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9" r:id="rId3"/>
    <p:sldId id="304" r:id="rId4"/>
    <p:sldId id="261" r:id="rId5"/>
    <p:sldId id="277" r:id="rId6"/>
    <p:sldId id="258" r:id="rId7"/>
    <p:sldId id="305" r:id="rId8"/>
    <p:sldId id="271" r:id="rId9"/>
    <p:sldId id="257" r:id="rId10"/>
    <p:sldId id="302" r:id="rId11"/>
    <p:sldId id="259" r:id="rId12"/>
    <p:sldId id="306" r:id="rId13"/>
    <p:sldId id="263" r:id="rId14"/>
    <p:sldId id="266" r:id="rId15"/>
    <p:sldId id="264" r:id="rId16"/>
    <p:sldId id="262" r:id="rId17"/>
    <p:sldId id="307" r:id="rId18"/>
    <p:sldId id="267" r:id="rId19"/>
    <p:sldId id="270" r:id="rId20"/>
    <p:sldId id="272" r:id="rId21"/>
    <p:sldId id="273" r:id="rId22"/>
    <p:sldId id="308" r:id="rId23"/>
    <p:sldId id="274" r:id="rId24"/>
    <p:sldId id="275" r:id="rId25"/>
    <p:sldId id="279" r:id="rId26"/>
    <p:sldId id="280" r:id="rId27"/>
    <p:sldId id="309" r:id="rId28"/>
    <p:sldId id="276" r:id="rId29"/>
    <p:sldId id="289" r:id="rId30"/>
    <p:sldId id="283" r:id="rId31"/>
    <p:sldId id="288" r:id="rId32"/>
    <p:sldId id="310" r:id="rId33"/>
    <p:sldId id="282" r:id="rId34"/>
    <p:sldId id="286" r:id="rId35"/>
    <p:sldId id="290" r:id="rId36"/>
    <p:sldId id="278" r:id="rId37"/>
    <p:sldId id="285" r:id="rId38"/>
    <p:sldId id="292" r:id="rId39"/>
    <p:sldId id="293" r:id="rId40"/>
    <p:sldId id="294" r:id="rId41"/>
    <p:sldId id="295" r:id="rId42"/>
    <p:sldId id="296" r:id="rId43"/>
    <p:sldId id="300" r:id="rId44"/>
    <p:sldId id="301" r:id="rId45"/>
    <p:sldId id="299" r:id="rId46"/>
    <p:sldId id="303" r:id="rId47"/>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mpYnoExF6jA57VltETJANA" hashData="YjWR/HAx8lHM1A6uMjOVj89aCn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F1BC3"/>
    <a:srgbClr val="00421E"/>
    <a:srgbClr val="00682F"/>
    <a:srgbClr val="660E68"/>
    <a:srgbClr val="FF99FF"/>
    <a:srgbClr val="6600CC"/>
    <a:srgbClr val="FF3300"/>
    <a:srgbClr val="102B32"/>
    <a:srgbClr val="0F1F6F"/>
    <a:srgbClr val="996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6824" autoAdjust="0"/>
    <p:restoredTop sz="94660"/>
  </p:normalViewPr>
  <p:slideViewPr>
    <p:cSldViewPr>
      <p:cViewPr>
        <p:scale>
          <a:sx n="400" d="100"/>
          <a:sy n="400" d="100"/>
        </p:scale>
        <p:origin x="5826" y="4638"/>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AE506196-A017-4BAE-8441-06091DD4D9AA}" type="datetimeFigureOut">
              <a:rPr lang="es-PE" smtClean="0"/>
              <a:pPr/>
              <a:t>12/06/2018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B9EF12B-071E-4A9A-8C05-7BFE13E84F3D}"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AE506196-A017-4BAE-8441-06091DD4D9AA}" type="datetimeFigureOut">
              <a:rPr lang="es-PE" smtClean="0"/>
              <a:pPr/>
              <a:t>12/06/2018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B9EF12B-071E-4A9A-8C05-7BFE13E84F3D}"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E506196-A017-4BAE-8441-06091DD4D9AA}" type="datetimeFigureOut">
              <a:rPr lang="es-PE" smtClean="0"/>
              <a:pPr/>
              <a:t>12/06/2018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B9EF12B-071E-4A9A-8C05-7BFE13E84F3D}"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AE506196-A017-4BAE-8441-06091DD4D9AA}" type="datetimeFigureOut">
              <a:rPr lang="es-PE" smtClean="0"/>
              <a:pPr/>
              <a:t>12/06/2018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B9EF12B-071E-4A9A-8C05-7BFE13E84F3D}"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AE506196-A017-4BAE-8441-06091DD4D9AA}" type="datetimeFigureOut">
              <a:rPr lang="es-PE" smtClean="0"/>
              <a:pPr/>
              <a:t>12/06/2018</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3B9EF12B-071E-4A9A-8C05-7BFE13E84F3D}"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AE506196-A017-4BAE-8441-06091DD4D9AA}" type="datetimeFigureOut">
              <a:rPr lang="es-PE" smtClean="0"/>
              <a:pPr/>
              <a:t>12/06/2018</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3B9EF12B-071E-4A9A-8C05-7BFE13E84F3D}"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E506196-A017-4BAE-8441-06091DD4D9AA}" type="datetimeFigureOut">
              <a:rPr lang="es-PE" smtClean="0"/>
              <a:pPr/>
              <a:t>12/06/2018</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3B9EF12B-071E-4A9A-8C05-7BFE13E84F3D}"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E506196-A017-4BAE-8441-06091DD4D9AA}" type="datetimeFigureOut">
              <a:rPr lang="es-PE" smtClean="0"/>
              <a:pPr/>
              <a:t>12/06/2018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B9EF12B-071E-4A9A-8C05-7BFE13E84F3D}"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E506196-A017-4BAE-8441-06091DD4D9AA}" type="datetimeFigureOut">
              <a:rPr lang="es-PE" smtClean="0"/>
              <a:pPr/>
              <a:t>12/06/2018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B9EF12B-071E-4A9A-8C05-7BFE13E84F3D}"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AE506196-A017-4BAE-8441-06091DD4D9AA}" type="datetimeFigureOut">
              <a:rPr lang="es-PE" smtClean="0"/>
              <a:pPr/>
              <a:t>12/06/2018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B9EF12B-071E-4A9A-8C05-7BFE13E84F3D}"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AE506196-A017-4BAE-8441-06091DD4D9AA}" type="datetimeFigureOut">
              <a:rPr lang="es-PE" smtClean="0"/>
              <a:pPr/>
              <a:t>12/06/2018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B9EF12B-071E-4A9A-8C05-7BFE13E84F3D}"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AE506196-A017-4BAE-8441-06091DD4D9AA}" type="datetimeFigureOut">
              <a:rPr lang="es-PE" smtClean="0"/>
              <a:pPr/>
              <a:t>12/06/2018</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3B9EF12B-071E-4A9A-8C05-7BFE13E84F3D}"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jpe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jpe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1.jpe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53.jpe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3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3.jpe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4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66.jpe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4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7.jpeg"/><Relationship Id="rId1" Type="http://schemas.openxmlformats.org/officeDocument/2006/relationships/slideLayout" Target="../slideLayouts/slideLayout7.xml"/><Relationship Id="rId4" Type="http://schemas.openxmlformats.org/officeDocument/2006/relationships/image" Target="../media/image68.png"/></Relationships>
</file>

<file path=ppt/slides/_rels/slide45.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image" Target="../media/image74.png"/><Relationship Id="rId18" Type="http://schemas.openxmlformats.org/officeDocument/2006/relationships/image" Target="../media/image77.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6.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0.png"/><Relationship Id="rId11" Type="http://schemas.openxmlformats.org/officeDocument/2006/relationships/image" Target="../media/image73.png"/><Relationship Id="rId5" Type="http://schemas.openxmlformats.org/officeDocument/2006/relationships/hyperlink" Target="http://www.mispps.com/" TargetMode="External"/><Relationship Id="rId15" Type="http://schemas.openxmlformats.org/officeDocument/2006/relationships/image" Target="../media/image75.png"/><Relationship Id="rId10" Type="http://schemas.openxmlformats.org/officeDocument/2006/relationships/hyperlink" Target="https://www.facebook.com/mispps" TargetMode="External"/><Relationship Id="rId4" Type="http://schemas.openxmlformats.org/officeDocument/2006/relationships/image" Target="../media/image69.png"/><Relationship Id="rId9" Type="http://schemas.openxmlformats.org/officeDocument/2006/relationships/image" Target="../media/image72.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BF1BC3"/>
            </a:gs>
            <a:gs pos="13000">
              <a:srgbClr val="F8B049"/>
            </a:gs>
            <a:gs pos="21001">
              <a:srgbClr val="F8B049"/>
            </a:gs>
            <a:gs pos="63000">
              <a:srgbClr val="FEE7F2"/>
            </a:gs>
            <a:gs pos="67000">
              <a:srgbClr val="F952A0"/>
            </a:gs>
            <a:gs pos="69000">
              <a:srgbClr val="C50849"/>
            </a:gs>
            <a:gs pos="82001">
              <a:srgbClr val="B43E85"/>
            </a:gs>
            <a:gs pos="100000">
              <a:srgbClr val="F8B049"/>
            </a:gs>
          </a:gsLst>
          <a:lin ang="10800000" scaled="1"/>
          <a:tileRect/>
        </a:gradFill>
        <a:effectLst/>
      </p:bgPr>
    </p:bg>
    <p:spTree>
      <p:nvGrpSpPr>
        <p:cNvPr id="1" name=""/>
        <p:cNvGrpSpPr/>
        <p:nvPr/>
      </p:nvGrpSpPr>
      <p:grpSpPr>
        <a:xfrm>
          <a:off x="0" y="0"/>
          <a:ext cx="0" cy="0"/>
          <a:chOff x="0" y="0"/>
          <a:chExt cx="0" cy="0"/>
        </a:xfrm>
      </p:grpSpPr>
      <p:pic>
        <p:nvPicPr>
          <p:cNvPr id="2" name="1 Imagen" descr="jumm.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Rectángulo"/>
          <p:cNvSpPr/>
          <p:nvPr/>
        </p:nvSpPr>
        <p:spPr>
          <a:xfrm rot="13429589">
            <a:off x="2674784" y="4072523"/>
            <a:ext cx="2357454" cy="214314"/>
          </a:xfrm>
          <a:prstGeom prst="rect">
            <a:avLst/>
          </a:prstGeom>
          <a:blipFill dpi="0" rotWithShape="1">
            <a:blip r:embed="rId4">
              <a:duotone>
                <a:schemeClr val="accent3">
                  <a:shade val="45000"/>
                  <a:satMod val="135000"/>
                </a:schemeClr>
                <a:prstClr val="white"/>
              </a:duotone>
              <a:lum bright="-20000" contrast="2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8482726">
            <a:off x="4275529" y="4042031"/>
            <a:ext cx="2357454" cy="214314"/>
          </a:xfrm>
          <a:prstGeom prst="rect">
            <a:avLst/>
          </a:prstGeom>
          <a:blipFill dpi="0" rotWithShape="1">
            <a:blip r:embed="rId4">
              <a:duotone>
                <a:schemeClr val="accent3">
                  <a:shade val="45000"/>
                  <a:satMod val="135000"/>
                </a:schemeClr>
                <a:prstClr val="white"/>
              </a:duotone>
              <a:lum bright="-20000" contrast="2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616775">
            <a:off x="2704635" y="3696432"/>
            <a:ext cx="2357454" cy="214314"/>
          </a:xfrm>
          <a:prstGeom prst="rect">
            <a:avLst/>
          </a:prstGeom>
          <a:blipFill dpi="0" rotWithShape="1">
            <a:blip r:embed="rId4">
              <a:duotone>
                <a:schemeClr val="accent3">
                  <a:shade val="45000"/>
                  <a:satMod val="135000"/>
                </a:schemeClr>
                <a:prstClr val="white"/>
              </a:duotone>
              <a:lum bright="-20000" contrast="2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482726">
            <a:off x="4204091" y="3684841"/>
            <a:ext cx="2357454" cy="214314"/>
          </a:xfrm>
          <a:prstGeom prst="rect">
            <a:avLst/>
          </a:prstGeom>
          <a:blipFill dpi="0" rotWithShape="1">
            <a:blip r:embed="rId4">
              <a:duotone>
                <a:schemeClr val="accent3">
                  <a:shade val="45000"/>
                  <a:satMod val="135000"/>
                </a:schemeClr>
                <a:prstClr val="white"/>
              </a:duotone>
              <a:lum bright="-20000" contrast="2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616775">
            <a:off x="2633198" y="3256187"/>
            <a:ext cx="2357454" cy="214314"/>
          </a:xfrm>
          <a:prstGeom prst="rect">
            <a:avLst/>
          </a:prstGeom>
          <a:blipFill dpi="0" rotWithShape="1">
            <a:blip r:embed="rId4">
              <a:duotone>
                <a:schemeClr val="accent3">
                  <a:shade val="45000"/>
                  <a:satMod val="135000"/>
                </a:schemeClr>
                <a:prstClr val="white"/>
              </a:duotone>
              <a:lum bright="-20000" contrast="2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482726">
            <a:off x="4275529" y="3173157"/>
            <a:ext cx="2357454" cy="214314"/>
          </a:xfrm>
          <a:prstGeom prst="rect">
            <a:avLst/>
          </a:prstGeom>
          <a:blipFill dpi="0" rotWithShape="1">
            <a:blip r:embed="rId4">
              <a:duotone>
                <a:schemeClr val="accent3">
                  <a:shade val="45000"/>
                  <a:satMod val="135000"/>
                </a:schemeClr>
                <a:prstClr val="white"/>
              </a:duotone>
              <a:lum bright="-20000" contrast="2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3616775">
            <a:off x="2633199" y="2756120"/>
            <a:ext cx="2357454" cy="214314"/>
          </a:xfrm>
          <a:prstGeom prst="rect">
            <a:avLst/>
          </a:prstGeom>
          <a:blipFill dpi="0" rotWithShape="1">
            <a:blip r:embed="rId4">
              <a:duotone>
                <a:schemeClr val="accent3">
                  <a:shade val="45000"/>
                  <a:satMod val="135000"/>
                </a:schemeClr>
                <a:prstClr val="white"/>
              </a:duotone>
              <a:lum bright="-20000" contrast="2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482726">
            <a:off x="4275529" y="2673092"/>
            <a:ext cx="2357454" cy="214314"/>
          </a:xfrm>
          <a:prstGeom prst="rect">
            <a:avLst/>
          </a:prstGeom>
          <a:blipFill dpi="0" rotWithShape="1">
            <a:blip r:embed="rId4">
              <a:duotone>
                <a:schemeClr val="accent3">
                  <a:shade val="45000"/>
                  <a:satMod val="135000"/>
                </a:schemeClr>
                <a:prstClr val="white"/>
              </a:duotone>
              <a:lum bright="-20000" contrast="2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3616775">
            <a:off x="2633197" y="2256056"/>
            <a:ext cx="2357454" cy="214314"/>
          </a:xfrm>
          <a:prstGeom prst="rect">
            <a:avLst/>
          </a:prstGeom>
          <a:blipFill dpi="0" rotWithShape="1">
            <a:blip r:embed="rId4">
              <a:duotone>
                <a:schemeClr val="accent3">
                  <a:shade val="45000"/>
                  <a:satMod val="135000"/>
                </a:schemeClr>
                <a:prstClr val="white"/>
              </a:duotone>
              <a:lum bright="-20000" contrast="2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482726">
            <a:off x="4200454" y="2237003"/>
            <a:ext cx="2357454" cy="223547"/>
          </a:xfrm>
          <a:prstGeom prst="rect">
            <a:avLst/>
          </a:prstGeom>
          <a:blipFill dpi="0" rotWithShape="1">
            <a:blip r:embed="rId4">
              <a:duotone>
                <a:schemeClr val="accent3">
                  <a:shade val="45000"/>
                  <a:satMod val="135000"/>
                </a:schemeClr>
                <a:prstClr val="white"/>
              </a:duotone>
              <a:lum bright="-20000" contrast="2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616775">
            <a:off x="5705031" y="3899184"/>
            <a:ext cx="2357454" cy="214314"/>
          </a:xfrm>
          <a:prstGeom prst="rect">
            <a:avLst/>
          </a:prstGeom>
          <a:blipFill dpi="0" rotWithShape="1">
            <a:blip r:embed="rId4">
              <a:duotone>
                <a:schemeClr val="accent3">
                  <a:shade val="45000"/>
                  <a:satMod val="135000"/>
                </a:schemeClr>
                <a:prstClr val="white"/>
              </a:duotone>
              <a:lum bright="-20000" contrast="2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616775">
            <a:off x="5776468" y="3553557"/>
            <a:ext cx="2357454" cy="214314"/>
          </a:xfrm>
          <a:prstGeom prst="rect">
            <a:avLst/>
          </a:prstGeom>
          <a:blipFill dpi="0" rotWithShape="1">
            <a:blip r:embed="rId4">
              <a:duotone>
                <a:schemeClr val="accent3">
                  <a:shade val="45000"/>
                  <a:satMod val="135000"/>
                </a:schemeClr>
                <a:prstClr val="white"/>
              </a:duotone>
              <a:lum bright="-20000" contrast="2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3616775">
            <a:off x="5776471" y="3113311"/>
            <a:ext cx="2357454" cy="214314"/>
          </a:xfrm>
          <a:prstGeom prst="rect">
            <a:avLst/>
          </a:prstGeom>
          <a:blipFill dpi="0" rotWithShape="1">
            <a:blip r:embed="rId4">
              <a:duotone>
                <a:schemeClr val="accent3">
                  <a:shade val="45000"/>
                  <a:satMod val="135000"/>
                </a:schemeClr>
                <a:prstClr val="white"/>
              </a:duotone>
              <a:lum bright="-20000" contrast="2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3616775">
            <a:off x="5705033" y="2613245"/>
            <a:ext cx="2357454" cy="214314"/>
          </a:xfrm>
          <a:prstGeom prst="rect">
            <a:avLst/>
          </a:prstGeom>
          <a:blipFill dpi="0" rotWithShape="1">
            <a:blip r:embed="rId4">
              <a:duotone>
                <a:schemeClr val="accent3">
                  <a:shade val="45000"/>
                  <a:satMod val="135000"/>
                </a:schemeClr>
                <a:prstClr val="white"/>
              </a:duotone>
              <a:lum bright="-20000" contrast="2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3547668">
            <a:off x="5720696" y="2241266"/>
            <a:ext cx="2357454" cy="214314"/>
          </a:xfrm>
          <a:prstGeom prst="rect">
            <a:avLst/>
          </a:prstGeom>
          <a:blipFill dpi="0" rotWithShape="1">
            <a:blip r:embed="rId4">
              <a:duotone>
                <a:schemeClr val="accent3">
                  <a:shade val="45000"/>
                  <a:satMod val="135000"/>
                </a:schemeClr>
                <a:prstClr val="white"/>
              </a:duotone>
              <a:lum bright="-20000" contrast="2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8482726">
            <a:off x="1132261" y="4030413"/>
            <a:ext cx="2357454" cy="214314"/>
          </a:xfrm>
          <a:prstGeom prst="rect">
            <a:avLst/>
          </a:prstGeom>
          <a:blipFill dpi="0" rotWithShape="1">
            <a:blip r:embed="rId4">
              <a:duotone>
                <a:schemeClr val="accent3">
                  <a:shade val="45000"/>
                  <a:satMod val="135000"/>
                </a:schemeClr>
                <a:prstClr val="white"/>
              </a:duotone>
              <a:lum bright="-20000" contrast="2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8482726">
            <a:off x="1132259" y="3613404"/>
            <a:ext cx="2357454" cy="214314"/>
          </a:xfrm>
          <a:prstGeom prst="rect">
            <a:avLst/>
          </a:prstGeom>
          <a:blipFill dpi="0" rotWithShape="1">
            <a:blip r:embed="rId4">
              <a:duotone>
                <a:schemeClr val="accent3">
                  <a:shade val="45000"/>
                  <a:satMod val="135000"/>
                </a:schemeClr>
                <a:prstClr val="white"/>
              </a:duotone>
              <a:lum bright="-20000" contrast="2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8482726">
            <a:off x="1132258" y="3184775"/>
            <a:ext cx="2357454" cy="214314"/>
          </a:xfrm>
          <a:prstGeom prst="rect">
            <a:avLst/>
          </a:prstGeom>
          <a:blipFill dpi="0" rotWithShape="1">
            <a:blip r:embed="rId4">
              <a:duotone>
                <a:schemeClr val="accent3">
                  <a:shade val="45000"/>
                  <a:satMod val="135000"/>
                </a:schemeClr>
                <a:prstClr val="white"/>
              </a:duotone>
              <a:lum bright="-20000" contrast="2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8482726">
            <a:off x="1203698" y="2744528"/>
            <a:ext cx="2357454" cy="214314"/>
          </a:xfrm>
          <a:prstGeom prst="rect">
            <a:avLst/>
          </a:prstGeom>
          <a:blipFill dpi="0" rotWithShape="1">
            <a:blip r:embed="rId4">
              <a:duotone>
                <a:schemeClr val="accent3">
                  <a:shade val="45000"/>
                  <a:satMod val="135000"/>
                </a:schemeClr>
                <a:prstClr val="white"/>
              </a:duotone>
              <a:lum bright="-20000" contrast="2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8482726">
            <a:off x="1132259" y="2315902"/>
            <a:ext cx="2357454" cy="214314"/>
          </a:xfrm>
          <a:prstGeom prst="rect">
            <a:avLst/>
          </a:prstGeom>
          <a:blipFill dpi="0" rotWithShape="1">
            <a:blip r:embed="rId4">
              <a:duotone>
                <a:schemeClr val="accent3">
                  <a:shade val="45000"/>
                  <a:satMod val="135000"/>
                </a:schemeClr>
                <a:prstClr val="white"/>
              </a:duotone>
              <a:lum bright="-20000" contrast="2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9" name="28 Imagen" descr="Cool Text - NUESTRA 289495532961021.png"/>
          <p:cNvPicPr>
            <a:picLocks noChangeAspect="1"/>
          </p:cNvPicPr>
          <p:nvPr/>
        </p:nvPicPr>
        <p:blipFill>
          <a:blip r:embed="rId5">
            <a:duotone>
              <a:prstClr val="black"/>
              <a:srgbClr val="FFC000">
                <a:tint val="45000"/>
                <a:satMod val="400000"/>
              </a:srgbClr>
            </a:duotone>
            <a:lum contrast="40000"/>
          </a:blip>
          <a:stretch>
            <a:fillRect/>
          </a:stretch>
        </p:blipFill>
        <p:spPr>
          <a:xfrm>
            <a:off x="4071934" y="2857502"/>
            <a:ext cx="2121493" cy="571504"/>
          </a:xfrm>
          <a:prstGeom prst="rect">
            <a:avLst/>
          </a:prstGeom>
        </p:spPr>
      </p:pic>
      <p:pic>
        <p:nvPicPr>
          <p:cNvPr id="30" name="29 Imagen" descr="Cool Text - ACTITUD 289495567220687.png"/>
          <p:cNvPicPr>
            <a:picLocks noChangeAspect="1"/>
          </p:cNvPicPr>
          <p:nvPr/>
        </p:nvPicPr>
        <p:blipFill>
          <a:blip r:embed="rId6">
            <a:duotone>
              <a:prstClr val="black"/>
              <a:srgbClr val="FFC000">
                <a:tint val="45000"/>
                <a:satMod val="400000"/>
              </a:srgbClr>
            </a:duotone>
            <a:lum contrast="40000"/>
          </a:blip>
          <a:stretch>
            <a:fillRect/>
          </a:stretch>
        </p:blipFill>
        <p:spPr>
          <a:xfrm>
            <a:off x="6572264" y="2857502"/>
            <a:ext cx="2012585" cy="587746"/>
          </a:xfrm>
          <a:prstGeom prst="rect">
            <a:avLst/>
          </a:prstGeom>
        </p:spPr>
      </p:pic>
      <p:pic>
        <p:nvPicPr>
          <p:cNvPr id="31" name="30 Imagen" descr="Cool Text - ANTE 289495585791054.png"/>
          <p:cNvPicPr>
            <a:picLocks noChangeAspect="1"/>
          </p:cNvPicPr>
          <p:nvPr/>
        </p:nvPicPr>
        <p:blipFill>
          <a:blip r:embed="rId7">
            <a:duotone>
              <a:prstClr val="black"/>
              <a:srgbClr val="FFC000">
                <a:tint val="45000"/>
                <a:satMod val="400000"/>
              </a:srgbClr>
            </a:duotone>
            <a:lum contrast="40000"/>
          </a:blip>
          <a:stretch>
            <a:fillRect/>
          </a:stretch>
        </p:blipFill>
        <p:spPr>
          <a:xfrm>
            <a:off x="4572000" y="3571882"/>
            <a:ext cx="1269766" cy="577962"/>
          </a:xfrm>
          <a:prstGeom prst="rect">
            <a:avLst/>
          </a:prstGeom>
        </p:spPr>
      </p:pic>
      <p:pic>
        <p:nvPicPr>
          <p:cNvPr id="32" name="31 Imagen" descr="Cool Text - LA 289495603396619.png"/>
          <p:cNvPicPr>
            <a:picLocks noChangeAspect="1"/>
          </p:cNvPicPr>
          <p:nvPr/>
        </p:nvPicPr>
        <p:blipFill>
          <a:blip r:embed="rId8">
            <a:duotone>
              <a:prstClr val="black"/>
              <a:srgbClr val="FFC000">
                <a:tint val="45000"/>
                <a:satMod val="400000"/>
              </a:srgbClr>
            </a:duotone>
            <a:lum contrast="40000"/>
          </a:blip>
          <a:stretch>
            <a:fillRect/>
          </a:stretch>
        </p:blipFill>
        <p:spPr>
          <a:xfrm>
            <a:off x="6072198" y="3571882"/>
            <a:ext cx="615835" cy="572466"/>
          </a:xfrm>
          <a:prstGeom prst="rect">
            <a:avLst/>
          </a:prstGeom>
        </p:spPr>
      </p:pic>
      <p:pic>
        <p:nvPicPr>
          <p:cNvPr id="33" name="32 Imagen" descr="Cool Text - VIDA 289495622531032.png"/>
          <p:cNvPicPr>
            <a:picLocks noChangeAspect="1"/>
          </p:cNvPicPr>
          <p:nvPr/>
        </p:nvPicPr>
        <p:blipFill>
          <a:blip r:embed="rId9">
            <a:duotone>
              <a:prstClr val="black"/>
              <a:srgbClr val="FFC000">
                <a:tint val="45000"/>
                <a:satMod val="400000"/>
              </a:srgbClr>
            </a:duotone>
            <a:lum contrast="40000"/>
          </a:blip>
          <a:stretch>
            <a:fillRect/>
          </a:stretch>
        </p:blipFill>
        <p:spPr>
          <a:xfrm>
            <a:off x="6929454" y="3571882"/>
            <a:ext cx="1071570" cy="544028"/>
          </a:xfrm>
          <a:prstGeom prst="rect">
            <a:avLst/>
          </a:prstGeom>
        </p:spPr>
      </p:pic>
      <p:pic>
        <p:nvPicPr>
          <p:cNvPr id="35" name="34 Imagen" descr="cooltext289496669878029.png"/>
          <p:cNvPicPr>
            <a:picLocks noChangeAspect="1"/>
          </p:cNvPicPr>
          <p:nvPr/>
        </p:nvPicPr>
        <p:blipFill>
          <a:blip r:embed="rId10">
            <a:duotone>
              <a:prstClr val="black"/>
              <a:srgbClr val="FFC000">
                <a:tint val="45000"/>
                <a:satMod val="400000"/>
              </a:srgbClr>
            </a:duotone>
            <a:lum contrast="40000"/>
          </a:blip>
          <a:stretch>
            <a:fillRect/>
          </a:stretch>
        </p:blipFill>
        <p:spPr>
          <a:xfrm>
            <a:off x="6500826" y="4286262"/>
            <a:ext cx="2143140" cy="327424"/>
          </a:xfrm>
          <a:prstGeom prst="rect">
            <a:avLst/>
          </a:prstGeom>
        </p:spPr>
      </p:pic>
      <p:pic>
        <p:nvPicPr>
          <p:cNvPr id="34" name="33 Imagen" descr="jumm.jpg"/>
          <p:cNvPicPr>
            <a:picLocks noGrp="1" noChangeAspect="1"/>
          </p:cNvPicPr>
          <p:nvPr isPhoto="1"/>
        </p:nvPicPr>
        <p:blipFill>
          <a:blip r:embed="rId3">
            <a:lum/>
          </a:blip>
          <a:stretch>
            <a:fillRect/>
          </a:stretch>
        </p:blipFill>
        <p:spPr>
          <a:xfrm>
            <a:off x="0" y="0"/>
            <a:ext cx="9144000" cy="5715022"/>
          </a:xfrm>
          <a:prstGeom prst="rect">
            <a:avLst/>
          </a:prstGeom>
          <a:noFill/>
          <a:ln>
            <a:noFill/>
          </a:ln>
        </p:spPr>
      </p:pic>
    </p:spTree>
  </p:cSld>
  <p:clrMapOvr>
    <a:masterClrMapping/>
  </p:clrMapOvr>
  <p:transition advTm="23000">
    <p:sndAc>
      <p:stSnd loop="1">
        <p:snd r:embed="rId2" name="Alegria_-_Chris_Spheeris_-_MP3_mp3cut_net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4"/>
                                        </p:tgtEl>
                                        <p:attrNameLst>
                                          <p:attrName>style.visibility</p:attrName>
                                        </p:attrNameLst>
                                      </p:cBhvr>
                                      <p:to>
                                        <p:strVal val="hidden"/>
                                      </p:to>
                                    </p:set>
                                  </p:childTnLst>
                                </p:cTn>
                              </p:par>
                              <p:par>
                                <p:cTn id="7" presetID="17" presetClass="entr" presetSubtype="1"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3000" fill="hold"/>
                                        <p:tgtEl>
                                          <p:spTgt spid="3"/>
                                        </p:tgtEl>
                                        <p:attrNameLst>
                                          <p:attrName>ppt_x</p:attrName>
                                        </p:attrNameLst>
                                      </p:cBhvr>
                                      <p:tavLst>
                                        <p:tav tm="0">
                                          <p:val>
                                            <p:strVal val="#ppt_x"/>
                                          </p:val>
                                        </p:tav>
                                        <p:tav tm="100000">
                                          <p:val>
                                            <p:strVal val="#ppt_x"/>
                                          </p:val>
                                        </p:tav>
                                      </p:tavLst>
                                    </p:anim>
                                    <p:anim calcmode="lin" valueType="num">
                                      <p:cBhvr>
                                        <p:cTn id="10" dur="3000" fill="hold"/>
                                        <p:tgtEl>
                                          <p:spTgt spid="3"/>
                                        </p:tgtEl>
                                        <p:attrNameLst>
                                          <p:attrName>ppt_y</p:attrName>
                                        </p:attrNameLst>
                                      </p:cBhvr>
                                      <p:tavLst>
                                        <p:tav tm="0">
                                          <p:val>
                                            <p:strVal val="#ppt_y-#ppt_h/2"/>
                                          </p:val>
                                        </p:tav>
                                        <p:tav tm="100000">
                                          <p:val>
                                            <p:strVal val="#ppt_y"/>
                                          </p:val>
                                        </p:tav>
                                      </p:tavLst>
                                    </p:anim>
                                    <p:anim calcmode="lin" valueType="num">
                                      <p:cBhvr>
                                        <p:cTn id="11" dur="3000" fill="hold"/>
                                        <p:tgtEl>
                                          <p:spTgt spid="3"/>
                                        </p:tgtEl>
                                        <p:attrNameLst>
                                          <p:attrName>ppt_w</p:attrName>
                                        </p:attrNameLst>
                                      </p:cBhvr>
                                      <p:tavLst>
                                        <p:tav tm="0">
                                          <p:val>
                                            <p:strVal val="#ppt_w"/>
                                          </p:val>
                                        </p:tav>
                                        <p:tav tm="100000">
                                          <p:val>
                                            <p:strVal val="#ppt_w"/>
                                          </p:val>
                                        </p:tav>
                                      </p:tavLst>
                                    </p:anim>
                                    <p:anim calcmode="lin" valueType="num">
                                      <p:cBhvr>
                                        <p:cTn id="12" dur="3000" fill="hold"/>
                                        <p:tgtEl>
                                          <p:spTgt spid="3"/>
                                        </p:tgtEl>
                                        <p:attrNameLst>
                                          <p:attrName>ppt_h</p:attrName>
                                        </p:attrNameLst>
                                      </p:cBhvr>
                                      <p:tavLst>
                                        <p:tav tm="0">
                                          <p:val>
                                            <p:fltVal val="0"/>
                                          </p:val>
                                        </p:tav>
                                        <p:tav tm="100000">
                                          <p:val>
                                            <p:strVal val="#ppt_h"/>
                                          </p:val>
                                        </p:tav>
                                      </p:tavLst>
                                    </p:anim>
                                  </p:childTnLst>
                                </p:cTn>
                              </p:par>
                              <p:par>
                                <p:cTn id="13" presetID="17" presetClass="entr" presetSubtype="1"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ppt_x</p:attrName>
                                        </p:attrNameLst>
                                      </p:cBhvr>
                                      <p:tavLst>
                                        <p:tav tm="0">
                                          <p:val>
                                            <p:strVal val="#ppt_x"/>
                                          </p:val>
                                        </p:tav>
                                        <p:tav tm="100000">
                                          <p:val>
                                            <p:strVal val="#ppt_x"/>
                                          </p:val>
                                        </p:tav>
                                      </p:tavLst>
                                    </p:anim>
                                    <p:anim calcmode="lin" valueType="num">
                                      <p:cBhvr>
                                        <p:cTn id="16" dur="3000" fill="hold"/>
                                        <p:tgtEl>
                                          <p:spTgt spid="4"/>
                                        </p:tgtEl>
                                        <p:attrNameLst>
                                          <p:attrName>ppt_y</p:attrName>
                                        </p:attrNameLst>
                                      </p:cBhvr>
                                      <p:tavLst>
                                        <p:tav tm="0">
                                          <p:val>
                                            <p:strVal val="#ppt_y-#ppt_h/2"/>
                                          </p:val>
                                        </p:tav>
                                        <p:tav tm="100000">
                                          <p:val>
                                            <p:strVal val="#ppt_y"/>
                                          </p:val>
                                        </p:tav>
                                      </p:tavLst>
                                    </p:anim>
                                    <p:anim calcmode="lin" valueType="num">
                                      <p:cBhvr>
                                        <p:cTn id="17" dur="3000" fill="hold"/>
                                        <p:tgtEl>
                                          <p:spTgt spid="4"/>
                                        </p:tgtEl>
                                        <p:attrNameLst>
                                          <p:attrName>ppt_w</p:attrName>
                                        </p:attrNameLst>
                                      </p:cBhvr>
                                      <p:tavLst>
                                        <p:tav tm="0">
                                          <p:val>
                                            <p:strVal val="#ppt_w"/>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7" presetClass="entr" presetSubtype="1"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ppt_x</p:attrName>
                                        </p:attrNameLst>
                                      </p:cBhvr>
                                      <p:tavLst>
                                        <p:tav tm="0">
                                          <p:val>
                                            <p:strVal val="#ppt_x"/>
                                          </p:val>
                                        </p:tav>
                                        <p:tav tm="100000">
                                          <p:val>
                                            <p:strVal val="#ppt_x"/>
                                          </p:val>
                                        </p:tav>
                                      </p:tavLst>
                                    </p:anim>
                                    <p:anim calcmode="lin" valueType="num">
                                      <p:cBhvr>
                                        <p:cTn id="22" dur="3000" fill="hold"/>
                                        <p:tgtEl>
                                          <p:spTgt spid="5"/>
                                        </p:tgtEl>
                                        <p:attrNameLst>
                                          <p:attrName>ppt_y</p:attrName>
                                        </p:attrNameLst>
                                      </p:cBhvr>
                                      <p:tavLst>
                                        <p:tav tm="0">
                                          <p:val>
                                            <p:strVal val="#ppt_y-#ppt_h/2"/>
                                          </p:val>
                                        </p:tav>
                                        <p:tav tm="100000">
                                          <p:val>
                                            <p:strVal val="#ppt_y"/>
                                          </p:val>
                                        </p:tav>
                                      </p:tavLst>
                                    </p:anim>
                                    <p:anim calcmode="lin" valueType="num">
                                      <p:cBhvr>
                                        <p:cTn id="23" dur="3000" fill="hold"/>
                                        <p:tgtEl>
                                          <p:spTgt spid="5"/>
                                        </p:tgtEl>
                                        <p:attrNameLst>
                                          <p:attrName>ppt_w</p:attrName>
                                        </p:attrNameLst>
                                      </p:cBhvr>
                                      <p:tavLst>
                                        <p:tav tm="0">
                                          <p:val>
                                            <p:strVal val="#ppt_w"/>
                                          </p:val>
                                        </p:tav>
                                        <p:tav tm="100000">
                                          <p:val>
                                            <p:strVal val="#ppt_w"/>
                                          </p:val>
                                        </p:tav>
                                      </p:tavLst>
                                    </p:anim>
                                    <p:anim calcmode="lin" valueType="num">
                                      <p:cBhvr>
                                        <p:cTn id="24" dur="3000" fill="hold"/>
                                        <p:tgtEl>
                                          <p:spTgt spid="5"/>
                                        </p:tgtEl>
                                        <p:attrNameLst>
                                          <p:attrName>ppt_h</p:attrName>
                                        </p:attrNameLst>
                                      </p:cBhvr>
                                      <p:tavLst>
                                        <p:tav tm="0">
                                          <p:val>
                                            <p:fltVal val="0"/>
                                          </p:val>
                                        </p:tav>
                                        <p:tav tm="100000">
                                          <p:val>
                                            <p:strVal val="#ppt_h"/>
                                          </p:val>
                                        </p:tav>
                                      </p:tavLst>
                                    </p:anim>
                                  </p:childTnLst>
                                </p:cTn>
                              </p:par>
                              <p:par>
                                <p:cTn id="25" presetID="17" presetClass="entr" presetSubtype="1"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3000" fill="hold"/>
                                        <p:tgtEl>
                                          <p:spTgt spid="6"/>
                                        </p:tgtEl>
                                        <p:attrNameLst>
                                          <p:attrName>ppt_x</p:attrName>
                                        </p:attrNameLst>
                                      </p:cBhvr>
                                      <p:tavLst>
                                        <p:tav tm="0">
                                          <p:val>
                                            <p:strVal val="#ppt_x"/>
                                          </p:val>
                                        </p:tav>
                                        <p:tav tm="100000">
                                          <p:val>
                                            <p:strVal val="#ppt_x"/>
                                          </p:val>
                                        </p:tav>
                                      </p:tavLst>
                                    </p:anim>
                                    <p:anim calcmode="lin" valueType="num">
                                      <p:cBhvr>
                                        <p:cTn id="28" dur="3000" fill="hold"/>
                                        <p:tgtEl>
                                          <p:spTgt spid="6"/>
                                        </p:tgtEl>
                                        <p:attrNameLst>
                                          <p:attrName>ppt_y</p:attrName>
                                        </p:attrNameLst>
                                      </p:cBhvr>
                                      <p:tavLst>
                                        <p:tav tm="0">
                                          <p:val>
                                            <p:strVal val="#ppt_y-#ppt_h/2"/>
                                          </p:val>
                                        </p:tav>
                                        <p:tav tm="100000">
                                          <p:val>
                                            <p:strVal val="#ppt_y"/>
                                          </p:val>
                                        </p:tav>
                                      </p:tavLst>
                                    </p:anim>
                                    <p:anim calcmode="lin" valueType="num">
                                      <p:cBhvr>
                                        <p:cTn id="29" dur="3000" fill="hold"/>
                                        <p:tgtEl>
                                          <p:spTgt spid="6"/>
                                        </p:tgtEl>
                                        <p:attrNameLst>
                                          <p:attrName>ppt_w</p:attrName>
                                        </p:attrNameLst>
                                      </p:cBhvr>
                                      <p:tavLst>
                                        <p:tav tm="0">
                                          <p:val>
                                            <p:strVal val="#ppt_w"/>
                                          </p:val>
                                        </p:tav>
                                        <p:tav tm="100000">
                                          <p:val>
                                            <p:strVal val="#ppt_w"/>
                                          </p:val>
                                        </p:tav>
                                      </p:tavLst>
                                    </p:anim>
                                    <p:anim calcmode="lin" valueType="num">
                                      <p:cBhvr>
                                        <p:cTn id="30" dur="3000" fill="hold"/>
                                        <p:tgtEl>
                                          <p:spTgt spid="6"/>
                                        </p:tgtEl>
                                        <p:attrNameLst>
                                          <p:attrName>ppt_h</p:attrName>
                                        </p:attrNameLst>
                                      </p:cBhvr>
                                      <p:tavLst>
                                        <p:tav tm="0">
                                          <p:val>
                                            <p:fltVal val="0"/>
                                          </p:val>
                                        </p:tav>
                                        <p:tav tm="100000">
                                          <p:val>
                                            <p:strVal val="#ppt_h"/>
                                          </p:val>
                                        </p:tav>
                                      </p:tavLst>
                                    </p:anim>
                                  </p:childTnLst>
                                </p:cTn>
                              </p:par>
                              <p:par>
                                <p:cTn id="31" presetID="17" presetClass="entr" presetSubtype="1"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3000" fill="hold"/>
                                        <p:tgtEl>
                                          <p:spTgt spid="7"/>
                                        </p:tgtEl>
                                        <p:attrNameLst>
                                          <p:attrName>ppt_x</p:attrName>
                                        </p:attrNameLst>
                                      </p:cBhvr>
                                      <p:tavLst>
                                        <p:tav tm="0">
                                          <p:val>
                                            <p:strVal val="#ppt_x"/>
                                          </p:val>
                                        </p:tav>
                                        <p:tav tm="100000">
                                          <p:val>
                                            <p:strVal val="#ppt_x"/>
                                          </p:val>
                                        </p:tav>
                                      </p:tavLst>
                                    </p:anim>
                                    <p:anim calcmode="lin" valueType="num">
                                      <p:cBhvr>
                                        <p:cTn id="34" dur="3000" fill="hold"/>
                                        <p:tgtEl>
                                          <p:spTgt spid="7"/>
                                        </p:tgtEl>
                                        <p:attrNameLst>
                                          <p:attrName>ppt_y</p:attrName>
                                        </p:attrNameLst>
                                      </p:cBhvr>
                                      <p:tavLst>
                                        <p:tav tm="0">
                                          <p:val>
                                            <p:strVal val="#ppt_y-#ppt_h/2"/>
                                          </p:val>
                                        </p:tav>
                                        <p:tav tm="100000">
                                          <p:val>
                                            <p:strVal val="#ppt_y"/>
                                          </p:val>
                                        </p:tav>
                                      </p:tavLst>
                                    </p:anim>
                                    <p:anim calcmode="lin" valueType="num">
                                      <p:cBhvr>
                                        <p:cTn id="35" dur="3000" fill="hold"/>
                                        <p:tgtEl>
                                          <p:spTgt spid="7"/>
                                        </p:tgtEl>
                                        <p:attrNameLst>
                                          <p:attrName>ppt_w</p:attrName>
                                        </p:attrNameLst>
                                      </p:cBhvr>
                                      <p:tavLst>
                                        <p:tav tm="0">
                                          <p:val>
                                            <p:strVal val="#ppt_w"/>
                                          </p:val>
                                        </p:tav>
                                        <p:tav tm="100000">
                                          <p:val>
                                            <p:strVal val="#ppt_w"/>
                                          </p:val>
                                        </p:tav>
                                      </p:tavLst>
                                    </p:anim>
                                    <p:anim calcmode="lin" valueType="num">
                                      <p:cBhvr>
                                        <p:cTn id="36" dur="3000" fill="hold"/>
                                        <p:tgtEl>
                                          <p:spTgt spid="7"/>
                                        </p:tgtEl>
                                        <p:attrNameLst>
                                          <p:attrName>ppt_h</p:attrName>
                                        </p:attrNameLst>
                                      </p:cBhvr>
                                      <p:tavLst>
                                        <p:tav tm="0">
                                          <p:val>
                                            <p:fltVal val="0"/>
                                          </p:val>
                                        </p:tav>
                                        <p:tav tm="100000">
                                          <p:val>
                                            <p:strVal val="#ppt_h"/>
                                          </p:val>
                                        </p:tav>
                                      </p:tavLst>
                                    </p:anim>
                                  </p:childTnLst>
                                </p:cTn>
                              </p:par>
                              <p:par>
                                <p:cTn id="37" presetID="17" presetClass="entr" presetSubtype="1"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3000" fill="hold"/>
                                        <p:tgtEl>
                                          <p:spTgt spid="8"/>
                                        </p:tgtEl>
                                        <p:attrNameLst>
                                          <p:attrName>ppt_x</p:attrName>
                                        </p:attrNameLst>
                                      </p:cBhvr>
                                      <p:tavLst>
                                        <p:tav tm="0">
                                          <p:val>
                                            <p:strVal val="#ppt_x"/>
                                          </p:val>
                                        </p:tav>
                                        <p:tav tm="100000">
                                          <p:val>
                                            <p:strVal val="#ppt_x"/>
                                          </p:val>
                                        </p:tav>
                                      </p:tavLst>
                                    </p:anim>
                                    <p:anim calcmode="lin" valueType="num">
                                      <p:cBhvr>
                                        <p:cTn id="40" dur="3000" fill="hold"/>
                                        <p:tgtEl>
                                          <p:spTgt spid="8"/>
                                        </p:tgtEl>
                                        <p:attrNameLst>
                                          <p:attrName>ppt_y</p:attrName>
                                        </p:attrNameLst>
                                      </p:cBhvr>
                                      <p:tavLst>
                                        <p:tav tm="0">
                                          <p:val>
                                            <p:strVal val="#ppt_y-#ppt_h/2"/>
                                          </p:val>
                                        </p:tav>
                                        <p:tav tm="100000">
                                          <p:val>
                                            <p:strVal val="#ppt_y"/>
                                          </p:val>
                                        </p:tav>
                                      </p:tavLst>
                                    </p:anim>
                                    <p:anim calcmode="lin" valueType="num">
                                      <p:cBhvr>
                                        <p:cTn id="41" dur="3000" fill="hold"/>
                                        <p:tgtEl>
                                          <p:spTgt spid="8"/>
                                        </p:tgtEl>
                                        <p:attrNameLst>
                                          <p:attrName>ppt_w</p:attrName>
                                        </p:attrNameLst>
                                      </p:cBhvr>
                                      <p:tavLst>
                                        <p:tav tm="0">
                                          <p:val>
                                            <p:strVal val="#ppt_w"/>
                                          </p:val>
                                        </p:tav>
                                        <p:tav tm="100000">
                                          <p:val>
                                            <p:strVal val="#ppt_w"/>
                                          </p:val>
                                        </p:tav>
                                      </p:tavLst>
                                    </p:anim>
                                    <p:anim calcmode="lin" valueType="num">
                                      <p:cBhvr>
                                        <p:cTn id="42" dur="3000" fill="hold"/>
                                        <p:tgtEl>
                                          <p:spTgt spid="8"/>
                                        </p:tgtEl>
                                        <p:attrNameLst>
                                          <p:attrName>ppt_h</p:attrName>
                                        </p:attrNameLst>
                                      </p:cBhvr>
                                      <p:tavLst>
                                        <p:tav tm="0">
                                          <p:val>
                                            <p:fltVal val="0"/>
                                          </p:val>
                                        </p:tav>
                                        <p:tav tm="100000">
                                          <p:val>
                                            <p:strVal val="#ppt_h"/>
                                          </p:val>
                                        </p:tav>
                                      </p:tavLst>
                                    </p:anim>
                                  </p:childTnLst>
                                </p:cTn>
                              </p:par>
                              <p:par>
                                <p:cTn id="43" presetID="17" presetClass="entr" presetSubtype="1"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3000" fill="hold"/>
                                        <p:tgtEl>
                                          <p:spTgt spid="9"/>
                                        </p:tgtEl>
                                        <p:attrNameLst>
                                          <p:attrName>ppt_x</p:attrName>
                                        </p:attrNameLst>
                                      </p:cBhvr>
                                      <p:tavLst>
                                        <p:tav tm="0">
                                          <p:val>
                                            <p:strVal val="#ppt_x"/>
                                          </p:val>
                                        </p:tav>
                                        <p:tav tm="100000">
                                          <p:val>
                                            <p:strVal val="#ppt_x"/>
                                          </p:val>
                                        </p:tav>
                                      </p:tavLst>
                                    </p:anim>
                                    <p:anim calcmode="lin" valueType="num">
                                      <p:cBhvr>
                                        <p:cTn id="46" dur="3000" fill="hold"/>
                                        <p:tgtEl>
                                          <p:spTgt spid="9"/>
                                        </p:tgtEl>
                                        <p:attrNameLst>
                                          <p:attrName>ppt_y</p:attrName>
                                        </p:attrNameLst>
                                      </p:cBhvr>
                                      <p:tavLst>
                                        <p:tav tm="0">
                                          <p:val>
                                            <p:strVal val="#ppt_y-#ppt_h/2"/>
                                          </p:val>
                                        </p:tav>
                                        <p:tav tm="100000">
                                          <p:val>
                                            <p:strVal val="#ppt_y"/>
                                          </p:val>
                                        </p:tav>
                                      </p:tavLst>
                                    </p:anim>
                                    <p:anim calcmode="lin" valueType="num">
                                      <p:cBhvr>
                                        <p:cTn id="47" dur="3000" fill="hold"/>
                                        <p:tgtEl>
                                          <p:spTgt spid="9"/>
                                        </p:tgtEl>
                                        <p:attrNameLst>
                                          <p:attrName>ppt_w</p:attrName>
                                        </p:attrNameLst>
                                      </p:cBhvr>
                                      <p:tavLst>
                                        <p:tav tm="0">
                                          <p:val>
                                            <p:strVal val="#ppt_w"/>
                                          </p:val>
                                        </p:tav>
                                        <p:tav tm="100000">
                                          <p:val>
                                            <p:strVal val="#ppt_w"/>
                                          </p:val>
                                        </p:tav>
                                      </p:tavLst>
                                    </p:anim>
                                    <p:anim calcmode="lin" valueType="num">
                                      <p:cBhvr>
                                        <p:cTn id="48" dur="3000" fill="hold"/>
                                        <p:tgtEl>
                                          <p:spTgt spid="9"/>
                                        </p:tgtEl>
                                        <p:attrNameLst>
                                          <p:attrName>ppt_h</p:attrName>
                                        </p:attrNameLst>
                                      </p:cBhvr>
                                      <p:tavLst>
                                        <p:tav tm="0">
                                          <p:val>
                                            <p:fltVal val="0"/>
                                          </p:val>
                                        </p:tav>
                                        <p:tav tm="100000">
                                          <p:val>
                                            <p:strVal val="#ppt_h"/>
                                          </p:val>
                                        </p:tav>
                                      </p:tavLst>
                                    </p:anim>
                                  </p:childTnLst>
                                </p:cTn>
                              </p:par>
                              <p:par>
                                <p:cTn id="49" presetID="17" presetClass="entr" presetSubtype="1"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3000" fill="hold"/>
                                        <p:tgtEl>
                                          <p:spTgt spid="10"/>
                                        </p:tgtEl>
                                        <p:attrNameLst>
                                          <p:attrName>ppt_x</p:attrName>
                                        </p:attrNameLst>
                                      </p:cBhvr>
                                      <p:tavLst>
                                        <p:tav tm="0">
                                          <p:val>
                                            <p:strVal val="#ppt_x"/>
                                          </p:val>
                                        </p:tav>
                                        <p:tav tm="100000">
                                          <p:val>
                                            <p:strVal val="#ppt_x"/>
                                          </p:val>
                                        </p:tav>
                                      </p:tavLst>
                                    </p:anim>
                                    <p:anim calcmode="lin" valueType="num">
                                      <p:cBhvr>
                                        <p:cTn id="52" dur="3000" fill="hold"/>
                                        <p:tgtEl>
                                          <p:spTgt spid="10"/>
                                        </p:tgtEl>
                                        <p:attrNameLst>
                                          <p:attrName>ppt_y</p:attrName>
                                        </p:attrNameLst>
                                      </p:cBhvr>
                                      <p:tavLst>
                                        <p:tav tm="0">
                                          <p:val>
                                            <p:strVal val="#ppt_y-#ppt_h/2"/>
                                          </p:val>
                                        </p:tav>
                                        <p:tav tm="100000">
                                          <p:val>
                                            <p:strVal val="#ppt_y"/>
                                          </p:val>
                                        </p:tav>
                                      </p:tavLst>
                                    </p:anim>
                                    <p:anim calcmode="lin" valueType="num">
                                      <p:cBhvr>
                                        <p:cTn id="53" dur="3000" fill="hold"/>
                                        <p:tgtEl>
                                          <p:spTgt spid="10"/>
                                        </p:tgtEl>
                                        <p:attrNameLst>
                                          <p:attrName>ppt_w</p:attrName>
                                        </p:attrNameLst>
                                      </p:cBhvr>
                                      <p:tavLst>
                                        <p:tav tm="0">
                                          <p:val>
                                            <p:strVal val="#ppt_w"/>
                                          </p:val>
                                        </p:tav>
                                        <p:tav tm="100000">
                                          <p:val>
                                            <p:strVal val="#ppt_w"/>
                                          </p:val>
                                        </p:tav>
                                      </p:tavLst>
                                    </p:anim>
                                    <p:anim calcmode="lin" valueType="num">
                                      <p:cBhvr>
                                        <p:cTn id="54" dur="3000" fill="hold"/>
                                        <p:tgtEl>
                                          <p:spTgt spid="10"/>
                                        </p:tgtEl>
                                        <p:attrNameLst>
                                          <p:attrName>ppt_h</p:attrName>
                                        </p:attrNameLst>
                                      </p:cBhvr>
                                      <p:tavLst>
                                        <p:tav tm="0">
                                          <p:val>
                                            <p:fltVal val="0"/>
                                          </p:val>
                                        </p:tav>
                                        <p:tav tm="100000">
                                          <p:val>
                                            <p:strVal val="#ppt_h"/>
                                          </p:val>
                                        </p:tav>
                                      </p:tavLst>
                                    </p:anim>
                                  </p:childTnLst>
                                </p:cTn>
                              </p:par>
                              <p:par>
                                <p:cTn id="55" presetID="17" presetClass="entr" presetSubtype="1"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3000" fill="hold"/>
                                        <p:tgtEl>
                                          <p:spTgt spid="11"/>
                                        </p:tgtEl>
                                        <p:attrNameLst>
                                          <p:attrName>ppt_x</p:attrName>
                                        </p:attrNameLst>
                                      </p:cBhvr>
                                      <p:tavLst>
                                        <p:tav tm="0">
                                          <p:val>
                                            <p:strVal val="#ppt_x"/>
                                          </p:val>
                                        </p:tav>
                                        <p:tav tm="100000">
                                          <p:val>
                                            <p:strVal val="#ppt_x"/>
                                          </p:val>
                                        </p:tav>
                                      </p:tavLst>
                                    </p:anim>
                                    <p:anim calcmode="lin" valueType="num">
                                      <p:cBhvr>
                                        <p:cTn id="58" dur="3000" fill="hold"/>
                                        <p:tgtEl>
                                          <p:spTgt spid="11"/>
                                        </p:tgtEl>
                                        <p:attrNameLst>
                                          <p:attrName>ppt_y</p:attrName>
                                        </p:attrNameLst>
                                      </p:cBhvr>
                                      <p:tavLst>
                                        <p:tav tm="0">
                                          <p:val>
                                            <p:strVal val="#ppt_y-#ppt_h/2"/>
                                          </p:val>
                                        </p:tav>
                                        <p:tav tm="100000">
                                          <p:val>
                                            <p:strVal val="#ppt_y"/>
                                          </p:val>
                                        </p:tav>
                                      </p:tavLst>
                                    </p:anim>
                                    <p:anim calcmode="lin" valueType="num">
                                      <p:cBhvr>
                                        <p:cTn id="59" dur="3000" fill="hold"/>
                                        <p:tgtEl>
                                          <p:spTgt spid="11"/>
                                        </p:tgtEl>
                                        <p:attrNameLst>
                                          <p:attrName>ppt_w</p:attrName>
                                        </p:attrNameLst>
                                      </p:cBhvr>
                                      <p:tavLst>
                                        <p:tav tm="0">
                                          <p:val>
                                            <p:strVal val="#ppt_w"/>
                                          </p:val>
                                        </p:tav>
                                        <p:tav tm="100000">
                                          <p:val>
                                            <p:strVal val="#ppt_w"/>
                                          </p:val>
                                        </p:tav>
                                      </p:tavLst>
                                    </p:anim>
                                    <p:anim calcmode="lin" valueType="num">
                                      <p:cBhvr>
                                        <p:cTn id="60" dur="3000" fill="hold"/>
                                        <p:tgtEl>
                                          <p:spTgt spid="11"/>
                                        </p:tgtEl>
                                        <p:attrNameLst>
                                          <p:attrName>ppt_h</p:attrName>
                                        </p:attrNameLst>
                                      </p:cBhvr>
                                      <p:tavLst>
                                        <p:tav tm="0">
                                          <p:val>
                                            <p:fltVal val="0"/>
                                          </p:val>
                                        </p:tav>
                                        <p:tav tm="100000">
                                          <p:val>
                                            <p:strVal val="#ppt_h"/>
                                          </p:val>
                                        </p:tav>
                                      </p:tavLst>
                                    </p:anim>
                                  </p:childTnLst>
                                </p:cTn>
                              </p:par>
                              <p:par>
                                <p:cTn id="61" presetID="17" presetClass="entr" presetSubtype="1"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3000" fill="hold"/>
                                        <p:tgtEl>
                                          <p:spTgt spid="12"/>
                                        </p:tgtEl>
                                        <p:attrNameLst>
                                          <p:attrName>ppt_x</p:attrName>
                                        </p:attrNameLst>
                                      </p:cBhvr>
                                      <p:tavLst>
                                        <p:tav tm="0">
                                          <p:val>
                                            <p:strVal val="#ppt_x"/>
                                          </p:val>
                                        </p:tav>
                                        <p:tav tm="100000">
                                          <p:val>
                                            <p:strVal val="#ppt_x"/>
                                          </p:val>
                                        </p:tav>
                                      </p:tavLst>
                                    </p:anim>
                                    <p:anim calcmode="lin" valueType="num">
                                      <p:cBhvr>
                                        <p:cTn id="64" dur="3000" fill="hold"/>
                                        <p:tgtEl>
                                          <p:spTgt spid="12"/>
                                        </p:tgtEl>
                                        <p:attrNameLst>
                                          <p:attrName>ppt_y</p:attrName>
                                        </p:attrNameLst>
                                      </p:cBhvr>
                                      <p:tavLst>
                                        <p:tav tm="0">
                                          <p:val>
                                            <p:strVal val="#ppt_y-#ppt_h/2"/>
                                          </p:val>
                                        </p:tav>
                                        <p:tav tm="100000">
                                          <p:val>
                                            <p:strVal val="#ppt_y"/>
                                          </p:val>
                                        </p:tav>
                                      </p:tavLst>
                                    </p:anim>
                                    <p:anim calcmode="lin" valueType="num">
                                      <p:cBhvr>
                                        <p:cTn id="65" dur="3000" fill="hold"/>
                                        <p:tgtEl>
                                          <p:spTgt spid="12"/>
                                        </p:tgtEl>
                                        <p:attrNameLst>
                                          <p:attrName>ppt_w</p:attrName>
                                        </p:attrNameLst>
                                      </p:cBhvr>
                                      <p:tavLst>
                                        <p:tav tm="0">
                                          <p:val>
                                            <p:strVal val="#ppt_w"/>
                                          </p:val>
                                        </p:tav>
                                        <p:tav tm="100000">
                                          <p:val>
                                            <p:strVal val="#ppt_w"/>
                                          </p:val>
                                        </p:tav>
                                      </p:tavLst>
                                    </p:anim>
                                    <p:anim calcmode="lin" valueType="num">
                                      <p:cBhvr>
                                        <p:cTn id="66" dur="3000" fill="hold"/>
                                        <p:tgtEl>
                                          <p:spTgt spid="12"/>
                                        </p:tgtEl>
                                        <p:attrNameLst>
                                          <p:attrName>ppt_h</p:attrName>
                                        </p:attrNameLst>
                                      </p:cBhvr>
                                      <p:tavLst>
                                        <p:tav tm="0">
                                          <p:val>
                                            <p:fltVal val="0"/>
                                          </p:val>
                                        </p:tav>
                                        <p:tav tm="100000">
                                          <p:val>
                                            <p:strVal val="#ppt_h"/>
                                          </p:val>
                                        </p:tav>
                                      </p:tavLst>
                                    </p:anim>
                                  </p:childTnLst>
                                </p:cTn>
                              </p:par>
                              <p:par>
                                <p:cTn id="67" presetID="17" presetClass="entr" presetSubtype="1" fill="hold" grpId="0"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3000" fill="hold"/>
                                        <p:tgtEl>
                                          <p:spTgt spid="13"/>
                                        </p:tgtEl>
                                        <p:attrNameLst>
                                          <p:attrName>ppt_x</p:attrName>
                                        </p:attrNameLst>
                                      </p:cBhvr>
                                      <p:tavLst>
                                        <p:tav tm="0">
                                          <p:val>
                                            <p:strVal val="#ppt_x"/>
                                          </p:val>
                                        </p:tav>
                                        <p:tav tm="100000">
                                          <p:val>
                                            <p:strVal val="#ppt_x"/>
                                          </p:val>
                                        </p:tav>
                                      </p:tavLst>
                                    </p:anim>
                                    <p:anim calcmode="lin" valueType="num">
                                      <p:cBhvr>
                                        <p:cTn id="70" dur="3000" fill="hold"/>
                                        <p:tgtEl>
                                          <p:spTgt spid="13"/>
                                        </p:tgtEl>
                                        <p:attrNameLst>
                                          <p:attrName>ppt_y</p:attrName>
                                        </p:attrNameLst>
                                      </p:cBhvr>
                                      <p:tavLst>
                                        <p:tav tm="0">
                                          <p:val>
                                            <p:strVal val="#ppt_y-#ppt_h/2"/>
                                          </p:val>
                                        </p:tav>
                                        <p:tav tm="100000">
                                          <p:val>
                                            <p:strVal val="#ppt_y"/>
                                          </p:val>
                                        </p:tav>
                                      </p:tavLst>
                                    </p:anim>
                                    <p:anim calcmode="lin" valueType="num">
                                      <p:cBhvr>
                                        <p:cTn id="71" dur="3000" fill="hold"/>
                                        <p:tgtEl>
                                          <p:spTgt spid="13"/>
                                        </p:tgtEl>
                                        <p:attrNameLst>
                                          <p:attrName>ppt_w</p:attrName>
                                        </p:attrNameLst>
                                      </p:cBhvr>
                                      <p:tavLst>
                                        <p:tav tm="0">
                                          <p:val>
                                            <p:strVal val="#ppt_w"/>
                                          </p:val>
                                        </p:tav>
                                        <p:tav tm="100000">
                                          <p:val>
                                            <p:strVal val="#ppt_w"/>
                                          </p:val>
                                        </p:tav>
                                      </p:tavLst>
                                    </p:anim>
                                    <p:anim calcmode="lin" valueType="num">
                                      <p:cBhvr>
                                        <p:cTn id="72" dur="3000" fill="hold"/>
                                        <p:tgtEl>
                                          <p:spTgt spid="13"/>
                                        </p:tgtEl>
                                        <p:attrNameLst>
                                          <p:attrName>ppt_h</p:attrName>
                                        </p:attrNameLst>
                                      </p:cBhvr>
                                      <p:tavLst>
                                        <p:tav tm="0">
                                          <p:val>
                                            <p:fltVal val="0"/>
                                          </p:val>
                                        </p:tav>
                                        <p:tav tm="100000">
                                          <p:val>
                                            <p:strVal val="#ppt_h"/>
                                          </p:val>
                                        </p:tav>
                                      </p:tavLst>
                                    </p:anim>
                                  </p:childTnLst>
                                </p:cTn>
                              </p:par>
                              <p:par>
                                <p:cTn id="73" presetID="17" presetClass="entr" presetSubtype="1" fill="hold" grpId="0"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3000" fill="hold"/>
                                        <p:tgtEl>
                                          <p:spTgt spid="14"/>
                                        </p:tgtEl>
                                        <p:attrNameLst>
                                          <p:attrName>ppt_x</p:attrName>
                                        </p:attrNameLst>
                                      </p:cBhvr>
                                      <p:tavLst>
                                        <p:tav tm="0">
                                          <p:val>
                                            <p:strVal val="#ppt_x"/>
                                          </p:val>
                                        </p:tav>
                                        <p:tav tm="100000">
                                          <p:val>
                                            <p:strVal val="#ppt_x"/>
                                          </p:val>
                                        </p:tav>
                                      </p:tavLst>
                                    </p:anim>
                                    <p:anim calcmode="lin" valueType="num">
                                      <p:cBhvr>
                                        <p:cTn id="76" dur="3000" fill="hold"/>
                                        <p:tgtEl>
                                          <p:spTgt spid="14"/>
                                        </p:tgtEl>
                                        <p:attrNameLst>
                                          <p:attrName>ppt_y</p:attrName>
                                        </p:attrNameLst>
                                      </p:cBhvr>
                                      <p:tavLst>
                                        <p:tav tm="0">
                                          <p:val>
                                            <p:strVal val="#ppt_y-#ppt_h/2"/>
                                          </p:val>
                                        </p:tav>
                                        <p:tav tm="100000">
                                          <p:val>
                                            <p:strVal val="#ppt_y"/>
                                          </p:val>
                                        </p:tav>
                                      </p:tavLst>
                                    </p:anim>
                                    <p:anim calcmode="lin" valueType="num">
                                      <p:cBhvr>
                                        <p:cTn id="77" dur="3000" fill="hold"/>
                                        <p:tgtEl>
                                          <p:spTgt spid="14"/>
                                        </p:tgtEl>
                                        <p:attrNameLst>
                                          <p:attrName>ppt_w</p:attrName>
                                        </p:attrNameLst>
                                      </p:cBhvr>
                                      <p:tavLst>
                                        <p:tav tm="0">
                                          <p:val>
                                            <p:strVal val="#ppt_w"/>
                                          </p:val>
                                        </p:tav>
                                        <p:tav tm="100000">
                                          <p:val>
                                            <p:strVal val="#ppt_w"/>
                                          </p:val>
                                        </p:tav>
                                      </p:tavLst>
                                    </p:anim>
                                    <p:anim calcmode="lin" valueType="num">
                                      <p:cBhvr>
                                        <p:cTn id="78" dur="3000" fill="hold"/>
                                        <p:tgtEl>
                                          <p:spTgt spid="14"/>
                                        </p:tgtEl>
                                        <p:attrNameLst>
                                          <p:attrName>ppt_h</p:attrName>
                                        </p:attrNameLst>
                                      </p:cBhvr>
                                      <p:tavLst>
                                        <p:tav tm="0">
                                          <p:val>
                                            <p:fltVal val="0"/>
                                          </p:val>
                                        </p:tav>
                                        <p:tav tm="100000">
                                          <p:val>
                                            <p:strVal val="#ppt_h"/>
                                          </p:val>
                                        </p:tav>
                                      </p:tavLst>
                                    </p:anim>
                                  </p:childTnLst>
                                </p:cTn>
                              </p:par>
                              <p:par>
                                <p:cTn id="79" presetID="17" presetClass="entr" presetSubtype="1" fill="hold" grpId="0"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3000" fill="hold"/>
                                        <p:tgtEl>
                                          <p:spTgt spid="15"/>
                                        </p:tgtEl>
                                        <p:attrNameLst>
                                          <p:attrName>ppt_x</p:attrName>
                                        </p:attrNameLst>
                                      </p:cBhvr>
                                      <p:tavLst>
                                        <p:tav tm="0">
                                          <p:val>
                                            <p:strVal val="#ppt_x"/>
                                          </p:val>
                                        </p:tav>
                                        <p:tav tm="100000">
                                          <p:val>
                                            <p:strVal val="#ppt_x"/>
                                          </p:val>
                                        </p:tav>
                                      </p:tavLst>
                                    </p:anim>
                                    <p:anim calcmode="lin" valueType="num">
                                      <p:cBhvr>
                                        <p:cTn id="82" dur="3000" fill="hold"/>
                                        <p:tgtEl>
                                          <p:spTgt spid="15"/>
                                        </p:tgtEl>
                                        <p:attrNameLst>
                                          <p:attrName>ppt_y</p:attrName>
                                        </p:attrNameLst>
                                      </p:cBhvr>
                                      <p:tavLst>
                                        <p:tav tm="0">
                                          <p:val>
                                            <p:strVal val="#ppt_y-#ppt_h/2"/>
                                          </p:val>
                                        </p:tav>
                                        <p:tav tm="100000">
                                          <p:val>
                                            <p:strVal val="#ppt_y"/>
                                          </p:val>
                                        </p:tav>
                                      </p:tavLst>
                                    </p:anim>
                                    <p:anim calcmode="lin" valueType="num">
                                      <p:cBhvr>
                                        <p:cTn id="83" dur="3000" fill="hold"/>
                                        <p:tgtEl>
                                          <p:spTgt spid="15"/>
                                        </p:tgtEl>
                                        <p:attrNameLst>
                                          <p:attrName>ppt_w</p:attrName>
                                        </p:attrNameLst>
                                      </p:cBhvr>
                                      <p:tavLst>
                                        <p:tav tm="0">
                                          <p:val>
                                            <p:strVal val="#ppt_w"/>
                                          </p:val>
                                        </p:tav>
                                        <p:tav tm="100000">
                                          <p:val>
                                            <p:strVal val="#ppt_w"/>
                                          </p:val>
                                        </p:tav>
                                      </p:tavLst>
                                    </p:anim>
                                    <p:anim calcmode="lin" valueType="num">
                                      <p:cBhvr>
                                        <p:cTn id="84" dur="3000" fill="hold"/>
                                        <p:tgtEl>
                                          <p:spTgt spid="15"/>
                                        </p:tgtEl>
                                        <p:attrNameLst>
                                          <p:attrName>ppt_h</p:attrName>
                                        </p:attrNameLst>
                                      </p:cBhvr>
                                      <p:tavLst>
                                        <p:tav tm="0">
                                          <p:val>
                                            <p:fltVal val="0"/>
                                          </p:val>
                                        </p:tav>
                                        <p:tav tm="100000">
                                          <p:val>
                                            <p:strVal val="#ppt_h"/>
                                          </p:val>
                                        </p:tav>
                                      </p:tavLst>
                                    </p:anim>
                                  </p:childTnLst>
                                </p:cTn>
                              </p:par>
                              <p:par>
                                <p:cTn id="85" presetID="17" presetClass="entr" presetSubtype="1"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p:cTn id="87" dur="3000" fill="hold"/>
                                        <p:tgtEl>
                                          <p:spTgt spid="16"/>
                                        </p:tgtEl>
                                        <p:attrNameLst>
                                          <p:attrName>ppt_x</p:attrName>
                                        </p:attrNameLst>
                                      </p:cBhvr>
                                      <p:tavLst>
                                        <p:tav tm="0">
                                          <p:val>
                                            <p:strVal val="#ppt_x"/>
                                          </p:val>
                                        </p:tav>
                                        <p:tav tm="100000">
                                          <p:val>
                                            <p:strVal val="#ppt_x"/>
                                          </p:val>
                                        </p:tav>
                                      </p:tavLst>
                                    </p:anim>
                                    <p:anim calcmode="lin" valueType="num">
                                      <p:cBhvr>
                                        <p:cTn id="88" dur="3000" fill="hold"/>
                                        <p:tgtEl>
                                          <p:spTgt spid="16"/>
                                        </p:tgtEl>
                                        <p:attrNameLst>
                                          <p:attrName>ppt_y</p:attrName>
                                        </p:attrNameLst>
                                      </p:cBhvr>
                                      <p:tavLst>
                                        <p:tav tm="0">
                                          <p:val>
                                            <p:strVal val="#ppt_y-#ppt_h/2"/>
                                          </p:val>
                                        </p:tav>
                                        <p:tav tm="100000">
                                          <p:val>
                                            <p:strVal val="#ppt_y"/>
                                          </p:val>
                                        </p:tav>
                                      </p:tavLst>
                                    </p:anim>
                                    <p:anim calcmode="lin" valueType="num">
                                      <p:cBhvr>
                                        <p:cTn id="89" dur="3000" fill="hold"/>
                                        <p:tgtEl>
                                          <p:spTgt spid="16"/>
                                        </p:tgtEl>
                                        <p:attrNameLst>
                                          <p:attrName>ppt_w</p:attrName>
                                        </p:attrNameLst>
                                      </p:cBhvr>
                                      <p:tavLst>
                                        <p:tav tm="0">
                                          <p:val>
                                            <p:strVal val="#ppt_w"/>
                                          </p:val>
                                        </p:tav>
                                        <p:tav tm="100000">
                                          <p:val>
                                            <p:strVal val="#ppt_w"/>
                                          </p:val>
                                        </p:tav>
                                      </p:tavLst>
                                    </p:anim>
                                    <p:anim calcmode="lin" valueType="num">
                                      <p:cBhvr>
                                        <p:cTn id="90" dur="3000" fill="hold"/>
                                        <p:tgtEl>
                                          <p:spTgt spid="16"/>
                                        </p:tgtEl>
                                        <p:attrNameLst>
                                          <p:attrName>ppt_h</p:attrName>
                                        </p:attrNameLst>
                                      </p:cBhvr>
                                      <p:tavLst>
                                        <p:tav tm="0">
                                          <p:val>
                                            <p:fltVal val="0"/>
                                          </p:val>
                                        </p:tav>
                                        <p:tav tm="100000">
                                          <p:val>
                                            <p:strVal val="#ppt_h"/>
                                          </p:val>
                                        </p:tav>
                                      </p:tavLst>
                                    </p:anim>
                                  </p:childTnLst>
                                </p:cTn>
                              </p:par>
                              <p:par>
                                <p:cTn id="91" presetID="17" presetClass="entr" presetSubtype="1" fill="hold" grpId="0"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p:cTn id="93" dur="3000" fill="hold"/>
                                        <p:tgtEl>
                                          <p:spTgt spid="17"/>
                                        </p:tgtEl>
                                        <p:attrNameLst>
                                          <p:attrName>ppt_x</p:attrName>
                                        </p:attrNameLst>
                                      </p:cBhvr>
                                      <p:tavLst>
                                        <p:tav tm="0">
                                          <p:val>
                                            <p:strVal val="#ppt_x"/>
                                          </p:val>
                                        </p:tav>
                                        <p:tav tm="100000">
                                          <p:val>
                                            <p:strVal val="#ppt_x"/>
                                          </p:val>
                                        </p:tav>
                                      </p:tavLst>
                                    </p:anim>
                                    <p:anim calcmode="lin" valueType="num">
                                      <p:cBhvr>
                                        <p:cTn id="94" dur="3000" fill="hold"/>
                                        <p:tgtEl>
                                          <p:spTgt spid="17"/>
                                        </p:tgtEl>
                                        <p:attrNameLst>
                                          <p:attrName>ppt_y</p:attrName>
                                        </p:attrNameLst>
                                      </p:cBhvr>
                                      <p:tavLst>
                                        <p:tav tm="0">
                                          <p:val>
                                            <p:strVal val="#ppt_y-#ppt_h/2"/>
                                          </p:val>
                                        </p:tav>
                                        <p:tav tm="100000">
                                          <p:val>
                                            <p:strVal val="#ppt_y"/>
                                          </p:val>
                                        </p:tav>
                                      </p:tavLst>
                                    </p:anim>
                                    <p:anim calcmode="lin" valueType="num">
                                      <p:cBhvr>
                                        <p:cTn id="95" dur="3000" fill="hold"/>
                                        <p:tgtEl>
                                          <p:spTgt spid="17"/>
                                        </p:tgtEl>
                                        <p:attrNameLst>
                                          <p:attrName>ppt_w</p:attrName>
                                        </p:attrNameLst>
                                      </p:cBhvr>
                                      <p:tavLst>
                                        <p:tav tm="0">
                                          <p:val>
                                            <p:strVal val="#ppt_w"/>
                                          </p:val>
                                        </p:tav>
                                        <p:tav tm="100000">
                                          <p:val>
                                            <p:strVal val="#ppt_w"/>
                                          </p:val>
                                        </p:tav>
                                      </p:tavLst>
                                    </p:anim>
                                    <p:anim calcmode="lin" valueType="num">
                                      <p:cBhvr>
                                        <p:cTn id="96" dur="3000" fill="hold"/>
                                        <p:tgtEl>
                                          <p:spTgt spid="17"/>
                                        </p:tgtEl>
                                        <p:attrNameLst>
                                          <p:attrName>ppt_h</p:attrName>
                                        </p:attrNameLst>
                                      </p:cBhvr>
                                      <p:tavLst>
                                        <p:tav tm="0">
                                          <p:val>
                                            <p:fltVal val="0"/>
                                          </p:val>
                                        </p:tav>
                                        <p:tav tm="100000">
                                          <p:val>
                                            <p:strVal val="#ppt_h"/>
                                          </p:val>
                                        </p:tav>
                                      </p:tavLst>
                                    </p:anim>
                                  </p:childTnLst>
                                </p:cTn>
                              </p:par>
                              <p:par>
                                <p:cTn id="97" presetID="17" presetClass="entr" presetSubtype="1" fill="hold" grpId="0" nodeType="with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3000" fill="hold"/>
                                        <p:tgtEl>
                                          <p:spTgt spid="18"/>
                                        </p:tgtEl>
                                        <p:attrNameLst>
                                          <p:attrName>ppt_x</p:attrName>
                                        </p:attrNameLst>
                                      </p:cBhvr>
                                      <p:tavLst>
                                        <p:tav tm="0">
                                          <p:val>
                                            <p:strVal val="#ppt_x"/>
                                          </p:val>
                                        </p:tav>
                                        <p:tav tm="100000">
                                          <p:val>
                                            <p:strVal val="#ppt_x"/>
                                          </p:val>
                                        </p:tav>
                                      </p:tavLst>
                                    </p:anim>
                                    <p:anim calcmode="lin" valueType="num">
                                      <p:cBhvr>
                                        <p:cTn id="100" dur="3000" fill="hold"/>
                                        <p:tgtEl>
                                          <p:spTgt spid="18"/>
                                        </p:tgtEl>
                                        <p:attrNameLst>
                                          <p:attrName>ppt_y</p:attrName>
                                        </p:attrNameLst>
                                      </p:cBhvr>
                                      <p:tavLst>
                                        <p:tav tm="0">
                                          <p:val>
                                            <p:strVal val="#ppt_y-#ppt_h/2"/>
                                          </p:val>
                                        </p:tav>
                                        <p:tav tm="100000">
                                          <p:val>
                                            <p:strVal val="#ppt_y"/>
                                          </p:val>
                                        </p:tav>
                                      </p:tavLst>
                                    </p:anim>
                                    <p:anim calcmode="lin" valueType="num">
                                      <p:cBhvr>
                                        <p:cTn id="101" dur="3000" fill="hold"/>
                                        <p:tgtEl>
                                          <p:spTgt spid="18"/>
                                        </p:tgtEl>
                                        <p:attrNameLst>
                                          <p:attrName>ppt_w</p:attrName>
                                        </p:attrNameLst>
                                      </p:cBhvr>
                                      <p:tavLst>
                                        <p:tav tm="0">
                                          <p:val>
                                            <p:strVal val="#ppt_w"/>
                                          </p:val>
                                        </p:tav>
                                        <p:tav tm="100000">
                                          <p:val>
                                            <p:strVal val="#ppt_w"/>
                                          </p:val>
                                        </p:tav>
                                      </p:tavLst>
                                    </p:anim>
                                    <p:anim calcmode="lin" valueType="num">
                                      <p:cBhvr>
                                        <p:cTn id="102" dur="3000" fill="hold"/>
                                        <p:tgtEl>
                                          <p:spTgt spid="18"/>
                                        </p:tgtEl>
                                        <p:attrNameLst>
                                          <p:attrName>ppt_h</p:attrName>
                                        </p:attrNameLst>
                                      </p:cBhvr>
                                      <p:tavLst>
                                        <p:tav tm="0">
                                          <p:val>
                                            <p:fltVal val="0"/>
                                          </p:val>
                                        </p:tav>
                                        <p:tav tm="100000">
                                          <p:val>
                                            <p:strVal val="#ppt_h"/>
                                          </p:val>
                                        </p:tav>
                                      </p:tavLst>
                                    </p:anim>
                                  </p:childTnLst>
                                </p:cTn>
                              </p:par>
                              <p:par>
                                <p:cTn id="103" presetID="17" presetClass="entr" presetSubtype="1"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p:cTn id="105" dur="3000" fill="hold"/>
                                        <p:tgtEl>
                                          <p:spTgt spid="19"/>
                                        </p:tgtEl>
                                        <p:attrNameLst>
                                          <p:attrName>ppt_x</p:attrName>
                                        </p:attrNameLst>
                                      </p:cBhvr>
                                      <p:tavLst>
                                        <p:tav tm="0">
                                          <p:val>
                                            <p:strVal val="#ppt_x"/>
                                          </p:val>
                                        </p:tav>
                                        <p:tav tm="100000">
                                          <p:val>
                                            <p:strVal val="#ppt_x"/>
                                          </p:val>
                                        </p:tav>
                                      </p:tavLst>
                                    </p:anim>
                                    <p:anim calcmode="lin" valueType="num">
                                      <p:cBhvr>
                                        <p:cTn id="106" dur="3000" fill="hold"/>
                                        <p:tgtEl>
                                          <p:spTgt spid="19"/>
                                        </p:tgtEl>
                                        <p:attrNameLst>
                                          <p:attrName>ppt_y</p:attrName>
                                        </p:attrNameLst>
                                      </p:cBhvr>
                                      <p:tavLst>
                                        <p:tav tm="0">
                                          <p:val>
                                            <p:strVal val="#ppt_y-#ppt_h/2"/>
                                          </p:val>
                                        </p:tav>
                                        <p:tav tm="100000">
                                          <p:val>
                                            <p:strVal val="#ppt_y"/>
                                          </p:val>
                                        </p:tav>
                                      </p:tavLst>
                                    </p:anim>
                                    <p:anim calcmode="lin" valueType="num">
                                      <p:cBhvr>
                                        <p:cTn id="107" dur="3000" fill="hold"/>
                                        <p:tgtEl>
                                          <p:spTgt spid="19"/>
                                        </p:tgtEl>
                                        <p:attrNameLst>
                                          <p:attrName>ppt_w</p:attrName>
                                        </p:attrNameLst>
                                      </p:cBhvr>
                                      <p:tavLst>
                                        <p:tav tm="0">
                                          <p:val>
                                            <p:strVal val="#ppt_w"/>
                                          </p:val>
                                        </p:tav>
                                        <p:tav tm="100000">
                                          <p:val>
                                            <p:strVal val="#ppt_w"/>
                                          </p:val>
                                        </p:tav>
                                      </p:tavLst>
                                    </p:anim>
                                    <p:anim calcmode="lin" valueType="num">
                                      <p:cBhvr>
                                        <p:cTn id="108" dur="3000" fill="hold"/>
                                        <p:tgtEl>
                                          <p:spTgt spid="19"/>
                                        </p:tgtEl>
                                        <p:attrNameLst>
                                          <p:attrName>ppt_h</p:attrName>
                                        </p:attrNameLst>
                                      </p:cBhvr>
                                      <p:tavLst>
                                        <p:tav tm="0">
                                          <p:val>
                                            <p:fltVal val="0"/>
                                          </p:val>
                                        </p:tav>
                                        <p:tav tm="100000">
                                          <p:val>
                                            <p:strVal val="#ppt_h"/>
                                          </p:val>
                                        </p:tav>
                                      </p:tavLst>
                                    </p:anim>
                                  </p:childTnLst>
                                </p:cTn>
                              </p:par>
                              <p:par>
                                <p:cTn id="109" presetID="17" presetClass="entr" presetSubtype="1" fill="hold" grpId="0"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p:cTn id="111" dur="3000" fill="hold"/>
                                        <p:tgtEl>
                                          <p:spTgt spid="20"/>
                                        </p:tgtEl>
                                        <p:attrNameLst>
                                          <p:attrName>ppt_x</p:attrName>
                                        </p:attrNameLst>
                                      </p:cBhvr>
                                      <p:tavLst>
                                        <p:tav tm="0">
                                          <p:val>
                                            <p:strVal val="#ppt_x"/>
                                          </p:val>
                                        </p:tav>
                                        <p:tav tm="100000">
                                          <p:val>
                                            <p:strVal val="#ppt_x"/>
                                          </p:val>
                                        </p:tav>
                                      </p:tavLst>
                                    </p:anim>
                                    <p:anim calcmode="lin" valueType="num">
                                      <p:cBhvr>
                                        <p:cTn id="112" dur="3000" fill="hold"/>
                                        <p:tgtEl>
                                          <p:spTgt spid="20"/>
                                        </p:tgtEl>
                                        <p:attrNameLst>
                                          <p:attrName>ppt_y</p:attrName>
                                        </p:attrNameLst>
                                      </p:cBhvr>
                                      <p:tavLst>
                                        <p:tav tm="0">
                                          <p:val>
                                            <p:strVal val="#ppt_y-#ppt_h/2"/>
                                          </p:val>
                                        </p:tav>
                                        <p:tav tm="100000">
                                          <p:val>
                                            <p:strVal val="#ppt_y"/>
                                          </p:val>
                                        </p:tav>
                                      </p:tavLst>
                                    </p:anim>
                                    <p:anim calcmode="lin" valueType="num">
                                      <p:cBhvr>
                                        <p:cTn id="113" dur="3000" fill="hold"/>
                                        <p:tgtEl>
                                          <p:spTgt spid="20"/>
                                        </p:tgtEl>
                                        <p:attrNameLst>
                                          <p:attrName>ppt_w</p:attrName>
                                        </p:attrNameLst>
                                      </p:cBhvr>
                                      <p:tavLst>
                                        <p:tav tm="0">
                                          <p:val>
                                            <p:strVal val="#ppt_w"/>
                                          </p:val>
                                        </p:tav>
                                        <p:tav tm="100000">
                                          <p:val>
                                            <p:strVal val="#ppt_w"/>
                                          </p:val>
                                        </p:tav>
                                      </p:tavLst>
                                    </p:anim>
                                    <p:anim calcmode="lin" valueType="num">
                                      <p:cBhvr>
                                        <p:cTn id="114" dur="3000" fill="hold"/>
                                        <p:tgtEl>
                                          <p:spTgt spid="20"/>
                                        </p:tgtEl>
                                        <p:attrNameLst>
                                          <p:attrName>ppt_h</p:attrName>
                                        </p:attrNameLst>
                                      </p:cBhvr>
                                      <p:tavLst>
                                        <p:tav tm="0">
                                          <p:val>
                                            <p:fltVal val="0"/>
                                          </p:val>
                                        </p:tav>
                                        <p:tav tm="100000">
                                          <p:val>
                                            <p:strVal val="#ppt_h"/>
                                          </p:val>
                                        </p:tav>
                                      </p:tavLst>
                                    </p:anim>
                                  </p:childTnLst>
                                </p:cTn>
                              </p:par>
                              <p:par>
                                <p:cTn id="115" presetID="17" presetClass="entr" presetSubtype="1" fill="hold" grpId="0" nodeType="withEffect">
                                  <p:stCondLst>
                                    <p:cond delay="0"/>
                                  </p:stCondLst>
                                  <p:childTnLst>
                                    <p:set>
                                      <p:cBhvr>
                                        <p:cTn id="116" dur="1" fill="hold">
                                          <p:stCondLst>
                                            <p:cond delay="0"/>
                                          </p:stCondLst>
                                        </p:cTn>
                                        <p:tgtEl>
                                          <p:spTgt spid="21"/>
                                        </p:tgtEl>
                                        <p:attrNameLst>
                                          <p:attrName>style.visibility</p:attrName>
                                        </p:attrNameLst>
                                      </p:cBhvr>
                                      <p:to>
                                        <p:strVal val="visible"/>
                                      </p:to>
                                    </p:set>
                                    <p:anim calcmode="lin" valueType="num">
                                      <p:cBhvr>
                                        <p:cTn id="117" dur="3000" fill="hold"/>
                                        <p:tgtEl>
                                          <p:spTgt spid="21"/>
                                        </p:tgtEl>
                                        <p:attrNameLst>
                                          <p:attrName>ppt_x</p:attrName>
                                        </p:attrNameLst>
                                      </p:cBhvr>
                                      <p:tavLst>
                                        <p:tav tm="0">
                                          <p:val>
                                            <p:strVal val="#ppt_x"/>
                                          </p:val>
                                        </p:tav>
                                        <p:tav tm="100000">
                                          <p:val>
                                            <p:strVal val="#ppt_x"/>
                                          </p:val>
                                        </p:tav>
                                      </p:tavLst>
                                    </p:anim>
                                    <p:anim calcmode="lin" valueType="num">
                                      <p:cBhvr>
                                        <p:cTn id="118" dur="3000" fill="hold"/>
                                        <p:tgtEl>
                                          <p:spTgt spid="21"/>
                                        </p:tgtEl>
                                        <p:attrNameLst>
                                          <p:attrName>ppt_y</p:attrName>
                                        </p:attrNameLst>
                                      </p:cBhvr>
                                      <p:tavLst>
                                        <p:tav tm="0">
                                          <p:val>
                                            <p:strVal val="#ppt_y-#ppt_h/2"/>
                                          </p:val>
                                        </p:tav>
                                        <p:tav tm="100000">
                                          <p:val>
                                            <p:strVal val="#ppt_y"/>
                                          </p:val>
                                        </p:tav>
                                      </p:tavLst>
                                    </p:anim>
                                    <p:anim calcmode="lin" valueType="num">
                                      <p:cBhvr>
                                        <p:cTn id="119" dur="3000" fill="hold"/>
                                        <p:tgtEl>
                                          <p:spTgt spid="21"/>
                                        </p:tgtEl>
                                        <p:attrNameLst>
                                          <p:attrName>ppt_w</p:attrName>
                                        </p:attrNameLst>
                                      </p:cBhvr>
                                      <p:tavLst>
                                        <p:tav tm="0">
                                          <p:val>
                                            <p:strVal val="#ppt_w"/>
                                          </p:val>
                                        </p:tav>
                                        <p:tav tm="100000">
                                          <p:val>
                                            <p:strVal val="#ppt_w"/>
                                          </p:val>
                                        </p:tav>
                                      </p:tavLst>
                                    </p:anim>
                                    <p:anim calcmode="lin" valueType="num">
                                      <p:cBhvr>
                                        <p:cTn id="120" dur="3000" fill="hold"/>
                                        <p:tgtEl>
                                          <p:spTgt spid="21"/>
                                        </p:tgtEl>
                                        <p:attrNameLst>
                                          <p:attrName>ppt_h</p:attrName>
                                        </p:attrNameLst>
                                      </p:cBhvr>
                                      <p:tavLst>
                                        <p:tav tm="0">
                                          <p:val>
                                            <p:fltVal val="0"/>
                                          </p:val>
                                        </p:tav>
                                        <p:tav tm="100000">
                                          <p:val>
                                            <p:strVal val="#ppt_h"/>
                                          </p:val>
                                        </p:tav>
                                      </p:tavLst>
                                    </p:anim>
                                  </p:childTnLst>
                                </p:cTn>
                              </p:par>
                              <p:par>
                                <p:cTn id="121" presetID="17" presetClass="entr" presetSubtype="1" fill="hold" grpId="0" nodeType="withEffect">
                                  <p:stCondLst>
                                    <p:cond delay="0"/>
                                  </p:stCondLst>
                                  <p:childTnLst>
                                    <p:set>
                                      <p:cBhvr>
                                        <p:cTn id="122" dur="1" fill="hold">
                                          <p:stCondLst>
                                            <p:cond delay="0"/>
                                          </p:stCondLst>
                                        </p:cTn>
                                        <p:tgtEl>
                                          <p:spTgt spid="22"/>
                                        </p:tgtEl>
                                        <p:attrNameLst>
                                          <p:attrName>style.visibility</p:attrName>
                                        </p:attrNameLst>
                                      </p:cBhvr>
                                      <p:to>
                                        <p:strVal val="visible"/>
                                      </p:to>
                                    </p:set>
                                    <p:anim calcmode="lin" valueType="num">
                                      <p:cBhvr>
                                        <p:cTn id="123" dur="3000" fill="hold"/>
                                        <p:tgtEl>
                                          <p:spTgt spid="22"/>
                                        </p:tgtEl>
                                        <p:attrNameLst>
                                          <p:attrName>ppt_x</p:attrName>
                                        </p:attrNameLst>
                                      </p:cBhvr>
                                      <p:tavLst>
                                        <p:tav tm="0">
                                          <p:val>
                                            <p:strVal val="#ppt_x"/>
                                          </p:val>
                                        </p:tav>
                                        <p:tav tm="100000">
                                          <p:val>
                                            <p:strVal val="#ppt_x"/>
                                          </p:val>
                                        </p:tav>
                                      </p:tavLst>
                                    </p:anim>
                                    <p:anim calcmode="lin" valueType="num">
                                      <p:cBhvr>
                                        <p:cTn id="124" dur="3000" fill="hold"/>
                                        <p:tgtEl>
                                          <p:spTgt spid="22"/>
                                        </p:tgtEl>
                                        <p:attrNameLst>
                                          <p:attrName>ppt_y</p:attrName>
                                        </p:attrNameLst>
                                      </p:cBhvr>
                                      <p:tavLst>
                                        <p:tav tm="0">
                                          <p:val>
                                            <p:strVal val="#ppt_y-#ppt_h/2"/>
                                          </p:val>
                                        </p:tav>
                                        <p:tav tm="100000">
                                          <p:val>
                                            <p:strVal val="#ppt_y"/>
                                          </p:val>
                                        </p:tav>
                                      </p:tavLst>
                                    </p:anim>
                                    <p:anim calcmode="lin" valueType="num">
                                      <p:cBhvr>
                                        <p:cTn id="125" dur="3000" fill="hold"/>
                                        <p:tgtEl>
                                          <p:spTgt spid="22"/>
                                        </p:tgtEl>
                                        <p:attrNameLst>
                                          <p:attrName>ppt_w</p:attrName>
                                        </p:attrNameLst>
                                      </p:cBhvr>
                                      <p:tavLst>
                                        <p:tav tm="0">
                                          <p:val>
                                            <p:strVal val="#ppt_w"/>
                                          </p:val>
                                        </p:tav>
                                        <p:tav tm="100000">
                                          <p:val>
                                            <p:strVal val="#ppt_w"/>
                                          </p:val>
                                        </p:tav>
                                      </p:tavLst>
                                    </p:anim>
                                    <p:anim calcmode="lin" valueType="num">
                                      <p:cBhvr>
                                        <p:cTn id="126" dur="3000" fill="hold"/>
                                        <p:tgtEl>
                                          <p:spTgt spid="22"/>
                                        </p:tgtEl>
                                        <p:attrNameLst>
                                          <p:attrName>ppt_h</p:attrName>
                                        </p:attrNameLst>
                                      </p:cBhvr>
                                      <p:tavLst>
                                        <p:tav tm="0">
                                          <p:val>
                                            <p:fltVal val="0"/>
                                          </p:val>
                                        </p:tav>
                                        <p:tav tm="100000">
                                          <p:val>
                                            <p:strVal val="#ppt_h"/>
                                          </p:val>
                                        </p:tav>
                                      </p:tavLst>
                                    </p:anim>
                                  </p:childTnLst>
                                </p:cTn>
                              </p:par>
                              <p:par>
                                <p:cTn id="127" presetID="19" presetClass="entr" presetSubtype="10" fill="hold" grpId="1" nodeType="withEffect">
                                  <p:stCondLst>
                                    <p:cond delay="0"/>
                                  </p:stCondLst>
                                  <p:childTnLst>
                                    <p:set>
                                      <p:cBhvr>
                                        <p:cTn id="128" dur="1" fill="hold">
                                          <p:stCondLst>
                                            <p:cond delay="0"/>
                                          </p:stCondLst>
                                        </p:cTn>
                                        <p:tgtEl>
                                          <p:spTgt spid="3"/>
                                        </p:tgtEl>
                                        <p:attrNameLst>
                                          <p:attrName>style.visibility</p:attrName>
                                        </p:attrNameLst>
                                      </p:cBhvr>
                                      <p:to>
                                        <p:strVal val="visible"/>
                                      </p:to>
                                    </p:set>
                                    <p:anim calcmode="lin" valueType="num">
                                      <p:cBhvr>
                                        <p:cTn id="129" dur="3000" fill="hold"/>
                                        <p:tgtEl>
                                          <p:spTgt spid="3"/>
                                        </p:tgtEl>
                                        <p:attrNameLst>
                                          <p:attrName>ppt_w</p:attrName>
                                        </p:attrNameLst>
                                      </p:cBhvr>
                                      <p:tavLst>
                                        <p:tav tm="0" fmla="#ppt_w*sin(2.5*pi*$)">
                                          <p:val>
                                            <p:fltVal val="0"/>
                                          </p:val>
                                        </p:tav>
                                        <p:tav tm="100000">
                                          <p:val>
                                            <p:fltVal val="1"/>
                                          </p:val>
                                        </p:tav>
                                      </p:tavLst>
                                    </p:anim>
                                    <p:anim calcmode="lin" valueType="num">
                                      <p:cBhvr>
                                        <p:cTn id="130" dur="3000" fill="hold"/>
                                        <p:tgtEl>
                                          <p:spTgt spid="3"/>
                                        </p:tgtEl>
                                        <p:attrNameLst>
                                          <p:attrName>ppt_h</p:attrName>
                                        </p:attrNameLst>
                                      </p:cBhvr>
                                      <p:tavLst>
                                        <p:tav tm="0">
                                          <p:val>
                                            <p:strVal val="#ppt_h"/>
                                          </p:val>
                                        </p:tav>
                                        <p:tav tm="100000">
                                          <p:val>
                                            <p:strVal val="#ppt_h"/>
                                          </p:val>
                                        </p:tav>
                                      </p:tavLst>
                                    </p:anim>
                                  </p:childTnLst>
                                </p:cTn>
                              </p:par>
                              <p:par>
                                <p:cTn id="131" presetID="19" presetClass="entr" presetSubtype="10" fill="hold" grpId="1" nodeType="withEffect">
                                  <p:stCondLst>
                                    <p:cond delay="0"/>
                                  </p:stCondLst>
                                  <p:childTnLst>
                                    <p:set>
                                      <p:cBhvr>
                                        <p:cTn id="132" dur="1" fill="hold">
                                          <p:stCondLst>
                                            <p:cond delay="0"/>
                                          </p:stCondLst>
                                        </p:cTn>
                                        <p:tgtEl>
                                          <p:spTgt spid="4"/>
                                        </p:tgtEl>
                                        <p:attrNameLst>
                                          <p:attrName>style.visibility</p:attrName>
                                        </p:attrNameLst>
                                      </p:cBhvr>
                                      <p:to>
                                        <p:strVal val="visible"/>
                                      </p:to>
                                    </p:set>
                                    <p:anim calcmode="lin" valueType="num">
                                      <p:cBhvr>
                                        <p:cTn id="133" dur="3000" fill="hold"/>
                                        <p:tgtEl>
                                          <p:spTgt spid="4"/>
                                        </p:tgtEl>
                                        <p:attrNameLst>
                                          <p:attrName>ppt_w</p:attrName>
                                        </p:attrNameLst>
                                      </p:cBhvr>
                                      <p:tavLst>
                                        <p:tav tm="0" fmla="#ppt_w*sin(2.5*pi*$)">
                                          <p:val>
                                            <p:fltVal val="0"/>
                                          </p:val>
                                        </p:tav>
                                        <p:tav tm="100000">
                                          <p:val>
                                            <p:fltVal val="1"/>
                                          </p:val>
                                        </p:tav>
                                      </p:tavLst>
                                    </p:anim>
                                    <p:anim calcmode="lin" valueType="num">
                                      <p:cBhvr>
                                        <p:cTn id="134" dur="3000" fill="hold"/>
                                        <p:tgtEl>
                                          <p:spTgt spid="4"/>
                                        </p:tgtEl>
                                        <p:attrNameLst>
                                          <p:attrName>ppt_h</p:attrName>
                                        </p:attrNameLst>
                                      </p:cBhvr>
                                      <p:tavLst>
                                        <p:tav tm="0">
                                          <p:val>
                                            <p:strVal val="#ppt_h"/>
                                          </p:val>
                                        </p:tav>
                                        <p:tav tm="100000">
                                          <p:val>
                                            <p:strVal val="#ppt_h"/>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5"/>
                                        </p:tgtEl>
                                        <p:attrNameLst>
                                          <p:attrName>style.visibility</p:attrName>
                                        </p:attrNameLst>
                                      </p:cBhvr>
                                      <p:to>
                                        <p:strVal val="visible"/>
                                      </p:to>
                                    </p:set>
                                    <p:anim calcmode="lin" valueType="num">
                                      <p:cBhvr>
                                        <p:cTn id="137" dur="3000" fill="hold"/>
                                        <p:tgtEl>
                                          <p:spTgt spid="5"/>
                                        </p:tgtEl>
                                        <p:attrNameLst>
                                          <p:attrName>ppt_w</p:attrName>
                                        </p:attrNameLst>
                                      </p:cBhvr>
                                      <p:tavLst>
                                        <p:tav tm="0" fmla="#ppt_w*sin(2.5*pi*$)">
                                          <p:val>
                                            <p:fltVal val="0"/>
                                          </p:val>
                                        </p:tav>
                                        <p:tav tm="100000">
                                          <p:val>
                                            <p:fltVal val="1"/>
                                          </p:val>
                                        </p:tav>
                                      </p:tavLst>
                                    </p:anim>
                                    <p:anim calcmode="lin" valueType="num">
                                      <p:cBhvr>
                                        <p:cTn id="138" dur="3000" fill="hold"/>
                                        <p:tgtEl>
                                          <p:spTgt spid="5"/>
                                        </p:tgtEl>
                                        <p:attrNameLst>
                                          <p:attrName>ppt_h</p:attrName>
                                        </p:attrNameLst>
                                      </p:cBhvr>
                                      <p:tavLst>
                                        <p:tav tm="0">
                                          <p:val>
                                            <p:strVal val="#ppt_h"/>
                                          </p:val>
                                        </p:tav>
                                        <p:tav tm="100000">
                                          <p:val>
                                            <p:strVal val="#ppt_h"/>
                                          </p:val>
                                        </p:tav>
                                      </p:tavLst>
                                    </p:anim>
                                  </p:childTnLst>
                                </p:cTn>
                              </p:par>
                              <p:par>
                                <p:cTn id="139" presetID="19" presetClass="entr" presetSubtype="10" fill="hold" grpId="1" nodeType="withEffect">
                                  <p:stCondLst>
                                    <p:cond delay="0"/>
                                  </p:stCondLst>
                                  <p:childTnLst>
                                    <p:set>
                                      <p:cBhvr>
                                        <p:cTn id="140" dur="1" fill="hold">
                                          <p:stCondLst>
                                            <p:cond delay="0"/>
                                          </p:stCondLst>
                                        </p:cTn>
                                        <p:tgtEl>
                                          <p:spTgt spid="6"/>
                                        </p:tgtEl>
                                        <p:attrNameLst>
                                          <p:attrName>style.visibility</p:attrName>
                                        </p:attrNameLst>
                                      </p:cBhvr>
                                      <p:to>
                                        <p:strVal val="visible"/>
                                      </p:to>
                                    </p:set>
                                    <p:anim calcmode="lin" valueType="num">
                                      <p:cBhvr>
                                        <p:cTn id="141" dur="3000" fill="hold"/>
                                        <p:tgtEl>
                                          <p:spTgt spid="6"/>
                                        </p:tgtEl>
                                        <p:attrNameLst>
                                          <p:attrName>ppt_w</p:attrName>
                                        </p:attrNameLst>
                                      </p:cBhvr>
                                      <p:tavLst>
                                        <p:tav tm="0" fmla="#ppt_w*sin(2.5*pi*$)">
                                          <p:val>
                                            <p:fltVal val="0"/>
                                          </p:val>
                                        </p:tav>
                                        <p:tav tm="100000">
                                          <p:val>
                                            <p:fltVal val="1"/>
                                          </p:val>
                                        </p:tav>
                                      </p:tavLst>
                                    </p:anim>
                                    <p:anim calcmode="lin" valueType="num">
                                      <p:cBhvr>
                                        <p:cTn id="142" dur="3000" fill="hold"/>
                                        <p:tgtEl>
                                          <p:spTgt spid="6"/>
                                        </p:tgtEl>
                                        <p:attrNameLst>
                                          <p:attrName>ppt_h</p:attrName>
                                        </p:attrNameLst>
                                      </p:cBhvr>
                                      <p:tavLst>
                                        <p:tav tm="0">
                                          <p:val>
                                            <p:strVal val="#ppt_h"/>
                                          </p:val>
                                        </p:tav>
                                        <p:tav tm="100000">
                                          <p:val>
                                            <p:strVal val="#ppt_h"/>
                                          </p:val>
                                        </p:tav>
                                      </p:tavLst>
                                    </p:anim>
                                  </p:childTnLst>
                                </p:cTn>
                              </p:par>
                              <p:par>
                                <p:cTn id="143" presetID="19" presetClass="entr" presetSubtype="10" fill="hold" grpId="1" nodeType="withEffect">
                                  <p:stCondLst>
                                    <p:cond delay="0"/>
                                  </p:stCondLst>
                                  <p:childTnLst>
                                    <p:set>
                                      <p:cBhvr>
                                        <p:cTn id="144" dur="1" fill="hold">
                                          <p:stCondLst>
                                            <p:cond delay="0"/>
                                          </p:stCondLst>
                                        </p:cTn>
                                        <p:tgtEl>
                                          <p:spTgt spid="7"/>
                                        </p:tgtEl>
                                        <p:attrNameLst>
                                          <p:attrName>style.visibility</p:attrName>
                                        </p:attrNameLst>
                                      </p:cBhvr>
                                      <p:to>
                                        <p:strVal val="visible"/>
                                      </p:to>
                                    </p:set>
                                    <p:anim calcmode="lin" valueType="num">
                                      <p:cBhvr>
                                        <p:cTn id="145" dur="3000" fill="hold"/>
                                        <p:tgtEl>
                                          <p:spTgt spid="7"/>
                                        </p:tgtEl>
                                        <p:attrNameLst>
                                          <p:attrName>ppt_w</p:attrName>
                                        </p:attrNameLst>
                                      </p:cBhvr>
                                      <p:tavLst>
                                        <p:tav tm="0" fmla="#ppt_w*sin(2.5*pi*$)">
                                          <p:val>
                                            <p:fltVal val="0"/>
                                          </p:val>
                                        </p:tav>
                                        <p:tav tm="100000">
                                          <p:val>
                                            <p:fltVal val="1"/>
                                          </p:val>
                                        </p:tav>
                                      </p:tavLst>
                                    </p:anim>
                                    <p:anim calcmode="lin" valueType="num">
                                      <p:cBhvr>
                                        <p:cTn id="146" dur="3000" fill="hold"/>
                                        <p:tgtEl>
                                          <p:spTgt spid="7"/>
                                        </p:tgtEl>
                                        <p:attrNameLst>
                                          <p:attrName>ppt_h</p:attrName>
                                        </p:attrNameLst>
                                      </p:cBhvr>
                                      <p:tavLst>
                                        <p:tav tm="0">
                                          <p:val>
                                            <p:strVal val="#ppt_h"/>
                                          </p:val>
                                        </p:tav>
                                        <p:tav tm="100000">
                                          <p:val>
                                            <p:strVal val="#ppt_h"/>
                                          </p:val>
                                        </p:tav>
                                      </p:tavLst>
                                    </p:anim>
                                  </p:childTnLst>
                                </p:cTn>
                              </p:par>
                              <p:par>
                                <p:cTn id="147" presetID="19" presetClass="entr" presetSubtype="10" fill="hold" grpId="1" nodeType="withEffect">
                                  <p:stCondLst>
                                    <p:cond delay="0"/>
                                  </p:stCondLst>
                                  <p:childTnLst>
                                    <p:set>
                                      <p:cBhvr>
                                        <p:cTn id="148" dur="1" fill="hold">
                                          <p:stCondLst>
                                            <p:cond delay="0"/>
                                          </p:stCondLst>
                                        </p:cTn>
                                        <p:tgtEl>
                                          <p:spTgt spid="8"/>
                                        </p:tgtEl>
                                        <p:attrNameLst>
                                          <p:attrName>style.visibility</p:attrName>
                                        </p:attrNameLst>
                                      </p:cBhvr>
                                      <p:to>
                                        <p:strVal val="visible"/>
                                      </p:to>
                                    </p:set>
                                    <p:anim calcmode="lin" valueType="num">
                                      <p:cBhvr>
                                        <p:cTn id="149" dur="3000" fill="hold"/>
                                        <p:tgtEl>
                                          <p:spTgt spid="8"/>
                                        </p:tgtEl>
                                        <p:attrNameLst>
                                          <p:attrName>ppt_w</p:attrName>
                                        </p:attrNameLst>
                                      </p:cBhvr>
                                      <p:tavLst>
                                        <p:tav tm="0" fmla="#ppt_w*sin(2.5*pi*$)">
                                          <p:val>
                                            <p:fltVal val="0"/>
                                          </p:val>
                                        </p:tav>
                                        <p:tav tm="100000">
                                          <p:val>
                                            <p:fltVal val="1"/>
                                          </p:val>
                                        </p:tav>
                                      </p:tavLst>
                                    </p:anim>
                                    <p:anim calcmode="lin" valueType="num">
                                      <p:cBhvr>
                                        <p:cTn id="150" dur="3000" fill="hold"/>
                                        <p:tgtEl>
                                          <p:spTgt spid="8"/>
                                        </p:tgtEl>
                                        <p:attrNameLst>
                                          <p:attrName>ppt_h</p:attrName>
                                        </p:attrNameLst>
                                      </p:cBhvr>
                                      <p:tavLst>
                                        <p:tav tm="0">
                                          <p:val>
                                            <p:strVal val="#ppt_h"/>
                                          </p:val>
                                        </p:tav>
                                        <p:tav tm="100000">
                                          <p:val>
                                            <p:strVal val="#ppt_h"/>
                                          </p:val>
                                        </p:tav>
                                      </p:tavLst>
                                    </p:anim>
                                  </p:childTnLst>
                                </p:cTn>
                              </p:par>
                              <p:par>
                                <p:cTn id="151" presetID="19" presetClass="entr" presetSubtype="10" fill="hold" grpId="1" nodeType="withEffect">
                                  <p:stCondLst>
                                    <p:cond delay="0"/>
                                  </p:stCondLst>
                                  <p:childTnLst>
                                    <p:set>
                                      <p:cBhvr>
                                        <p:cTn id="152" dur="1" fill="hold">
                                          <p:stCondLst>
                                            <p:cond delay="0"/>
                                          </p:stCondLst>
                                        </p:cTn>
                                        <p:tgtEl>
                                          <p:spTgt spid="9"/>
                                        </p:tgtEl>
                                        <p:attrNameLst>
                                          <p:attrName>style.visibility</p:attrName>
                                        </p:attrNameLst>
                                      </p:cBhvr>
                                      <p:to>
                                        <p:strVal val="visible"/>
                                      </p:to>
                                    </p:set>
                                    <p:anim calcmode="lin" valueType="num">
                                      <p:cBhvr>
                                        <p:cTn id="153" dur="3000" fill="hold"/>
                                        <p:tgtEl>
                                          <p:spTgt spid="9"/>
                                        </p:tgtEl>
                                        <p:attrNameLst>
                                          <p:attrName>ppt_w</p:attrName>
                                        </p:attrNameLst>
                                      </p:cBhvr>
                                      <p:tavLst>
                                        <p:tav tm="0" fmla="#ppt_w*sin(2.5*pi*$)">
                                          <p:val>
                                            <p:fltVal val="0"/>
                                          </p:val>
                                        </p:tav>
                                        <p:tav tm="100000">
                                          <p:val>
                                            <p:fltVal val="1"/>
                                          </p:val>
                                        </p:tav>
                                      </p:tavLst>
                                    </p:anim>
                                    <p:anim calcmode="lin" valueType="num">
                                      <p:cBhvr>
                                        <p:cTn id="154" dur="3000" fill="hold"/>
                                        <p:tgtEl>
                                          <p:spTgt spid="9"/>
                                        </p:tgtEl>
                                        <p:attrNameLst>
                                          <p:attrName>ppt_h</p:attrName>
                                        </p:attrNameLst>
                                      </p:cBhvr>
                                      <p:tavLst>
                                        <p:tav tm="0">
                                          <p:val>
                                            <p:strVal val="#ppt_h"/>
                                          </p:val>
                                        </p:tav>
                                        <p:tav tm="100000">
                                          <p:val>
                                            <p:strVal val="#ppt_h"/>
                                          </p:val>
                                        </p:tav>
                                      </p:tavLst>
                                    </p:anim>
                                  </p:childTnLst>
                                </p:cTn>
                              </p:par>
                              <p:par>
                                <p:cTn id="155" presetID="19" presetClass="entr" presetSubtype="10" fill="hold" grpId="1" nodeType="withEffect">
                                  <p:stCondLst>
                                    <p:cond delay="0"/>
                                  </p:stCondLst>
                                  <p:childTnLst>
                                    <p:set>
                                      <p:cBhvr>
                                        <p:cTn id="156" dur="1" fill="hold">
                                          <p:stCondLst>
                                            <p:cond delay="0"/>
                                          </p:stCondLst>
                                        </p:cTn>
                                        <p:tgtEl>
                                          <p:spTgt spid="10"/>
                                        </p:tgtEl>
                                        <p:attrNameLst>
                                          <p:attrName>style.visibility</p:attrName>
                                        </p:attrNameLst>
                                      </p:cBhvr>
                                      <p:to>
                                        <p:strVal val="visible"/>
                                      </p:to>
                                    </p:set>
                                    <p:anim calcmode="lin" valueType="num">
                                      <p:cBhvr>
                                        <p:cTn id="157" dur="3000" fill="hold"/>
                                        <p:tgtEl>
                                          <p:spTgt spid="10"/>
                                        </p:tgtEl>
                                        <p:attrNameLst>
                                          <p:attrName>ppt_w</p:attrName>
                                        </p:attrNameLst>
                                      </p:cBhvr>
                                      <p:tavLst>
                                        <p:tav tm="0" fmla="#ppt_w*sin(2.5*pi*$)">
                                          <p:val>
                                            <p:fltVal val="0"/>
                                          </p:val>
                                        </p:tav>
                                        <p:tav tm="100000">
                                          <p:val>
                                            <p:fltVal val="1"/>
                                          </p:val>
                                        </p:tav>
                                      </p:tavLst>
                                    </p:anim>
                                    <p:anim calcmode="lin" valueType="num">
                                      <p:cBhvr>
                                        <p:cTn id="158" dur="3000" fill="hold"/>
                                        <p:tgtEl>
                                          <p:spTgt spid="10"/>
                                        </p:tgtEl>
                                        <p:attrNameLst>
                                          <p:attrName>ppt_h</p:attrName>
                                        </p:attrNameLst>
                                      </p:cBhvr>
                                      <p:tavLst>
                                        <p:tav tm="0">
                                          <p:val>
                                            <p:strVal val="#ppt_h"/>
                                          </p:val>
                                        </p:tav>
                                        <p:tav tm="100000">
                                          <p:val>
                                            <p:strVal val="#ppt_h"/>
                                          </p:val>
                                        </p:tav>
                                      </p:tavLst>
                                    </p:anim>
                                  </p:childTnLst>
                                </p:cTn>
                              </p:par>
                              <p:par>
                                <p:cTn id="159" presetID="19" presetClass="entr" presetSubtype="10" fill="hold" grpId="1" nodeType="withEffect">
                                  <p:stCondLst>
                                    <p:cond delay="0"/>
                                  </p:stCondLst>
                                  <p:childTnLst>
                                    <p:set>
                                      <p:cBhvr>
                                        <p:cTn id="160" dur="1" fill="hold">
                                          <p:stCondLst>
                                            <p:cond delay="0"/>
                                          </p:stCondLst>
                                        </p:cTn>
                                        <p:tgtEl>
                                          <p:spTgt spid="11"/>
                                        </p:tgtEl>
                                        <p:attrNameLst>
                                          <p:attrName>style.visibility</p:attrName>
                                        </p:attrNameLst>
                                      </p:cBhvr>
                                      <p:to>
                                        <p:strVal val="visible"/>
                                      </p:to>
                                    </p:set>
                                    <p:anim calcmode="lin" valueType="num">
                                      <p:cBhvr>
                                        <p:cTn id="161" dur="3000" fill="hold"/>
                                        <p:tgtEl>
                                          <p:spTgt spid="11"/>
                                        </p:tgtEl>
                                        <p:attrNameLst>
                                          <p:attrName>ppt_w</p:attrName>
                                        </p:attrNameLst>
                                      </p:cBhvr>
                                      <p:tavLst>
                                        <p:tav tm="0" fmla="#ppt_w*sin(2.5*pi*$)">
                                          <p:val>
                                            <p:fltVal val="0"/>
                                          </p:val>
                                        </p:tav>
                                        <p:tav tm="100000">
                                          <p:val>
                                            <p:fltVal val="1"/>
                                          </p:val>
                                        </p:tav>
                                      </p:tavLst>
                                    </p:anim>
                                    <p:anim calcmode="lin" valueType="num">
                                      <p:cBhvr>
                                        <p:cTn id="162" dur="3000" fill="hold"/>
                                        <p:tgtEl>
                                          <p:spTgt spid="11"/>
                                        </p:tgtEl>
                                        <p:attrNameLst>
                                          <p:attrName>ppt_h</p:attrName>
                                        </p:attrNameLst>
                                      </p:cBhvr>
                                      <p:tavLst>
                                        <p:tav tm="0">
                                          <p:val>
                                            <p:strVal val="#ppt_h"/>
                                          </p:val>
                                        </p:tav>
                                        <p:tav tm="100000">
                                          <p:val>
                                            <p:strVal val="#ppt_h"/>
                                          </p:val>
                                        </p:tav>
                                      </p:tavLst>
                                    </p:anim>
                                  </p:childTnLst>
                                </p:cTn>
                              </p:par>
                              <p:par>
                                <p:cTn id="163" presetID="19" presetClass="entr" presetSubtype="10" fill="hold" grpId="1" nodeType="withEffect">
                                  <p:stCondLst>
                                    <p:cond delay="0"/>
                                  </p:stCondLst>
                                  <p:childTnLst>
                                    <p:set>
                                      <p:cBhvr>
                                        <p:cTn id="164" dur="1" fill="hold">
                                          <p:stCondLst>
                                            <p:cond delay="0"/>
                                          </p:stCondLst>
                                        </p:cTn>
                                        <p:tgtEl>
                                          <p:spTgt spid="12"/>
                                        </p:tgtEl>
                                        <p:attrNameLst>
                                          <p:attrName>style.visibility</p:attrName>
                                        </p:attrNameLst>
                                      </p:cBhvr>
                                      <p:to>
                                        <p:strVal val="visible"/>
                                      </p:to>
                                    </p:set>
                                    <p:anim calcmode="lin" valueType="num">
                                      <p:cBhvr>
                                        <p:cTn id="165" dur="3000" fill="hold"/>
                                        <p:tgtEl>
                                          <p:spTgt spid="12"/>
                                        </p:tgtEl>
                                        <p:attrNameLst>
                                          <p:attrName>ppt_w</p:attrName>
                                        </p:attrNameLst>
                                      </p:cBhvr>
                                      <p:tavLst>
                                        <p:tav tm="0" fmla="#ppt_w*sin(2.5*pi*$)">
                                          <p:val>
                                            <p:fltVal val="0"/>
                                          </p:val>
                                        </p:tav>
                                        <p:tav tm="100000">
                                          <p:val>
                                            <p:fltVal val="1"/>
                                          </p:val>
                                        </p:tav>
                                      </p:tavLst>
                                    </p:anim>
                                    <p:anim calcmode="lin" valueType="num">
                                      <p:cBhvr>
                                        <p:cTn id="166" dur="3000" fill="hold"/>
                                        <p:tgtEl>
                                          <p:spTgt spid="12"/>
                                        </p:tgtEl>
                                        <p:attrNameLst>
                                          <p:attrName>ppt_h</p:attrName>
                                        </p:attrNameLst>
                                      </p:cBhvr>
                                      <p:tavLst>
                                        <p:tav tm="0">
                                          <p:val>
                                            <p:strVal val="#ppt_h"/>
                                          </p:val>
                                        </p:tav>
                                        <p:tav tm="100000">
                                          <p:val>
                                            <p:strVal val="#ppt_h"/>
                                          </p:val>
                                        </p:tav>
                                      </p:tavLst>
                                    </p:anim>
                                  </p:childTnLst>
                                </p:cTn>
                              </p:par>
                              <p:par>
                                <p:cTn id="167" presetID="19" presetClass="entr" presetSubtype="10" fill="hold" grpId="1" nodeType="withEffect">
                                  <p:stCondLst>
                                    <p:cond delay="0"/>
                                  </p:stCondLst>
                                  <p:childTnLst>
                                    <p:set>
                                      <p:cBhvr>
                                        <p:cTn id="168" dur="1" fill="hold">
                                          <p:stCondLst>
                                            <p:cond delay="0"/>
                                          </p:stCondLst>
                                        </p:cTn>
                                        <p:tgtEl>
                                          <p:spTgt spid="13"/>
                                        </p:tgtEl>
                                        <p:attrNameLst>
                                          <p:attrName>style.visibility</p:attrName>
                                        </p:attrNameLst>
                                      </p:cBhvr>
                                      <p:to>
                                        <p:strVal val="visible"/>
                                      </p:to>
                                    </p:set>
                                    <p:anim calcmode="lin" valueType="num">
                                      <p:cBhvr>
                                        <p:cTn id="169" dur="3000" fill="hold"/>
                                        <p:tgtEl>
                                          <p:spTgt spid="13"/>
                                        </p:tgtEl>
                                        <p:attrNameLst>
                                          <p:attrName>ppt_w</p:attrName>
                                        </p:attrNameLst>
                                      </p:cBhvr>
                                      <p:tavLst>
                                        <p:tav tm="0" fmla="#ppt_w*sin(2.5*pi*$)">
                                          <p:val>
                                            <p:fltVal val="0"/>
                                          </p:val>
                                        </p:tav>
                                        <p:tav tm="100000">
                                          <p:val>
                                            <p:fltVal val="1"/>
                                          </p:val>
                                        </p:tav>
                                      </p:tavLst>
                                    </p:anim>
                                    <p:anim calcmode="lin" valueType="num">
                                      <p:cBhvr>
                                        <p:cTn id="170" dur="3000" fill="hold"/>
                                        <p:tgtEl>
                                          <p:spTgt spid="13"/>
                                        </p:tgtEl>
                                        <p:attrNameLst>
                                          <p:attrName>ppt_h</p:attrName>
                                        </p:attrNameLst>
                                      </p:cBhvr>
                                      <p:tavLst>
                                        <p:tav tm="0">
                                          <p:val>
                                            <p:strVal val="#ppt_h"/>
                                          </p:val>
                                        </p:tav>
                                        <p:tav tm="100000">
                                          <p:val>
                                            <p:strVal val="#ppt_h"/>
                                          </p:val>
                                        </p:tav>
                                      </p:tavLst>
                                    </p:anim>
                                  </p:childTnLst>
                                </p:cTn>
                              </p:par>
                              <p:par>
                                <p:cTn id="171" presetID="19" presetClass="entr" presetSubtype="10" fill="hold" grpId="1" nodeType="withEffect">
                                  <p:stCondLst>
                                    <p:cond delay="0"/>
                                  </p:stCondLst>
                                  <p:childTnLst>
                                    <p:set>
                                      <p:cBhvr>
                                        <p:cTn id="172" dur="1" fill="hold">
                                          <p:stCondLst>
                                            <p:cond delay="0"/>
                                          </p:stCondLst>
                                        </p:cTn>
                                        <p:tgtEl>
                                          <p:spTgt spid="14"/>
                                        </p:tgtEl>
                                        <p:attrNameLst>
                                          <p:attrName>style.visibility</p:attrName>
                                        </p:attrNameLst>
                                      </p:cBhvr>
                                      <p:to>
                                        <p:strVal val="visible"/>
                                      </p:to>
                                    </p:set>
                                    <p:anim calcmode="lin" valueType="num">
                                      <p:cBhvr>
                                        <p:cTn id="173" dur="3000" fill="hold"/>
                                        <p:tgtEl>
                                          <p:spTgt spid="14"/>
                                        </p:tgtEl>
                                        <p:attrNameLst>
                                          <p:attrName>ppt_w</p:attrName>
                                        </p:attrNameLst>
                                      </p:cBhvr>
                                      <p:tavLst>
                                        <p:tav tm="0" fmla="#ppt_w*sin(2.5*pi*$)">
                                          <p:val>
                                            <p:fltVal val="0"/>
                                          </p:val>
                                        </p:tav>
                                        <p:tav tm="100000">
                                          <p:val>
                                            <p:fltVal val="1"/>
                                          </p:val>
                                        </p:tav>
                                      </p:tavLst>
                                    </p:anim>
                                    <p:anim calcmode="lin" valueType="num">
                                      <p:cBhvr>
                                        <p:cTn id="174" dur="3000" fill="hold"/>
                                        <p:tgtEl>
                                          <p:spTgt spid="14"/>
                                        </p:tgtEl>
                                        <p:attrNameLst>
                                          <p:attrName>ppt_h</p:attrName>
                                        </p:attrNameLst>
                                      </p:cBhvr>
                                      <p:tavLst>
                                        <p:tav tm="0">
                                          <p:val>
                                            <p:strVal val="#ppt_h"/>
                                          </p:val>
                                        </p:tav>
                                        <p:tav tm="100000">
                                          <p:val>
                                            <p:strVal val="#ppt_h"/>
                                          </p:val>
                                        </p:tav>
                                      </p:tavLst>
                                    </p:anim>
                                  </p:childTnLst>
                                </p:cTn>
                              </p:par>
                              <p:par>
                                <p:cTn id="175" presetID="19" presetClass="entr" presetSubtype="10" fill="hold" grpId="1" nodeType="withEffect">
                                  <p:stCondLst>
                                    <p:cond delay="0"/>
                                  </p:stCondLst>
                                  <p:childTnLst>
                                    <p:set>
                                      <p:cBhvr>
                                        <p:cTn id="176" dur="1" fill="hold">
                                          <p:stCondLst>
                                            <p:cond delay="0"/>
                                          </p:stCondLst>
                                        </p:cTn>
                                        <p:tgtEl>
                                          <p:spTgt spid="15"/>
                                        </p:tgtEl>
                                        <p:attrNameLst>
                                          <p:attrName>style.visibility</p:attrName>
                                        </p:attrNameLst>
                                      </p:cBhvr>
                                      <p:to>
                                        <p:strVal val="visible"/>
                                      </p:to>
                                    </p:set>
                                    <p:anim calcmode="lin" valueType="num">
                                      <p:cBhvr>
                                        <p:cTn id="177" dur="3000" fill="hold"/>
                                        <p:tgtEl>
                                          <p:spTgt spid="15"/>
                                        </p:tgtEl>
                                        <p:attrNameLst>
                                          <p:attrName>ppt_w</p:attrName>
                                        </p:attrNameLst>
                                      </p:cBhvr>
                                      <p:tavLst>
                                        <p:tav tm="0" fmla="#ppt_w*sin(2.5*pi*$)">
                                          <p:val>
                                            <p:fltVal val="0"/>
                                          </p:val>
                                        </p:tav>
                                        <p:tav tm="100000">
                                          <p:val>
                                            <p:fltVal val="1"/>
                                          </p:val>
                                        </p:tav>
                                      </p:tavLst>
                                    </p:anim>
                                    <p:anim calcmode="lin" valueType="num">
                                      <p:cBhvr>
                                        <p:cTn id="178" dur="3000" fill="hold"/>
                                        <p:tgtEl>
                                          <p:spTgt spid="15"/>
                                        </p:tgtEl>
                                        <p:attrNameLst>
                                          <p:attrName>ppt_h</p:attrName>
                                        </p:attrNameLst>
                                      </p:cBhvr>
                                      <p:tavLst>
                                        <p:tav tm="0">
                                          <p:val>
                                            <p:strVal val="#ppt_h"/>
                                          </p:val>
                                        </p:tav>
                                        <p:tav tm="100000">
                                          <p:val>
                                            <p:strVal val="#ppt_h"/>
                                          </p:val>
                                        </p:tav>
                                      </p:tavLst>
                                    </p:anim>
                                  </p:childTnLst>
                                </p:cTn>
                              </p:par>
                              <p:par>
                                <p:cTn id="179" presetID="19" presetClass="entr" presetSubtype="10" fill="hold" grpId="1" nodeType="withEffect">
                                  <p:stCondLst>
                                    <p:cond delay="0"/>
                                  </p:stCondLst>
                                  <p:childTnLst>
                                    <p:set>
                                      <p:cBhvr>
                                        <p:cTn id="180" dur="1" fill="hold">
                                          <p:stCondLst>
                                            <p:cond delay="0"/>
                                          </p:stCondLst>
                                        </p:cTn>
                                        <p:tgtEl>
                                          <p:spTgt spid="16"/>
                                        </p:tgtEl>
                                        <p:attrNameLst>
                                          <p:attrName>style.visibility</p:attrName>
                                        </p:attrNameLst>
                                      </p:cBhvr>
                                      <p:to>
                                        <p:strVal val="visible"/>
                                      </p:to>
                                    </p:set>
                                    <p:anim calcmode="lin" valueType="num">
                                      <p:cBhvr>
                                        <p:cTn id="181" dur="3000" fill="hold"/>
                                        <p:tgtEl>
                                          <p:spTgt spid="16"/>
                                        </p:tgtEl>
                                        <p:attrNameLst>
                                          <p:attrName>ppt_w</p:attrName>
                                        </p:attrNameLst>
                                      </p:cBhvr>
                                      <p:tavLst>
                                        <p:tav tm="0" fmla="#ppt_w*sin(2.5*pi*$)">
                                          <p:val>
                                            <p:fltVal val="0"/>
                                          </p:val>
                                        </p:tav>
                                        <p:tav tm="100000">
                                          <p:val>
                                            <p:fltVal val="1"/>
                                          </p:val>
                                        </p:tav>
                                      </p:tavLst>
                                    </p:anim>
                                    <p:anim calcmode="lin" valueType="num">
                                      <p:cBhvr>
                                        <p:cTn id="182" dur="3000" fill="hold"/>
                                        <p:tgtEl>
                                          <p:spTgt spid="16"/>
                                        </p:tgtEl>
                                        <p:attrNameLst>
                                          <p:attrName>ppt_h</p:attrName>
                                        </p:attrNameLst>
                                      </p:cBhvr>
                                      <p:tavLst>
                                        <p:tav tm="0">
                                          <p:val>
                                            <p:strVal val="#ppt_h"/>
                                          </p:val>
                                        </p:tav>
                                        <p:tav tm="100000">
                                          <p:val>
                                            <p:strVal val="#ppt_h"/>
                                          </p:val>
                                        </p:tav>
                                      </p:tavLst>
                                    </p:anim>
                                  </p:childTnLst>
                                </p:cTn>
                              </p:par>
                              <p:par>
                                <p:cTn id="183" presetID="19" presetClass="entr" presetSubtype="10" fill="hold" grpId="1" nodeType="withEffect">
                                  <p:stCondLst>
                                    <p:cond delay="0"/>
                                  </p:stCondLst>
                                  <p:childTnLst>
                                    <p:set>
                                      <p:cBhvr>
                                        <p:cTn id="184" dur="1" fill="hold">
                                          <p:stCondLst>
                                            <p:cond delay="0"/>
                                          </p:stCondLst>
                                        </p:cTn>
                                        <p:tgtEl>
                                          <p:spTgt spid="17"/>
                                        </p:tgtEl>
                                        <p:attrNameLst>
                                          <p:attrName>style.visibility</p:attrName>
                                        </p:attrNameLst>
                                      </p:cBhvr>
                                      <p:to>
                                        <p:strVal val="visible"/>
                                      </p:to>
                                    </p:set>
                                    <p:anim calcmode="lin" valueType="num">
                                      <p:cBhvr>
                                        <p:cTn id="185" dur="3000" fill="hold"/>
                                        <p:tgtEl>
                                          <p:spTgt spid="17"/>
                                        </p:tgtEl>
                                        <p:attrNameLst>
                                          <p:attrName>ppt_w</p:attrName>
                                        </p:attrNameLst>
                                      </p:cBhvr>
                                      <p:tavLst>
                                        <p:tav tm="0" fmla="#ppt_w*sin(2.5*pi*$)">
                                          <p:val>
                                            <p:fltVal val="0"/>
                                          </p:val>
                                        </p:tav>
                                        <p:tav tm="100000">
                                          <p:val>
                                            <p:fltVal val="1"/>
                                          </p:val>
                                        </p:tav>
                                      </p:tavLst>
                                    </p:anim>
                                    <p:anim calcmode="lin" valueType="num">
                                      <p:cBhvr>
                                        <p:cTn id="186" dur="3000" fill="hold"/>
                                        <p:tgtEl>
                                          <p:spTgt spid="17"/>
                                        </p:tgtEl>
                                        <p:attrNameLst>
                                          <p:attrName>ppt_h</p:attrName>
                                        </p:attrNameLst>
                                      </p:cBhvr>
                                      <p:tavLst>
                                        <p:tav tm="0">
                                          <p:val>
                                            <p:strVal val="#ppt_h"/>
                                          </p:val>
                                        </p:tav>
                                        <p:tav tm="100000">
                                          <p:val>
                                            <p:strVal val="#ppt_h"/>
                                          </p:val>
                                        </p:tav>
                                      </p:tavLst>
                                    </p:anim>
                                  </p:childTnLst>
                                </p:cTn>
                              </p:par>
                              <p:par>
                                <p:cTn id="187" presetID="19" presetClass="entr" presetSubtype="10" fill="hold" grpId="1" nodeType="withEffect">
                                  <p:stCondLst>
                                    <p:cond delay="0"/>
                                  </p:stCondLst>
                                  <p:childTnLst>
                                    <p:set>
                                      <p:cBhvr>
                                        <p:cTn id="188" dur="1" fill="hold">
                                          <p:stCondLst>
                                            <p:cond delay="0"/>
                                          </p:stCondLst>
                                        </p:cTn>
                                        <p:tgtEl>
                                          <p:spTgt spid="18"/>
                                        </p:tgtEl>
                                        <p:attrNameLst>
                                          <p:attrName>style.visibility</p:attrName>
                                        </p:attrNameLst>
                                      </p:cBhvr>
                                      <p:to>
                                        <p:strVal val="visible"/>
                                      </p:to>
                                    </p:set>
                                    <p:anim calcmode="lin" valueType="num">
                                      <p:cBhvr>
                                        <p:cTn id="189" dur="3000" fill="hold"/>
                                        <p:tgtEl>
                                          <p:spTgt spid="18"/>
                                        </p:tgtEl>
                                        <p:attrNameLst>
                                          <p:attrName>ppt_w</p:attrName>
                                        </p:attrNameLst>
                                      </p:cBhvr>
                                      <p:tavLst>
                                        <p:tav tm="0" fmla="#ppt_w*sin(2.5*pi*$)">
                                          <p:val>
                                            <p:fltVal val="0"/>
                                          </p:val>
                                        </p:tav>
                                        <p:tav tm="100000">
                                          <p:val>
                                            <p:fltVal val="1"/>
                                          </p:val>
                                        </p:tav>
                                      </p:tavLst>
                                    </p:anim>
                                    <p:anim calcmode="lin" valueType="num">
                                      <p:cBhvr>
                                        <p:cTn id="190" dur="3000" fill="hold"/>
                                        <p:tgtEl>
                                          <p:spTgt spid="18"/>
                                        </p:tgtEl>
                                        <p:attrNameLst>
                                          <p:attrName>ppt_h</p:attrName>
                                        </p:attrNameLst>
                                      </p:cBhvr>
                                      <p:tavLst>
                                        <p:tav tm="0">
                                          <p:val>
                                            <p:strVal val="#ppt_h"/>
                                          </p:val>
                                        </p:tav>
                                        <p:tav tm="100000">
                                          <p:val>
                                            <p:strVal val="#ppt_h"/>
                                          </p:val>
                                        </p:tav>
                                      </p:tavLst>
                                    </p:anim>
                                  </p:childTnLst>
                                </p:cTn>
                              </p:par>
                              <p:par>
                                <p:cTn id="191" presetID="19" presetClass="entr" presetSubtype="10" fill="hold" grpId="1" nodeType="withEffect">
                                  <p:stCondLst>
                                    <p:cond delay="0"/>
                                  </p:stCondLst>
                                  <p:childTnLst>
                                    <p:set>
                                      <p:cBhvr>
                                        <p:cTn id="192" dur="1" fill="hold">
                                          <p:stCondLst>
                                            <p:cond delay="0"/>
                                          </p:stCondLst>
                                        </p:cTn>
                                        <p:tgtEl>
                                          <p:spTgt spid="19"/>
                                        </p:tgtEl>
                                        <p:attrNameLst>
                                          <p:attrName>style.visibility</p:attrName>
                                        </p:attrNameLst>
                                      </p:cBhvr>
                                      <p:to>
                                        <p:strVal val="visible"/>
                                      </p:to>
                                    </p:set>
                                    <p:anim calcmode="lin" valueType="num">
                                      <p:cBhvr>
                                        <p:cTn id="193" dur="3000" fill="hold"/>
                                        <p:tgtEl>
                                          <p:spTgt spid="19"/>
                                        </p:tgtEl>
                                        <p:attrNameLst>
                                          <p:attrName>ppt_w</p:attrName>
                                        </p:attrNameLst>
                                      </p:cBhvr>
                                      <p:tavLst>
                                        <p:tav tm="0" fmla="#ppt_w*sin(2.5*pi*$)">
                                          <p:val>
                                            <p:fltVal val="0"/>
                                          </p:val>
                                        </p:tav>
                                        <p:tav tm="100000">
                                          <p:val>
                                            <p:fltVal val="1"/>
                                          </p:val>
                                        </p:tav>
                                      </p:tavLst>
                                    </p:anim>
                                    <p:anim calcmode="lin" valueType="num">
                                      <p:cBhvr>
                                        <p:cTn id="194" dur="3000" fill="hold"/>
                                        <p:tgtEl>
                                          <p:spTgt spid="19"/>
                                        </p:tgtEl>
                                        <p:attrNameLst>
                                          <p:attrName>ppt_h</p:attrName>
                                        </p:attrNameLst>
                                      </p:cBhvr>
                                      <p:tavLst>
                                        <p:tav tm="0">
                                          <p:val>
                                            <p:strVal val="#ppt_h"/>
                                          </p:val>
                                        </p:tav>
                                        <p:tav tm="100000">
                                          <p:val>
                                            <p:strVal val="#ppt_h"/>
                                          </p:val>
                                        </p:tav>
                                      </p:tavLst>
                                    </p:anim>
                                  </p:childTnLst>
                                </p:cTn>
                              </p:par>
                              <p:par>
                                <p:cTn id="195" presetID="19" presetClass="entr" presetSubtype="10" fill="hold" grpId="1" nodeType="withEffect">
                                  <p:stCondLst>
                                    <p:cond delay="0"/>
                                  </p:stCondLst>
                                  <p:childTnLst>
                                    <p:set>
                                      <p:cBhvr>
                                        <p:cTn id="196" dur="1" fill="hold">
                                          <p:stCondLst>
                                            <p:cond delay="0"/>
                                          </p:stCondLst>
                                        </p:cTn>
                                        <p:tgtEl>
                                          <p:spTgt spid="20"/>
                                        </p:tgtEl>
                                        <p:attrNameLst>
                                          <p:attrName>style.visibility</p:attrName>
                                        </p:attrNameLst>
                                      </p:cBhvr>
                                      <p:to>
                                        <p:strVal val="visible"/>
                                      </p:to>
                                    </p:set>
                                    <p:anim calcmode="lin" valueType="num">
                                      <p:cBhvr>
                                        <p:cTn id="197" dur="3000" fill="hold"/>
                                        <p:tgtEl>
                                          <p:spTgt spid="20"/>
                                        </p:tgtEl>
                                        <p:attrNameLst>
                                          <p:attrName>ppt_w</p:attrName>
                                        </p:attrNameLst>
                                      </p:cBhvr>
                                      <p:tavLst>
                                        <p:tav tm="0" fmla="#ppt_w*sin(2.5*pi*$)">
                                          <p:val>
                                            <p:fltVal val="0"/>
                                          </p:val>
                                        </p:tav>
                                        <p:tav tm="100000">
                                          <p:val>
                                            <p:fltVal val="1"/>
                                          </p:val>
                                        </p:tav>
                                      </p:tavLst>
                                    </p:anim>
                                    <p:anim calcmode="lin" valueType="num">
                                      <p:cBhvr>
                                        <p:cTn id="198" dur="3000" fill="hold"/>
                                        <p:tgtEl>
                                          <p:spTgt spid="20"/>
                                        </p:tgtEl>
                                        <p:attrNameLst>
                                          <p:attrName>ppt_h</p:attrName>
                                        </p:attrNameLst>
                                      </p:cBhvr>
                                      <p:tavLst>
                                        <p:tav tm="0">
                                          <p:val>
                                            <p:strVal val="#ppt_h"/>
                                          </p:val>
                                        </p:tav>
                                        <p:tav tm="100000">
                                          <p:val>
                                            <p:strVal val="#ppt_h"/>
                                          </p:val>
                                        </p:tav>
                                      </p:tavLst>
                                    </p:anim>
                                  </p:childTnLst>
                                </p:cTn>
                              </p:par>
                              <p:par>
                                <p:cTn id="199" presetID="19" presetClass="entr" presetSubtype="10" fill="hold" grpId="1" nodeType="withEffect">
                                  <p:stCondLst>
                                    <p:cond delay="0"/>
                                  </p:stCondLst>
                                  <p:childTnLst>
                                    <p:set>
                                      <p:cBhvr>
                                        <p:cTn id="200" dur="1" fill="hold">
                                          <p:stCondLst>
                                            <p:cond delay="0"/>
                                          </p:stCondLst>
                                        </p:cTn>
                                        <p:tgtEl>
                                          <p:spTgt spid="21"/>
                                        </p:tgtEl>
                                        <p:attrNameLst>
                                          <p:attrName>style.visibility</p:attrName>
                                        </p:attrNameLst>
                                      </p:cBhvr>
                                      <p:to>
                                        <p:strVal val="visible"/>
                                      </p:to>
                                    </p:set>
                                    <p:anim calcmode="lin" valueType="num">
                                      <p:cBhvr>
                                        <p:cTn id="201" dur="3000" fill="hold"/>
                                        <p:tgtEl>
                                          <p:spTgt spid="21"/>
                                        </p:tgtEl>
                                        <p:attrNameLst>
                                          <p:attrName>ppt_w</p:attrName>
                                        </p:attrNameLst>
                                      </p:cBhvr>
                                      <p:tavLst>
                                        <p:tav tm="0" fmla="#ppt_w*sin(2.5*pi*$)">
                                          <p:val>
                                            <p:fltVal val="0"/>
                                          </p:val>
                                        </p:tav>
                                        <p:tav tm="100000">
                                          <p:val>
                                            <p:fltVal val="1"/>
                                          </p:val>
                                        </p:tav>
                                      </p:tavLst>
                                    </p:anim>
                                    <p:anim calcmode="lin" valueType="num">
                                      <p:cBhvr>
                                        <p:cTn id="202" dur="3000" fill="hold"/>
                                        <p:tgtEl>
                                          <p:spTgt spid="21"/>
                                        </p:tgtEl>
                                        <p:attrNameLst>
                                          <p:attrName>ppt_h</p:attrName>
                                        </p:attrNameLst>
                                      </p:cBhvr>
                                      <p:tavLst>
                                        <p:tav tm="0">
                                          <p:val>
                                            <p:strVal val="#ppt_h"/>
                                          </p:val>
                                        </p:tav>
                                        <p:tav tm="100000">
                                          <p:val>
                                            <p:strVal val="#ppt_h"/>
                                          </p:val>
                                        </p:tav>
                                      </p:tavLst>
                                    </p:anim>
                                  </p:childTnLst>
                                </p:cTn>
                              </p:par>
                              <p:par>
                                <p:cTn id="203" presetID="19" presetClass="entr" presetSubtype="10" fill="hold" grpId="1" nodeType="withEffect">
                                  <p:stCondLst>
                                    <p:cond delay="0"/>
                                  </p:stCondLst>
                                  <p:childTnLst>
                                    <p:set>
                                      <p:cBhvr>
                                        <p:cTn id="204" dur="1" fill="hold">
                                          <p:stCondLst>
                                            <p:cond delay="0"/>
                                          </p:stCondLst>
                                        </p:cTn>
                                        <p:tgtEl>
                                          <p:spTgt spid="22"/>
                                        </p:tgtEl>
                                        <p:attrNameLst>
                                          <p:attrName>style.visibility</p:attrName>
                                        </p:attrNameLst>
                                      </p:cBhvr>
                                      <p:to>
                                        <p:strVal val="visible"/>
                                      </p:to>
                                    </p:set>
                                    <p:anim calcmode="lin" valueType="num">
                                      <p:cBhvr>
                                        <p:cTn id="205" dur="3000" fill="hold"/>
                                        <p:tgtEl>
                                          <p:spTgt spid="22"/>
                                        </p:tgtEl>
                                        <p:attrNameLst>
                                          <p:attrName>ppt_w</p:attrName>
                                        </p:attrNameLst>
                                      </p:cBhvr>
                                      <p:tavLst>
                                        <p:tav tm="0" fmla="#ppt_w*sin(2.5*pi*$)">
                                          <p:val>
                                            <p:fltVal val="0"/>
                                          </p:val>
                                        </p:tav>
                                        <p:tav tm="100000">
                                          <p:val>
                                            <p:fltVal val="1"/>
                                          </p:val>
                                        </p:tav>
                                      </p:tavLst>
                                    </p:anim>
                                    <p:anim calcmode="lin" valueType="num">
                                      <p:cBhvr>
                                        <p:cTn id="206" dur="3000" fill="hold"/>
                                        <p:tgtEl>
                                          <p:spTgt spid="22"/>
                                        </p:tgtEl>
                                        <p:attrNameLst>
                                          <p:attrName>ppt_h</p:attrName>
                                        </p:attrNameLst>
                                      </p:cBhvr>
                                      <p:tavLst>
                                        <p:tav tm="0">
                                          <p:val>
                                            <p:strVal val="#ppt_h"/>
                                          </p:val>
                                        </p:tav>
                                        <p:tav tm="100000">
                                          <p:val>
                                            <p:strVal val="#ppt_h"/>
                                          </p:val>
                                        </p:tav>
                                      </p:tavLst>
                                    </p:anim>
                                  </p:childTnLst>
                                </p:cTn>
                              </p:par>
                              <p:par>
                                <p:cTn id="207" presetID="3" presetClass="entr" presetSubtype="5" fill="hold" grpId="2" nodeType="withEffect">
                                  <p:stCondLst>
                                    <p:cond delay="0"/>
                                  </p:stCondLst>
                                  <p:childTnLst>
                                    <p:set>
                                      <p:cBhvr>
                                        <p:cTn id="208" dur="1" fill="hold">
                                          <p:stCondLst>
                                            <p:cond delay="0"/>
                                          </p:stCondLst>
                                        </p:cTn>
                                        <p:tgtEl>
                                          <p:spTgt spid="3"/>
                                        </p:tgtEl>
                                        <p:attrNameLst>
                                          <p:attrName>style.visibility</p:attrName>
                                        </p:attrNameLst>
                                      </p:cBhvr>
                                      <p:to>
                                        <p:strVal val="visible"/>
                                      </p:to>
                                    </p:set>
                                    <p:animEffect transition="in" filter="blinds(vertical)">
                                      <p:cBhvr>
                                        <p:cTn id="209" dur="3000"/>
                                        <p:tgtEl>
                                          <p:spTgt spid="3"/>
                                        </p:tgtEl>
                                      </p:cBhvr>
                                    </p:animEffect>
                                  </p:childTnLst>
                                </p:cTn>
                              </p:par>
                              <p:par>
                                <p:cTn id="210" presetID="3" presetClass="entr" presetSubtype="5" fill="hold" grpId="2" nodeType="withEffect">
                                  <p:stCondLst>
                                    <p:cond delay="0"/>
                                  </p:stCondLst>
                                  <p:childTnLst>
                                    <p:set>
                                      <p:cBhvr>
                                        <p:cTn id="211" dur="1" fill="hold">
                                          <p:stCondLst>
                                            <p:cond delay="0"/>
                                          </p:stCondLst>
                                        </p:cTn>
                                        <p:tgtEl>
                                          <p:spTgt spid="4"/>
                                        </p:tgtEl>
                                        <p:attrNameLst>
                                          <p:attrName>style.visibility</p:attrName>
                                        </p:attrNameLst>
                                      </p:cBhvr>
                                      <p:to>
                                        <p:strVal val="visible"/>
                                      </p:to>
                                    </p:set>
                                    <p:animEffect transition="in" filter="blinds(vertical)">
                                      <p:cBhvr>
                                        <p:cTn id="212" dur="3000"/>
                                        <p:tgtEl>
                                          <p:spTgt spid="4"/>
                                        </p:tgtEl>
                                      </p:cBhvr>
                                    </p:animEffect>
                                  </p:childTnLst>
                                </p:cTn>
                              </p:par>
                              <p:par>
                                <p:cTn id="213" presetID="3" presetClass="entr" presetSubtype="5" fill="hold" grpId="2" nodeType="withEffect">
                                  <p:stCondLst>
                                    <p:cond delay="0"/>
                                  </p:stCondLst>
                                  <p:childTnLst>
                                    <p:set>
                                      <p:cBhvr>
                                        <p:cTn id="214" dur="1" fill="hold">
                                          <p:stCondLst>
                                            <p:cond delay="0"/>
                                          </p:stCondLst>
                                        </p:cTn>
                                        <p:tgtEl>
                                          <p:spTgt spid="5"/>
                                        </p:tgtEl>
                                        <p:attrNameLst>
                                          <p:attrName>style.visibility</p:attrName>
                                        </p:attrNameLst>
                                      </p:cBhvr>
                                      <p:to>
                                        <p:strVal val="visible"/>
                                      </p:to>
                                    </p:set>
                                    <p:animEffect transition="in" filter="blinds(vertical)">
                                      <p:cBhvr>
                                        <p:cTn id="215" dur="3000"/>
                                        <p:tgtEl>
                                          <p:spTgt spid="5"/>
                                        </p:tgtEl>
                                      </p:cBhvr>
                                    </p:animEffect>
                                  </p:childTnLst>
                                </p:cTn>
                              </p:par>
                              <p:par>
                                <p:cTn id="216" presetID="3" presetClass="entr" presetSubtype="5" fill="hold" grpId="2" nodeType="withEffect">
                                  <p:stCondLst>
                                    <p:cond delay="0"/>
                                  </p:stCondLst>
                                  <p:childTnLst>
                                    <p:set>
                                      <p:cBhvr>
                                        <p:cTn id="217" dur="1" fill="hold">
                                          <p:stCondLst>
                                            <p:cond delay="0"/>
                                          </p:stCondLst>
                                        </p:cTn>
                                        <p:tgtEl>
                                          <p:spTgt spid="6"/>
                                        </p:tgtEl>
                                        <p:attrNameLst>
                                          <p:attrName>style.visibility</p:attrName>
                                        </p:attrNameLst>
                                      </p:cBhvr>
                                      <p:to>
                                        <p:strVal val="visible"/>
                                      </p:to>
                                    </p:set>
                                    <p:animEffect transition="in" filter="blinds(vertical)">
                                      <p:cBhvr>
                                        <p:cTn id="218" dur="3000"/>
                                        <p:tgtEl>
                                          <p:spTgt spid="6"/>
                                        </p:tgtEl>
                                      </p:cBhvr>
                                    </p:animEffect>
                                  </p:childTnLst>
                                </p:cTn>
                              </p:par>
                              <p:par>
                                <p:cTn id="219" presetID="3" presetClass="entr" presetSubtype="5" fill="hold" grpId="2" nodeType="withEffect">
                                  <p:stCondLst>
                                    <p:cond delay="0"/>
                                  </p:stCondLst>
                                  <p:childTnLst>
                                    <p:set>
                                      <p:cBhvr>
                                        <p:cTn id="220" dur="1" fill="hold">
                                          <p:stCondLst>
                                            <p:cond delay="0"/>
                                          </p:stCondLst>
                                        </p:cTn>
                                        <p:tgtEl>
                                          <p:spTgt spid="7"/>
                                        </p:tgtEl>
                                        <p:attrNameLst>
                                          <p:attrName>style.visibility</p:attrName>
                                        </p:attrNameLst>
                                      </p:cBhvr>
                                      <p:to>
                                        <p:strVal val="visible"/>
                                      </p:to>
                                    </p:set>
                                    <p:animEffect transition="in" filter="blinds(vertical)">
                                      <p:cBhvr>
                                        <p:cTn id="221" dur="3000"/>
                                        <p:tgtEl>
                                          <p:spTgt spid="7"/>
                                        </p:tgtEl>
                                      </p:cBhvr>
                                    </p:animEffect>
                                  </p:childTnLst>
                                </p:cTn>
                              </p:par>
                              <p:par>
                                <p:cTn id="222" presetID="3" presetClass="entr" presetSubtype="5" fill="hold" grpId="2" nodeType="withEffect">
                                  <p:stCondLst>
                                    <p:cond delay="0"/>
                                  </p:stCondLst>
                                  <p:childTnLst>
                                    <p:set>
                                      <p:cBhvr>
                                        <p:cTn id="223" dur="1" fill="hold">
                                          <p:stCondLst>
                                            <p:cond delay="0"/>
                                          </p:stCondLst>
                                        </p:cTn>
                                        <p:tgtEl>
                                          <p:spTgt spid="8"/>
                                        </p:tgtEl>
                                        <p:attrNameLst>
                                          <p:attrName>style.visibility</p:attrName>
                                        </p:attrNameLst>
                                      </p:cBhvr>
                                      <p:to>
                                        <p:strVal val="visible"/>
                                      </p:to>
                                    </p:set>
                                    <p:animEffect transition="in" filter="blinds(vertical)">
                                      <p:cBhvr>
                                        <p:cTn id="224" dur="3000"/>
                                        <p:tgtEl>
                                          <p:spTgt spid="8"/>
                                        </p:tgtEl>
                                      </p:cBhvr>
                                    </p:animEffect>
                                  </p:childTnLst>
                                </p:cTn>
                              </p:par>
                              <p:par>
                                <p:cTn id="225" presetID="3" presetClass="entr" presetSubtype="5" fill="hold" grpId="2" nodeType="withEffect">
                                  <p:stCondLst>
                                    <p:cond delay="0"/>
                                  </p:stCondLst>
                                  <p:childTnLst>
                                    <p:set>
                                      <p:cBhvr>
                                        <p:cTn id="226" dur="1" fill="hold">
                                          <p:stCondLst>
                                            <p:cond delay="0"/>
                                          </p:stCondLst>
                                        </p:cTn>
                                        <p:tgtEl>
                                          <p:spTgt spid="9"/>
                                        </p:tgtEl>
                                        <p:attrNameLst>
                                          <p:attrName>style.visibility</p:attrName>
                                        </p:attrNameLst>
                                      </p:cBhvr>
                                      <p:to>
                                        <p:strVal val="visible"/>
                                      </p:to>
                                    </p:set>
                                    <p:animEffect transition="in" filter="blinds(vertical)">
                                      <p:cBhvr>
                                        <p:cTn id="227" dur="3000"/>
                                        <p:tgtEl>
                                          <p:spTgt spid="9"/>
                                        </p:tgtEl>
                                      </p:cBhvr>
                                    </p:animEffect>
                                  </p:childTnLst>
                                </p:cTn>
                              </p:par>
                              <p:par>
                                <p:cTn id="228" presetID="3" presetClass="entr" presetSubtype="5" fill="hold" grpId="2" nodeType="withEffect">
                                  <p:stCondLst>
                                    <p:cond delay="0"/>
                                  </p:stCondLst>
                                  <p:childTnLst>
                                    <p:set>
                                      <p:cBhvr>
                                        <p:cTn id="229" dur="1" fill="hold">
                                          <p:stCondLst>
                                            <p:cond delay="0"/>
                                          </p:stCondLst>
                                        </p:cTn>
                                        <p:tgtEl>
                                          <p:spTgt spid="10"/>
                                        </p:tgtEl>
                                        <p:attrNameLst>
                                          <p:attrName>style.visibility</p:attrName>
                                        </p:attrNameLst>
                                      </p:cBhvr>
                                      <p:to>
                                        <p:strVal val="visible"/>
                                      </p:to>
                                    </p:set>
                                    <p:animEffect transition="in" filter="blinds(vertical)">
                                      <p:cBhvr>
                                        <p:cTn id="230" dur="3000"/>
                                        <p:tgtEl>
                                          <p:spTgt spid="10"/>
                                        </p:tgtEl>
                                      </p:cBhvr>
                                    </p:animEffect>
                                  </p:childTnLst>
                                </p:cTn>
                              </p:par>
                              <p:par>
                                <p:cTn id="231" presetID="3" presetClass="entr" presetSubtype="5" fill="hold" grpId="2" nodeType="withEffect">
                                  <p:stCondLst>
                                    <p:cond delay="0"/>
                                  </p:stCondLst>
                                  <p:childTnLst>
                                    <p:set>
                                      <p:cBhvr>
                                        <p:cTn id="232" dur="1" fill="hold">
                                          <p:stCondLst>
                                            <p:cond delay="0"/>
                                          </p:stCondLst>
                                        </p:cTn>
                                        <p:tgtEl>
                                          <p:spTgt spid="11"/>
                                        </p:tgtEl>
                                        <p:attrNameLst>
                                          <p:attrName>style.visibility</p:attrName>
                                        </p:attrNameLst>
                                      </p:cBhvr>
                                      <p:to>
                                        <p:strVal val="visible"/>
                                      </p:to>
                                    </p:set>
                                    <p:animEffect transition="in" filter="blinds(vertical)">
                                      <p:cBhvr>
                                        <p:cTn id="233" dur="3000"/>
                                        <p:tgtEl>
                                          <p:spTgt spid="11"/>
                                        </p:tgtEl>
                                      </p:cBhvr>
                                    </p:animEffect>
                                  </p:childTnLst>
                                </p:cTn>
                              </p:par>
                              <p:par>
                                <p:cTn id="234" presetID="3" presetClass="entr" presetSubtype="5" fill="hold" grpId="2" nodeType="withEffect">
                                  <p:stCondLst>
                                    <p:cond delay="0"/>
                                  </p:stCondLst>
                                  <p:childTnLst>
                                    <p:set>
                                      <p:cBhvr>
                                        <p:cTn id="235" dur="1" fill="hold">
                                          <p:stCondLst>
                                            <p:cond delay="0"/>
                                          </p:stCondLst>
                                        </p:cTn>
                                        <p:tgtEl>
                                          <p:spTgt spid="12"/>
                                        </p:tgtEl>
                                        <p:attrNameLst>
                                          <p:attrName>style.visibility</p:attrName>
                                        </p:attrNameLst>
                                      </p:cBhvr>
                                      <p:to>
                                        <p:strVal val="visible"/>
                                      </p:to>
                                    </p:set>
                                    <p:animEffect transition="in" filter="blinds(vertical)">
                                      <p:cBhvr>
                                        <p:cTn id="236" dur="3000"/>
                                        <p:tgtEl>
                                          <p:spTgt spid="12"/>
                                        </p:tgtEl>
                                      </p:cBhvr>
                                    </p:animEffect>
                                  </p:childTnLst>
                                </p:cTn>
                              </p:par>
                              <p:par>
                                <p:cTn id="237" presetID="3" presetClass="entr" presetSubtype="5" fill="hold" grpId="2" nodeType="withEffect">
                                  <p:stCondLst>
                                    <p:cond delay="0"/>
                                  </p:stCondLst>
                                  <p:childTnLst>
                                    <p:set>
                                      <p:cBhvr>
                                        <p:cTn id="238" dur="1" fill="hold">
                                          <p:stCondLst>
                                            <p:cond delay="0"/>
                                          </p:stCondLst>
                                        </p:cTn>
                                        <p:tgtEl>
                                          <p:spTgt spid="13"/>
                                        </p:tgtEl>
                                        <p:attrNameLst>
                                          <p:attrName>style.visibility</p:attrName>
                                        </p:attrNameLst>
                                      </p:cBhvr>
                                      <p:to>
                                        <p:strVal val="visible"/>
                                      </p:to>
                                    </p:set>
                                    <p:animEffect transition="in" filter="blinds(vertical)">
                                      <p:cBhvr>
                                        <p:cTn id="239" dur="3000"/>
                                        <p:tgtEl>
                                          <p:spTgt spid="13"/>
                                        </p:tgtEl>
                                      </p:cBhvr>
                                    </p:animEffect>
                                  </p:childTnLst>
                                </p:cTn>
                              </p:par>
                              <p:par>
                                <p:cTn id="240" presetID="3" presetClass="entr" presetSubtype="5" fill="hold" grpId="2" nodeType="withEffect">
                                  <p:stCondLst>
                                    <p:cond delay="0"/>
                                  </p:stCondLst>
                                  <p:childTnLst>
                                    <p:set>
                                      <p:cBhvr>
                                        <p:cTn id="241" dur="1" fill="hold">
                                          <p:stCondLst>
                                            <p:cond delay="0"/>
                                          </p:stCondLst>
                                        </p:cTn>
                                        <p:tgtEl>
                                          <p:spTgt spid="14"/>
                                        </p:tgtEl>
                                        <p:attrNameLst>
                                          <p:attrName>style.visibility</p:attrName>
                                        </p:attrNameLst>
                                      </p:cBhvr>
                                      <p:to>
                                        <p:strVal val="visible"/>
                                      </p:to>
                                    </p:set>
                                    <p:animEffect transition="in" filter="blinds(vertical)">
                                      <p:cBhvr>
                                        <p:cTn id="242" dur="3000"/>
                                        <p:tgtEl>
                                          <p:spTgt spid="14"/>
                                        </p:tgtEl>
                                      </p:cBhvr>
                                    </p:animEffect>
                                  </p:childTnLst>
                                </p:cTn>
                              </p:par>
                              <p:par>
                                <p:cTn id="243" presetID="3" presetClass="entr" presetSubtype="5" fill="hold" grpId="2" nodeType="withEffect">
                                  <p:stCondLst>
                                    <p:cond delay="0"/>
                                  </p:stCondLst>
                                  <p:childTnLst>
                                    <p:set>
                                      <p:cBhvr>
                                        <p:cTn id="244" dur="1" fill="hold">
                                          <p:stCondLst>
                                            <p:cond delay="0"/>
                                          </p:stCondLst>
                                        </p:cTn>
                                        <p:tgtEl>
                                          <p:spTgt spid="15"/>
                                        </p:tgtEl>
                                        <p:attrNameLst>
                                          <p:attrName>style.visibility</p:attrName>
                                        </p:attrNameLst>
                                      </p:cBhvr>
                                      <p:to>
                                        <p:strVal val="visible"/>
                                      </p:to>
                                    </p:set>
                                    <p:animEffect transition="in" filter="blinds(vertical)">
                                      <p:cBhvr>
                                        <p:cTn id="245" dur="3000"/>
                                        <p:tgtEl>
                                          <p:spTgt spid="15"/>
                                        </p:tgtEl>
                                      </p:cBhvr>
                                    </p:animEffect>
                                  </p:childTnLst>
                                </p:cTn>
                              </p:par>
                              <p:par>
                                <p:cTn id="246" presetID="3" presetClass="entr" presetSubtype="5" fill="hold" grpId="2" nodeType="withEffect">
                                  <p:stCondLst>
                                    <p:cond delay="0"/>
                                  </p:stCondLst>
                                  <p:childTnLst>
                                    <p:set>
                                      <p:cBhvr>
                                        <p:cTn id="247" dur="1" fill="hold">
                                          <p:stCondLst>
                                            <p:cond delay="0"/>
                                          </p:stCondLst>
                                        </p:cTn>
                                        <p:tgtEl>
                                          <p:spTgt spid="16"/>
                                        </p:tgtEl>
                                        <p:attrNameLst>
                                          <p:attrName>style.visibility</p:attrName>
                                        </p:attrNameLst>
                                      </p:cBhvr>
                                      <p:to>
                                        <p:strVal val="visible"/>
                                      </p:to>
                                    </p:set>
                                    <p:animEffect transition="in" filter="blinds(vertical)">
                                      <p:cBhvr>
                                        <p:cTn id="248" dur="3000"/>
                                        <p:tgtEl>
                                          <p:spTgt spid="16"/>
                                        </p:tgtEl>
                                      </p:cBhvr>
                                    </p:animEffect>
                                  </p:childTnLst>
                                </p:cTn>
                              </p:par>
                              <p:par>
                                <p:cTn id="249" presetID="3" presetClass="entr" presetSubtype="5" fill="hold" grpId="2" nodeType="withEffect">
                                  <p:stCondLst>
                                    <p:cond delay="0"/>
                                  </p:stCondLst>
                                  <p:childTnLst>
                                    <p:set>
                                      <p:cBhvr>
                                        <p:cTn id="250" dur="1" fill="hold">
                                          <p:stCondLst>
                                            <p:cond delay="0"/>
                                          </p:stCondLst>
                                        </p:cTn>
                                        <p:tgtEl>
                                          <p:spTgt spid="17"/>
                                        </p:tgtEl>
                                        <p:attrNameLst>
                                          <p:attrName>style.visibility</p:attrName>
                                        </p:attrNameLst>
                                      </p:cBhvr>
                                      <p:to>
                                        <p:strVal val="visible"/>
                                      </p:to>
                                    </p:set>
                                    <p:animEffect transition="in" filter="blinds(vertical)">
                                      <p:cBhvr>
                                        <p:cTn id="251" dur="3000"/>
                                        <p:tgtEl>
                                          <p:spTgt spid="17"/>
                                        </p:tgtEl>
                                      </p:cBhvr>
                                    </p:animEffect>
                                  </p:childTnLst>
                                </p:cTn>
                              </p:par>
                              <p:par>
                                <p:cTn id="252" presetID="3" presetClass="entr" presetSubtype="5" fill="hold" grpId="2" nodeType="withEffect">
                                  <p:stCondLst>
                                    <p:cond delay="0"/>
                                  </p:stCondLst>
                                  <p:childTnLst>
                                    <p:set>
                                      <p:cBhvr>
                                        <p:cTn id="253" dur="1" fill="hold">
                                          <p:stCondLst>
                                            <p:cond delay="0"/>
                                          </p:stCondLst>
                                        </p:cTn>
                                        <p:tgtEl>
                                          <p:spTgt spid="18"/>
                                        </p:tgtEl>
                                        <p:attrNameLst>
                                          <p:attrName>style.visibility</p:attrName>
                                        </p:attrNameLst>
                                      </p:cBhvr>
                                      <p:to>
                                        <p:strVal val="visible"/>
                                      </p:to>
                                    </p:set>
                                    <p:animEffect transition="in" filter="blinds(vertical)">
                                      <p:cBhvr>
                                        <p:cTn id="254" dur="3000"/>
                                        <p:tgtEl>
                                          <p:spTgt spid="18"/>
                                        </p:tgtEl>
                                      </p:cBhvr>
                                    </p:animEffect>
                                  </p:childTnLst>
                                </p:cTn>
                              </p:par>
                              <p:par>
                                <p:cTn id="255" presetID="3" presetClass="entr" presetSubtype="5" fill="hold" grpId="2" nodeType="withEffect">
                                  <p:stCondLst>
                                    <p:cond delay="0"/>
                                  </p:stCondLst>
                                  <p:childTnLst>
                                    <p:set>
                                      <p:cBhvr>
                                        <p:cTn id="256" dur="1" fill="hold">
                                          <p:stCondLst>
                                            <p:cond delay="0"/>
                                          </p:stCondLst>
                                        </p:cTn>
                                        <p:tgtEl>
                                          <p:spTgt spid="19"/>
                                        </p:tgtEl>
                                        <p:attrNameLst>
                                          <p:attrName>style.visibility</p:attrName>
                                        </p:attrNameLst>
                                      </p:cBhvr>
                                      <p:to>
                                        <p:strVal val="visible"/>
                                      </p:to>
                                    </p:set>
                                    <p:animEffect transition="in" filter="blinds(vertical)">
                                      <p:cBhvr>
                                        <p:cTn id="257" dur="3000"/>
                                        <p:tgtEl>
                                          <p:spTgt spid="19"/>
                                        </p:tgtEl>
                                      </p:cBhvr>
                                    </p:animEffect>
                                  </p:childTnLst>
                                </p:cTn>
                              </p:par>
                              <p:par>
                                <p:cTn id="258" presetID="3" presetClass="entr" presetSubtype="5" fill="hold" grpId="2" nodeType="withEffect">
                                  <p:stCondLst>
                                    <p:cond delay="0"/>
                                  </p:stCondLst>
                                  <p:childTnLst>
                                    <p:set>
                                      <p:cBhvr>
                                        <p:cTn id="259" dur="1" fill="hold">
                                          <p:stCondLst>
                                            <p:cond delay="0"/>
                                          </p:stCondLst>
                                        </p:cTn>
                                        <p:tgtEl>
                                          <p:spTgt spid="20"/>
                                        </p:tgtEl>
                                        <p:attrNameLst>
                                          <p:attrName>style.visibility</p:attrName>
                                        </p:attrNameLst>
                                      </p:cBhvr>
                                      <p:to>
                                        <p:strVal val="visible"/>
                                      </p:to>
                                    </p:set>
                                    <p:animEffect transition="in" filter="blinds(vertical)">
                                      <p:cBhvr>
                                        <p:cTn id="260" dur="3000"/>
                                        <p:tgtEl>
                                          <p:spTgt spid="20"/>
                                        </p:tgtEl>
                                      </p:cBhvr>
                                    </p:animEffect>
                                  </p:childTnLst>
                                </p:cTn>
                              </p:par>
                              <p:par>
                                <p:cTn id="261" presetID="3" presetClass="entr" presetSubtype="5" fill="hold" grpId="2" nodeType="withEffect">
                                  <p:stCondLst>
                                    <p:cond delay="0"/>
                                  </p:stCondLst>
                                  <p:childTnLst>
                                    <p:set>
                                      <p:cBhvr>
                                        <p:cTn id="262" dur="1" fill="hold">
                                          <p:stCondLst>
                                            <p:cond delay="0"/>
                                          </p:stCondLst>
                                        </p:cTn>
                                        <p:tgtEl>
                                          <p:spTgt spid="21"/>
                                        </p:tgtEl>
                                        <p:attrNameLst>
                                          <p:attrName>style.visibility</p:attrName>
                                        </p:attrNameLst>
                                      </p:cBhvr>
                                      <p:to>
                                        <p:strVal val="visible"/>
                                      </p:to>
                                    </p:set>
                                    <p:animEffect transition="in" filter="blinds(vertical)">
                                      <p:cBhvr>
                                        <p:cTn id="263" dur="3000"/>
                                        <p:tgtEl>
                                          <p:spTgt spid="21"/>
                                        </p:tgtEl>
                                      </p:cBhvr>
                                    </p:animEffect>
                                  </p:childTnLst>
                                </p:cTn>
                              </p:par>
                              <p:par>
                                <p:cTn id="264" presetID="3" presetClass="entr" presetSubtype="5" fill="hold" grpId="2" nodeType="withEffect">
                                  <p:stCondLst>
                                    <p:cond delay="0"/>
                                  </p:stCondLst>
                                  <p:childTnLst>
                                    <p:set>
                                      <p:cBhvr>
                                        <p:cTn id="265" dur="1" fill="hold">
                                          <p:stCondLst>
                                            <p:cond delay="0"/>
                                          </p:stCondLst>
                                        </p:cTn>
                                        <p:tgtEl>
                                          <p:spTgt spid="22"/>
                                        </p:tgtEl>
                                        <p:attrNameLst>
                                          <p:attrName>style.visibility</p:attrName>
                                        </p:attrNameLst>
                                      </p:cBhvr>
                                      <p:to>
                                        <p:strVal val="visible"/>
                                      </p:to>
                                    </p:set>
                                    <p:animEffect transition="in" filter="blinds(vertical)">
                                      <p:cBhvr>
                                        <p:cTn id="266" dur="3000"/>
                                        <p:tgtEl>
                                          <p:spTgt spid="22"/>
                                        </p:tgtEl>
                                      </p:cBhvr>
                                    </p:animEffect>
                                  </p:childTnLst>
                                </p:cTn>
                              </p:par>
                              <p:par>
                                <p:cTn id="267" presetID="8" presetClass="emph" presetSubtype="0" fill="hold" grpId="3" nodeType="withEffect">
                                  <p:stCondLst>
                                    <p:cond delay="0"/>
                                  </p:stCondLst>
                                  <p:childTnLst>
                                    <p:animRot by="21600000">
                                      <p:cBhvr>
                                        <p:cTn id="268" dur="3000" fill="hold"/>
                                        <p:tgtEl>
                                          <p:spTgt spid="18"/>
                                        </p:tgtEl>
                                        <p:attrNameLst>
                                          <p:attrName>r</p:attrName>
                                        </p:attrNameLst>
                                      </p:cBhvr>
                                    </p:animRot>
                                  </p:childTnLst>
                                </p:cTn>
                              </p:par>
                              <p:par>
                                <p:cTn id="269" presetID="8" presetClass="emph" presetSubtype="0" fill="hold" grpId="3" nodeType="withEffect">
                                  <p:stCondLst>
                                    <p:cond delay="0"/>
                                  </p:stCondLst>
                                  <p:childTnLst>
                                    <p:animRot by="21600000">
                                      <p:cBhvr>
                                        <p:cTn id="270" dur="3000" fill="hold"/>
                                        <p:tgtEl>
                                          <p:spTgt spid="19"/>
                                        </p:tgtEl>
                                        <p:attrNameLst>
                                          <p:attrName>r</p:attrName>
                                        </p:attrNameLst>
                                      </p:cBhvr>
                                    </p:animRot>
                                  </p:childTnLst>
                                </p:cTn>
                              </p:par>
                              <p:par>
                                <p:cTn id="271" presetID="8" presetClass="emph" presetSubtype="0" fill="hold" grpId="3" nodeType="withEffect">
                                  <p:stCondLst>
                                    <p:cond delay="0"/>
                                  </p:stCondLst>
                                  <p:childTnLst>
                                    <p:animRot by="21600000">
                                      <p:cBhvr>
                                        <p:cTn id="272" dur="3000" fill="hold"/>
                                        <p:tgtEl>
                                          <p:spTgt spid="20"/>
                                        </p:tgtEl>
                                        <p:attrNameLst>
                                          <p:attrName>r</p:attrName>
                                        </p:attrNameLst>
                                      </p:cBhvr>
                                    </p:animRot>
                                  </p:childTnLst>
                                </p:cTn>
                              </p:par>
                              <p:par>
                                <p:cTn id="273" presetID="8" presetClass="emph" presetSubtype="0" fill="hold" grpId="3" nodeType="withEffect">
                                  <p:stCondLst>
                                    <p:cond delay="0"/>
                                  </p:stCondLst>
                                  <p:childTnLst>
                                    <p:animRot by="21600000">
                                      <p:cBhvr>
                                        <p:cTn id="274" dur="3000" fill="hold"/>
                                        <p:tgtEl>
                                          <p:spTgt spid="21"/>
                                        </p:tgtEl>
                                        <p:attrNameLst>
                                          <p:attrName>r</p:attrName>
                                        </p:attrNameLst>
                                      </p:cBhvr>
                                    </p:animRot>
                                  </p:childTnLst>
                                </p:cTn>
                              </p:par>
                              <p:par>
                                <p:cTn id="275" presetID="8" presetClass="emph" presetSubtype="0" fill="hold" grpId="3" nodeType="withEffect">
                                  <p:stCondLst>
                                    <p:cond delay="0"/>
                                  </p:stCondLst>
                                  <p:childTnLst>
                                    <p:animRot by="21600000">
                                      <p:cBhvr>
                                        <p:cTn id="276" dur="3000" fill="hold"/>
                                        <p:tgtEl>
                                          <p:spTgt spid="22"/>
                                        </p:tgtEl>
                                        <p:attrNameLst>
                                          <p:attrName>r</p:attrName>
                                        </p:attrNameLst>
                                      </p:cBhvr>
                                    </p:animRot>
                                  </p:childTnLst>
                                </p:cTn>
                              </p:par>
                              <p:par>
                                <p:cTn id="277" presetID="8" presetClass="emph" presetSubtype="0" fill="hold" grpId="3" nodeType="withEffect">
                                  <p:stCondLst>
                                    <p:cond delay="0"/>
                                  </p:stCondLst>
                                  <p:childTnLst>
                                    <p:animRot by="-21600000">
                                      <p:cBhvr>
                                        <p:cTn id="278" dur="3000" fill="hold"/>
                                        <p:tgtEl>
                                          <p:spTgt spid="3"/>
                                        </p:tgtEl>
                                        <p:attrNameLst>
                                          <p:attrName>r</p:attrName>
                                        </p:attrNameLst>
                                      </p:cBhvr>
                                    </p:animRot>
                                  </p:childTnLst>
                                </p:cTn>
                              </p:par>
                              <p:par>
                                <p:cTn id="279" presetID="8" presetClass="emph" presetSubtype="0" fill="hold" grpId="3" nodeType="withEffect">
                                  <p:stCondLst>
                                    <p:cond delay="0"/>
                                  </p:stCondLst>
                                  <p:childTnLst>
                                    <p:animRot by="-21600000">
                                      <p:cBhvr>
                                        <p:cTn id="280" dur="3000" fill="hold"/>
                                        <p:tgtEl>
                                          <p:spTgt spid="5"/>
                                        </p:tgtEl>
                                        <p:attrNameLst>
                                          <p:attrName>r</p:attrName>
                                        </p:attrNameLst>
                                      </p:cBhvr>
                                    </p:animRot>
                                  </p:childTnLst>
                                </p:cTn>
                              </p:par>
                              <p:par>
                                <p:cTn id="281" presetID="8" presetClass="emph" presetSubtype="0" fill="hold" grpId="3" nodeType="withEffect">
                                  <p:stCondLst>
                                    <p:cond delay="0"/>
                                  </p:stCondLst>
                                  <p:childTnLst>
                                    <p:animRot by="-21600000">
                                      <p:cBhvr>
                                        <p:cTn id="282" dur="3000" fill="hold"/>
                                        <p:tgtEl>
                                          <p:spTgt spid="7"/>
                                        </p:tgtEl>
                                        <p:attrNameLst>
                                          <p:attrName>r</p:attrName>
                                        </p:attrNameLst>
                                      </p:cBhvr>
                                    </p:animRot>
                                  </p:childTnLst>
                                </p:cTn>
                              </p:par>
                              <p:par>
                                <p:cTn id="283" presetID="8" presetClass="emph" presetSubtype="0" fill="hold" grpId="3" nodeType="withEffect">
                                  <p:stCondLst>
                                    <p:cond delay="0"/>
                                  </p:stCondLst>
                                  <p:childTnLst>
                                    <p:animRot by="-21600000">
                                      <p:cBhvr>
                                        <p:cTn id="284" dur="3000" fill="hold"/>
                                        <p:tgtEl>
                                          <p:spTgt spid="9"/>
                                        </p:tgtEl>
                                        <p:attrNameLst>
                                          <p:attrName>r</p:attrName>
                                        </p:attrNameLst>
                                      </p:cBhvr>
                                    </p:animRot>
                                  </p:childTnLst>
                                </p:cTn>
                              </p:par>
                              <p:par>
                                <p:cTn id="285" presetID="8" presetClass="emph" presetSubtype="0" fill="hold" grpId="3" nodeType="withEffect">
                                  <p:stCondLst>
                                    <p:cond delay="0"/>
                                  </p:stCondLst>
                                  <p:childTnLst>
                                    <p:animRot by="-21600000">
                                      <p:cBhvr>
                                        <p:cTn id="286" dur="3000" fill="hold"/>
                                        <p:tgtEl>
                                          <p:spTgt spid="11"/>
                                        </p:tgtEl>
                                        <p:attrNameLst>
                                          <p:attrName>r</p:attrName>
                                        </p:attrNameLst>
                                      </p:cBhvr>
                                    </p:animRot>
                                  </p:childTnLst>
                                </p:cTn>
                              </p:par>
                              <p:par>
                                <p:cTn id="287" presetID="8" presetClass="emph" presetSubtype="0" fill="hold" grpId="3" nodeType="withEffect">
                                  <p:stCondLst>
                                    <p:cond delay="0"/>
                                  </p:stCondLst>
                                  <p:childTnLst>
                                    <p:animRot by="21600000">
                                      <p:cBhvr>
                                        <p:cTn id="288" dur="3000" fill="hold"/>
                                        <p:tgtEl>
                                          <p:spTgt spid="4"/>
                                        </p:tgtEl>
                                        <p:attrNameLst>
                                          <p:attrName>r</p:attrName>
                                        </p:attrNameLst>
                                      </p:cBhvr>
                                    </p:animRot>
                                  </p:childTnLst>
                                </p:cTn>
                              </p:par>
                              <p:par>
                                <p:cTn id="289" presetID="8" presetClass="emph" presetSubtype="0" fill="hold" grpId="3" nodeType="withEffect">
                                  <p:stCondLst>
                                    <p:cond delay="0"/>
                                  </p:stCondLst>
                                  <p:childTnLst>
                                    <p:animRot by="21600000">
                                      <p:cBhvr>
                                        <p:cTn id="290" dur="3000" fill="hold"/>
                                        <p:tgtEl>
                                          <p:spTgt spid="6"/>
                                        </p:tgtEl>
                                        <p:attrNameLst>
                                          <p:attrName>r</p:attrName>
                                        </p:attrNameLst>
                                      </p:cBhvr>
                                    </p:animRot>
                                  </p:childTnLst>
                                </p:cTn>
                              </p:par>
                              <p:par>
                                <p:cTn id="291" presetID="8" presetClass="emph" presetSubtype="0" fill="hold" grpId="3" nodeType="withEffect">
                                  <p:stCondLst>
                                    <p:cond delay="0"/>
                                  </p:stCondLst>
                                  <p:childTnLst>
                                    <p:animRot by="21600000">
                                      <p:cBhvr>
                                        <p:cTn id="292" dur="3000" fill="hold"/>
                                        <p:tgtEl>
                                          <p:spTgt spid="8"/>
                                        </p:tgtEl>
                                        <p:attrNameLst>
                                          <p:attrName>r</p:attrName>
                                        </p:attrNameLst>
                                      </p:cBhvr>
                                    </p:animRot>
                                  </p:childTnLst>
                                </p:cTn>
                              </p:par>
                              <p:par>
                                <p:cTn id="293" presetID="8" presetClass="emph" presetSubtype="0" fill="hold" grpId="3" nodeType="withEffect">
                                  <p:stCondLst>
                                    <p:cond delay="0"/>
                                  </p:stCondLst>
                                  <p:childTnLst>
                                    <p:animRot by="21600000">
                                      <p:cBhvr>
                                        <p:cTn id="294" dur="3000" fill="hold"/>
                                        <p:tgtEl>
                                          <p:spTgt spid="10"/>
                                        </p:tgtEl>
                                        <p:attrNameLst>
                                          <p:attrName>r</p:attrName>
                                        </p:attrNameLst>
                                      </p:cBhvr>
                                    </p:animRot>
                                  </p:childTnLst>
                                </p:cTn>
                              </p:par>
                              <p:par>
                                <p:cTn id="295" presetID="8" presetClass="emph" presetSubtype="0" fill="hold" grpId="3" nodeType="withEffect">
                                  <p:stCondLst>
                                    <p:cond delay="0"/>
                                  </p:stCondLst>
                                  <p:childTnLst>
                                    <p:animRot by="21600000">
                                      <p:cBhvr>
                                        <p:cTn id="296" dur="3000" fill="hold"/>
                                        <p:tgtEl>
                                          <p:spTgt spid="12"/>
                                        </p:tgtEl>
                                        <p:attrNameLst>
                                          <p:attrName>r</p:attrName>
                                        </p:attrNameLst>
                                      </p:cBhvr>
                                    </p:animRot>
                                  </p:childTnLst>
                                </p:cTn>
                              </p:par>
                              <p:par>
                                <p:cTn id="297" presetID="8" presetClass="emph" presetSubtype="0" fill="hold" grpId="3" nodeType="withEffect">
                                  <p:stCondLst>
                                    <p:cond delay="0"/>
                                  </p:stCondLst>
                                  <p:childTnLst>
                                    <p:animRot by="-21600000">
                                      <p:cBhvr>
                                        <p:cTn id="298" dur="3000" fill="hold"/>
                                        <p:tgtEl>
                                          <p:spTgt spid="13"/>
                                        </p:tgtEl>
                                        <p:attrNameLst>
                                          <p:attrName>r</p:attrName>
                                        </p:attrNameLst>
                                      </p:cBhvr>
                                    </p:animRot>
                                  </p:childTnLst>
                                </p:cTn>
                              </p:par>
                              <p:par>
                                <p:cTn id="299" presetID="8" presetClass="emph" presetSubtype="0" fill="hold" grpId="3" nodeType="withEffect">
                                  <p:stCondLst>
                                    <p:cond delay="0"/>
                                  </p:stCondLst>
                                  <p:childTnLst>
                                    <p:animRot by="-21600000">
                                      <p:cBhvr>
                                        <p:cTn id="300" dur="3000" fill="hold"/>
                                        <p:tgtEl>
                                          <p:spTgt spid="14"/>
                                        </p:tgtEl>
                                        <p:attrNameLst>
                                          <p:attrName>r</p:attrName>
                                        </p:attrNameLst>
                                      </p:cBhvr>
                                    </p:animRot>
                                  </p:childTnLst>
                                </p:cTn>
                              </p:par>
                              <p:par>
                                <p:cTn id="301" presetID="8" presetClass="emph" presetSubtype="0" fill="hold" grpId="3" nodeType="withEffect">
                                  <p:stCondLst>
                                    <p:cond delay="0"/>
                                  </p:stCondLst>
                                  <p:childTnLst>
                                    <p:animRot by="-21600000">
                                      <p:cBhvr>
                                        <p:cTn id="302" dur="3000" fill="hold"/>
                                        <p:tgtEl>
                                          <p:spTgt spid="15"/>
                                        </p:tgtEl>
                                        <p:attrNameLst>
                                          <p:attrName>r</p:attrName>
                                        </p:attrNameLst>
                                      </p:cBhvr>
                                    </p:animRot>
                                  </p:childTnLst>
                                </p:cTn>
                              </p:par>
                              <p:par>
                                <p:cTn id="303" presetID="8" presetClass="emph" presetSubtype="0" fill="hold" grpId="3" nodeType="withEffect">
                                  <p:stCondLst>
                                    <p:cond delay="0"/>
                                  </p:stCondLst>
                                  <p:childTnLst>
                                    <p:animRot by="-21600000">
                                      <p:cBhvr>
                                        <p:cTn id="304" dur="3000" fill="hold"/>
                                        <p:tgtEl>
                                          <p:spTgt spid="16"/>
                                        </p:tgtEl>
                                        <p:attrNameLst>
                                          <p:attrName>r</p:attrName>
                                        </p:attrNameLst>
                                      </p:cBhvr>
                                    </p:animRot>
                                  </p:childTnLst>
                                </p:cTn>
                              </p:par>
                              <p:par>
                                <p:cTn id="305" presetID="8" presetClass="emph" presetSubtype="0" fill="hold" grpId="3" nodeType="withEffect">
                                  <p:stCondLst>
                                    <p:cond delay="0"/>
                                  </p:stCondLst>
                                  <p:childTnLst>
                                    <p:animRot by="-21600000">
                                      <p:cBhvr>
                                        <p:cTn id="306" dur="3000" fill="hold"/>
                                        <p:tgtEl>
                                          <p:spTgt spid="17"/>
                                        </p:tgtEl>
                                        <p:attrNameLst>
                                          <p:attrName>r</p:attrName>
                                        </p:attrNameLst>
                                      </p:cBhvr>
                                    </p:animRot>
                                  </p:childTnLst>
                                </p:cTn>
                              </p:par>
                            </p:childTnLst>
                          </p:cTn>
                        </p:par>
                        <p:par>
                          <p:cTn id="307" fill="hold">
                            <p:stCondLst>
                              <p:cond delay="3000"/>
                            </p:stCondLst>
                            <p:childTnLst>
                              <p:par>
                                <p:cTn id="308" presetID="17" presetClass="exit" presetSubtype="4" fill="hold" grpId="4" nodeType="afterEffect">
                                  <p:stCondLst>
                                    <p:cond delay="0"/>
                                  </p:stCondLst>
                                  <p:childTnLst>
                                    <p:anim calcmode="lin" valueType="num">
                                      <p:cBhvr>
                                        <p:cTn id="309" dur="3000"/>
                                        <p:tgtEl>
                                          <p:spTgt spid="3"/>
                                        </p:tgtEl>
                                        <p:attrNameLst>
                                          <p:attrName>ppt_x</p:attrName>
                                        </p:attrNameLst>
                                      </p:cBhvr>
                                      <p:tavLst>
                                        <p:tav tm="0">
                                          <p:val>
                                            <p:strVal val="ppt_x"/>
                                          </p:val>
                                        </p:tav>
                                        <p:tav tm="100000">
                                          <p:val>
                                            <p:strVal val="ppt_x"/>
                                          </p:val>
                                        </p:tav>
                                      </p:tavLst>
                                    </p:anim>
                                    <p:anim calcmode="lin" valueType="num">
                                      <p:cBhvr>
                                        <p:cTn id="310" dur="3000"/>
                                        <p:tgtEl>
                                          <p:spTgt spid="3"/>
                                        </p:tgtEl>
                                        <p:attrNameLst>
                                          <p:attrName>ppt_y</p:attrName>
                                        </p:attrNameLst>
                                      </p:cBhvr>
                                      <p:tavLst>
                                        <p:tav tm="0">
                                          <p:val>
                                            <p:strVal val="ppt_y"/>
                                          </p:val>
                                        </p:tav>
                                        <p:tav tm="100000">
                                          <p:val>
                                            <p:strVal val="ppt_y+ppt_h/2"/>
                                          </p:val>
                                        </p:tav>
                                      </p:tavLst>
                                    </p:anim>
                                    <p:anim calcmode="lin" valueType="num">
                                      <p:cBhvr>
                                        <p:cTn id="311" dur="3000"/>
                                        <p:tgtEl>
                                          <p:spTgt spid="3"/>
                                        </p:tgtEl>
                                        <p:attrNameLst>
                                          <p:attrName>ppt_w</p:attrName>
                                        </p:attrNameLst>
                                      </p:cBhvr>
                                      <p:tavLst>
                                        <p:tav tm="0">
                                          <p:val>
                                            <p:strVal val="ppt_w"/>
                                          </p:val>
                                        </p:tav>
                                        <p:tav tm="100000">
                                          <p:val>
                                            <p:strVal val="ppt_w"/>
                                          </p:val>
                                        </p:tav>
                                      </p:tavLst>
                                    </p:anim>
                                    <p:anim calcmode="lin" valueType="num">
                                      <p:cBhvr>
                                        <p:cTn id="312" dur="3000"/>
                                        <p:tgtEl>
                                          <p:spTgt spid="3"/>
                                        </p:tgtEl>
                                        <p:attrNameLst>
                                          <p:attrName>ppt_h</p:attrName>
                                        </p:attrNameLst>
                                      </p:cBhvr>
                                      <p:tavLst>
                                        <p:tav tm="0">
                                          <p:val>
                                            <p:strVal val="ppt_h"/>
                                          </p:val>
                                        </p:tav>
                                        <p:tav tm="100000">
                                          <p:val>
                                            <p:fltVal val="0"/>
                                          </p:val>
                                        </p:tav>
                                      </p:tavLst>
                                    </p:anim>
                                    <p:set>
                                      <p:cBhvr>
                                        <p:cTn id="313" dur="1" fill="hold">
                                          <p:stCondLst>
                                            <p:cond delay="2999"/>
                                          </p:stCondLst>
                                        </p:cTn>
                                        <p:tgtEl>
                                          <p:spTgt spid="3"/>
                                        </p:tgtEl>
                                        <p:attrNameLst>
                                          <p:attrName>style.visibility</p:attrName>
                                        </p:attrNameLst>
                                      </p:cBhvr>
                                      <p:to>
                                        <p:strVal val="hidden"/>
                                      </p:to>
                                    </p:set>
                                  </p:childTnLst>
                                </p:cTn>
                              </p:par>
                              <p:par>
                                <p:cTn id="314" presetID="17" presetClass="exit" presetSubtype="4" fill="hold" grpId="4" nodeType="withEffect">
                                  <p:stCondLst>
                                    <p:cond delay="0"/>
                                  </p:stCondLst>
                                  <p:childTnLst>
                                    <p:anim calcmode="lin" valueType="num">
                                      <p:cBhvr>
                                        <p:cTn id="315" dur="3000"/>
                                        <p:tgtEl>
                                          <p:spTgt spid="4"/>
                                        </p:tgtEl>
                                        <p:attrNameLst>
                                          <p:attrName>ppt_x</p:attrName>
                                        </p:attrNameLst>
                                      </p:cBhvr>
                                      <p:tavLst>
                                        <p:tav tm="0">
                                          <p:val>
                                            <p:strVal val="ppt_x"/>
                                          </p:val>
                                        </p:tav>
                                        <p:tav tm="100000">
                                          <p:val>
                                            <p:strVal val="ppt_x"/>
                                          </p:val>
                                        </p:tav>
                                      </p:tavLst>
                                    </p:anim>
                                    <p:anim calcmode="lin" valueType="num">
                                      <p:cBhvr>
                                        <p:cTn id="316" dur="3000"/>
                                        <p:tgtEl>
                                          <p:spTgt spid="4"/>
                                        </p:tgtEl>
                                        <p:attrNameLst>
                                          <p:attrName>ppt_y</p:attrName>
                                        </p:attrNameLst>
                                      </p:cBhvr>
                                      <p:tavLst>
                                        <p:tav tm="0">
                                          <p:val>
                                            <p:strVal val="ppt_y"/>
                                          </p:val>
                                        </p:tav>
                                        <p:tav tm="100000">
                                          <p:val>
                                            <p:strVal val="ppt_y+ppt_h/2"/>
                                          </p:val>
                                        </p:tav>
                                      </p:tavLst>
                                    </p:anim>
                                    <p:anim calcmode="lin" valueType="num">
                                      <p:cBhvr>
                                        <p:cTn id="317" dur="3000"/>
                                        <p:tgtEl>
                                          <p:spTgt spid="4"/>
                                        </p:tgtEl>
                                        <p:attrNameLst>
                                          <p:attrName>ppt_w</p:attrName>
                                        </p:attrNameLst>
                                      </p:cBhvr>
                                      <p:tavLst>
                                        <p:tav tm="0">
                                          <p:val>
                                            <p:strVal val="ppt_w"/>
                                          </p:val>
                                        </p:tav>
                                        <p:tav tm="100000">
                                          <p:val>
                                            <p:strVal val="ppt_w"/>
                                          </p:val>
                                        </p:tav>
                                      </p:tavLst>
                                    </p:anim>
                                    <p:anim calcmode="lin" valueType="num">
                                      <p:cBhvr>
                                        <p:cTn id="318" dur="3000"/>
                                        <p:tgtEl>
                                          <p:spTgt spid="4"/>
                                        </p:tgtEl>
                                        <p:attrNameLst>
                                          <p:attrName>ppt_h</p:attrName>
                                        </p:attrNameLst>
                                      </p:cBhvr>
                                      <p:tavLst>
                                        <p:tav tm="0">
                                          <p:val>
                                            <p:strVal val="ppt_h"/>
                                          </p:val>
                                        </p:tav>
                                        <p:tav tm="100000">
                                          <p:val>
                                            <p:fltVal val="0"/>
                                          </p:val>
                                        </p:tav>
                                      </p:tavLst>
                                    </p:anim>
                                    <p:set>
                                      <p:cBhvr>
                                        <p:cTn id="319" dur="1" fill="hold">
                                          <p:stCondLst>
                                            <p:cond delay="2999"/>
                                          </p:stCondLst>
                                        </p:cTn>
                                        <p:tgtEl>
                                          <p:spTgt spid="4"/>
                                        </p:tgtEl>
                                        <p:attrNameLst>
                                          <p:attrName>style.visibility</p:attrName>
                                        </p:attrNameLst>
                                      </p:cBhvr>
                                      <p:to>
                                        <p:strVal val="hidden"/>
                                      </p:to>
                                    </p:set>
                                  </p:childTnLst>
                                </p:cTn>
                              </p:par>
                              <p:par>
                                <p:cTn id="320" presetID="17" presetClass="exit" presetSubtype="4" fill="hold" grpId="4" nodeType="withEffect">
                                  <p:stCondLst>
                                    <p:cond delay="0"/>
                                  </p:stCondLst>
                                  <p:childTnLst>
                                    <p:anim calcmode="lin" valueType="num">
                                      <p:cBhvr>
                                        <p:cTn id="321" dur="3000"/>
                                        <p:tgtEl>
                                          <p:spTgt spid="5"/>
                                        </p:tgtEl>
                                        <p:attrNameLst>
                                          <p:attrName>ppt_x</p:attrName>
                                        </p:attrNameLst>
                                      </p:cBhvr>
                                      <p:tavLst>
                                        <p:tav tm="0">
                                          <p:val>
                                            <p:strVal val="ppt_x"/>
                                          </p:val>
                                        </p:tav>
                                        <p:tav tm="100000">
                                          <p:val>
                                            <p:strVal val="ppt_x"/>
                                          </p:val>
                                        </p:tav>
                                      </p:tavLst>
                                    </p:anim>
                                    <p:anim calcmode="lin" valueType="num">
                                      <p:cBhvr>
                                        <p:cTn id="322" dur="3000"/>
                                        <p:tgtEl>
                                          <p:spTgt spid="5"/>
                                        </p:tgtEl>
                                        <p:attrNameLst>
                                          <p:attrName>ppt_y</p:attrName>
                                        </p:attrNameLst>
                                      </p:cBhvr>
                                      <p:tavLst>
                                        <p:tav tm="0">
                                          <p:val>
                                            <p:strVal val="ppt_y"/>
                                          </p:val>
                                        </p:tav>
                                        <p:tav tm="100000">
                                          <p:val>
                                            <p:strVal val="ppt_y+ppt_h/2"/>
                                          </p:val>
                                        </p:tav>
                                      </p:tavLst>
                                    </p:anim>
                                    <p:anim calcmode="lin" valueType="num">
                                      <p:cBhvr>
                                        <p:cTn id="323" dur="3000"/>
                                        <p:tgtEl>
                                          <p:spTgt spid="5"/>
                                        </p:tgtEl>
                                        <p:attrNameLst>
                                          <p:attrName>ppt_w</p:attrName>
                                        </p:attrNameLst>
                                      </p:cBhvr>
                                      <p:tavLst>
                                        <p:tav tm="0">
                                          <p:val>
                                            <p:strVal val="ppt_w"/>
                                          </p:val>
                                        </p:tav>
                                        <p:tav tm="100000">
                                          <p:val>
                                            <p:strVal val="ppt_w"/>
                                          </p:val>
                                        </p:tav>
                                      </p:tavLst>
                                    </p:anim>
                                    <p:anim calcmode="lin" valueType="num">
                                      <p:cBhvr>
                                        <p:cTn id="324" dur="3000"/>
                                        <p:tgtEl>
                                          <p:spTgt spid="5"/>
                                        </p:tgtEl>
                                        <p:attrNameLst>
                                          <p:attrName>ppt_h</p:attrName>
                                        </p:attrNameLst>
                                      </p:cBhvr>
                                      <p:tavLst>
                                        <p:tav tm="0">
                                          <p:val>
                                            <p:strVal val="ppt_h"/>
                                          </p:val>
                                        </p:tav>
                                        <p:tav tm="100000">
                                          <p:val>
                                            <p:fltVal val="0"/>
                                          </p:val>
                                        </p:tav>
                                      </p:tavLst>
                                    </p:anim>
                                    <p:set>
                                      <p:cBhvr>
                                        <p:cTn id="325" dur="1" fill="hold">
                                          <p:stCondLst>
                                            <p:cond delay="2999"/>
                                          </p:stCondLst>
                                        </p:cTn>
                                        <p:tgtEl>
                                          <p:spTgt spid="5"/>
                                        </p:tgtEl>
                                        <p:attrNameLst>
                                          <p:attrName>style.visibility</p:attrName>
                                        </p:attrNameLst>
                                      </p:cBhvr>
                                      <p:to>
                                        <p:strVal val="hidden"/>
                                      </p:to>
                                    </p:set>
                                  </p:childTnLst>
                                </p:cTn>
                              </p:par>
                              <p:par>
                                <p:cTn id="326" presetID="17" presetClass="exit" presetSubtype="4" fill="hold" grpId="4" nodeType="withEffect">
                                  <p:stCondLst>
                                    <p:cond delay="0"/>
                                  </p:stCondLst>
                                  <p:childTnLst>
                                    <p:anim calcmode="lin" valueType="num">
                                      <p:cBhvr>
                                        <p:cTn id="327" dur="3000"/>
                                        <p:tgtEl>
                                          <p:spTgt spid="6"/>
                                        </p:tgtEl>
                                        <p:attrNameLst>
                                          <p:attrName>ppt_x</p:attrName>
                                        </p:attrNameLst>
                                      </p:cBhvr>
                                      <p:tavLst>
                                        <p:tav tm="0">
                                          <p:val>
                                            <p:strVal val="ppt_x"/>
                                          </p:val>
                                        </p:tav>
                                        <p:tav tm="100000">
                                          <p:val>
                                            <p:strVal val="ppt_x"/>
                                          </p:val>
                                        </p:tav>
                                      </p:tavLst>
                                    </p:anim>
                                    <p:anim calcmode="lin" valueType="num">
                                      <p:cBhvr>
                                        <p:cTn id="328" dur="3000"/>
                                        <p:tgtEl>
                                          <p:spTgt spid="6"/>
                                        </p:tgtEl>
                                        <p:attrNameLst>
                                          <p:attrName>ppt_y</p:attrName>
                                        </p:attrNameLst>
                                      </p:cBhvr>
                                      <p:tavLst>
                                        <p:tav tm="0">
                                          <p:val>
                                            <p:strVal val="ppt_y"/>
                                          </p:val>
                                        </p:tav>
                                        <p:tav tm="100000">
                                          <p:val>
                                            <p:strVal val="ppt_y+ppt_h/2"/>
                                          </p:val>
                                        </p:tav>
                                      </p:tavLst>
                                    </p:anim>
                                    <p:anim calcmode="lin" valueType="num">
                                      <p:cBhvr>
                                        <p:cTn id="329" dur="3000"/>
                                        <p:tgtEl>
                                          <p:spTgt spid="6"/>
                                        </p:tgtEl>
                                        <p:attrNameLst>
                                          <p:attrName>ppt_w</p:attrName>
                                        </p:attrNameLst>
                                      </p:cBhvr>
                                      <p:tavLst>
                                        <p:tav tm="0">
                                          <p:val>
                                            <p:strVal val="ppt_w"/>
                                          </p:val>
                                        </p:tav>
                                        <p:tav tm="100000">
                                          <p:val>
                                            <p:strVal val="ppt_w"/>
                                          </p:val>
                                        </p:tav>
                                      </p:tavLst>
                                    </p:anim>
                                    <p:anim calcmode="lin" valueType="num">
                                      <p:cBhvr>
                                        <p:cTn id="330" dur="3000"/>
                                        <p:tgtEl>
                                          <p:spTgt spid="6"/>
                                        </p:tgtEl>
                                        <p:attrNameLst>
                                          <p:attrName>ppt_h</p:attrName>
                                        </p:attrNameLst>
                                      </p:cBhvr>
                                      <p:tavLst>
                                        <p:tav tm="0">
                                          <p:val>
                                            <p:strVal val="ppt_h"/>
                                          </p:val>
                                        </p:tav>
                                        <p:tav tm="100000">
                                          <p:val>
                                            <p:fltVal val="0"/>
                                          </p:val>
                                        </p:tav>
                                      </p:tavLst>
                                    </p:anim>
                                    <p:set>
                                      <p:cBhvr>
                                        <p:cTn id="331" dur="1" fill="hold">
                                          <p:stCondLst>
                                            <p:cond delay="2999"/>
                                          </p:stCondLst>
                                        </p:cTn>
                                        <p:tgtEl>
                                          <p:spTgt spid="6"/>
                                        </p:tgtEl>
                                        <p:attrNameLst>
                                          <p:attrName>style.visibility</p:attrName>
                                        </p:attrNameLst>
                                      </p:cBhvr>
                                      <p:to>
                                        <p:strVal val="hidden"/>
                                      </p:to>
                                    </p:set>
                                  </p:childTnLst>
                                </p:cTn>
                              </p:par>
                              <p:par>
                                <p:cTn id="332" presetID="17" presetClass="exit" presetSubtype="4" fill="hold" grpId="4" nodeType="withEffect">
                                  <p:stCondLst>
                                    <p:cond delay="0"/>
                                  </p:stCondLst>
                                  <p:childTnLst>
                                    <p:anim calcmode="lin" valueType="num">
                                      <p:cBhvr>
                                        <p:cTn id="333" dur="3000"/>
                                        <p:tgtEl>
                                          <p:spTgt spid="7"/>
                                        </p:tgtEl>
                                        <p:attrNameLst>
                                          <p:attrName>ppt_x</p:attrName>
                                        </p:attrNameLst>
                                      </p:cBhvr>
                                      <p:tavLst>
                                        <p:tav tm="0">
                                          <p:val>
                                            <p:strVal val="ppt_x"/>
                                          </p:val>
                                        </p:tav>
                                        <p:tav tm="100000">
                                          <p:val>
                                            <p:strVal val="ppt_x"/>
                                          </p:val>
                                        </p:tav>
                                      </p:tavLst>
                                    </p:anim>
                                    <p:anim calcmode="lin" valueType="num">
                                      <p:cBhvr>
                                        <p:cTn id="334" dur="3000"/>
                                        <p:tgtEl>
                                          <p:spTgt spid="7"/>
                                        </p:tgtEl>
                                        <p:attrNameLst>
                                          <p:attrName>ppt_y</p:attrName>
                                        </p:attrNameLst>
                                      </p:cBhvr>
                                      <p:tavLst>
                                        <p:tav tm="0">
                                          <p:val>
                                            <p:strVal val="ppt_y"/>
                                          </p:val>
                                        </p:tav>
                                        <p:tav tm="100000">
                                          <p:val>
                                            <p:strVal val="ppt_y+ppt_h/2"/>
                                          </p:val>
                                        </p:tav>
                                      </p:tavLst>
                                    </p:anim>
                                    <p:anim calcmode="lin" valueType="num">
                                      <p:cBhvr>
                                        <p:cTn id="335" dur="3000"/>
                                        <p:tgtEl>
                                          <p:spTgt spid="7"/>
                                        </p:tgtEl>
                                        <p:attrNameLst>
                                          <p:attrName>ppt_w</p:attrName>
                                        </p:attrNameLst>
                                      </p:cBhvr>
                                      <p:tavLst>
                                        <p:tav tm="0">
                                          <p:val>
                                            <p:strVal val="ppt_w"/>
                                          </p:val>
                                        </p:tav>
                                        <p:tav tm="100000">
                                          <p:val>
                                            <p:strVal val="ppt_w"/>
                                          </p:val>
                                        </p:tav>
                                      </p:tavLst>
                                    </p:anim>
                                    <p:anim calcmode="lin" valueType="num">
                                      <p:cBhvr>
                                        <p:cTn id="336" dur="3000"/>
                                        <p:tgtEl>
                                          <p:spTgt spid="7"/>
                                        </p:tgtEl>
                                        <p:attrNameLst>
                                          <p:attrName>ppt_h</p:attrName>
                                        </p:attrNameLst>
                                      </p:cBhvr>
                                      <p:tavLst>
                                        <p:tav tm="0">
                                          <p:val>
                                            <p:strVal val="ppt_h"/>
                                          </p:val>
                                        </p:tav>
                                        <p:tav tm="100000">
                                          <p:val>
                                            <p:fltVal val="0"/>
                                          </p:val>
                                        </p:tav>
                                      </p:tavLst>
                                    </p:anim>
                                    <p:set>
                                      <p:cBhvr>
                                        <p:cTn id="337" dur="1" fill="hold">
                                          <p:stCondLst>
                                            <p:cond delay="2999"/>
                                          </p:stCondLst>
                                        </p:cTn>
                                        <p:tgtEl>
                                          <p:spTgt spid="7"/>
                                        </p:tgtEl>
                                        <p:attrNameLst>
                                          <p:attrName>style.visibility</p:attrName>
                                        </p:attrNameLst>
                                      </p:cBhvr>
                                      <p:to>
                                        <p:strVal val="hidden"/>
                                      </p:to>
                                    </p:set>
                                  </p:childTnLst>
                                </p:cTn>
                              </p:par>
                              <p:par>
                                <p:cTn id="338" presetID="17" presetClass="exit" presetSubtype="4" fill="hold" grpId="4" nodeType="withEffect">
                                  <p:stCondLst>
                                    <p:cond delay="0"/>
                                  </p:stCondLst>
                                  <p:childTnLst>
                                    <p:anim calcmode="lin" valueType="num">
                                      <p:cBhvr>
                                        <p:cTn id="339" dur="3000"/>
                                        <p:tgtEl>
                                          <p:spTgt spid="8"/>
                                        </p:tgtEl>
                                        <p:attrNameLst>
                                          <p:attrName>ppt_x</p:attrName>
                                        </p:attrNameLst>
                                      </p:cBhvr>
                                      <p:tavLst>
                                        <p:tav tm="0">
                                          <p:val>
                                            <p:strVal val="ppt_x"/>
                                          </p:val>
                                        </p:tav>
                                        <p:tav tm="100000">
                                          <p:val>
                                            <p:strVal val="ppt_x"/>
                                          </p:val>
                                        </p:tav>
                                      </p:tavLst>
                                    </p:anim>
                                    <p:anim calcmode="lin" valueType="num">
                                      <p:cBhvr>
                                        <p:cTn id="340" dur="3000"/>
                                        <p:tgtEl>
                                          <p:spTgt spid="8"/>
                                        </p:tgtEl>
                                        <p:attrNameLst>
                                          <p:attrName>ppt_y</p:attrName>
                                        </p:attrNameLst>
                                      </p:cBhvr>
                                      <p:tavLst>
                                        <p:tav tm="0">
                                          <p:val>
                                            <p:strVal val="ppt_y"/>
                                          </p:val>
                                        </p:tav>
                                        <p:tav tm="100000">
                                          <p:val>
                                            <p:strVal val="ppt_y+ppt_h/2"/>
                                          </p:val>
                                        </p:tav>
                                      </p:tavLst>
                                    </p:anim>
                                    <p:anim calcmode="lin" valueType="num">
                                      <p:cBhvr>
                                        <p:cTn id="341" dur="3000"/>
                                        <p:tgtEl>
                                          <p:spTgt spid="8"/>
                                        </p:tgtEl>
                                        <p:attrNameLst>
                                          <p:attrName>ppt_w</p:attrName>
                                        </p:attrNameLst>
                                      </p:cBhvr>
                                      <p:tavLst>
                                        <p:tav tm="0">
                                          <p:val>
                                            <p:strVal val="ppt_w"/>
                                          </p:val>
                                        </p:tav>
                                        <p:tav tm="100000">
                                          <p:val>
                                            <p:strVal val="ppt_w"/>
                                          </p:val>
                                        </p:tav>
                                      </p:tavLst>
                                    </p:anim>
                                    <p:anim calcmode="lin" valueType="num">
                                      <p:cBhvr>
                                        <p:cTn id="342" dur="3000"/>
                                        <p:tgtEl>
                                          <p:spTgt spid="8"/>
                                        </p:tgtEl>
                                        <p:attrNameLst>
                                          <p:attrName>ppt_h</p:attrName>
                                        </p:attrNameLst>
                                      </p:cBhvr>
                                      <p:tavLst>
                                        <p:tav tm="0">
                                          <p:val>
                                            <p:strVal val="ppt_h"/>
                                          </p:val>
                                        </p:tav>
                                        <p:tav tm="100000">
                                          <p:val>
                                            <p:fltVal val="0"/>
                                          </p:val>
                                        </p:tav>
                                      </p:tavLst>
                                    </p:anim>
                                    <p:set>
                                      <p:cBhvr>
                                        <p:cTn id="343" dur="1" fill="hold">
                                          <p:stCondLst>
                                            <p:cond delay="2999"/>
                                          </p:stCondLst>
                                        </p:cTn>
                                        <p:tgtEl>
                                          <p:spTgt spid="8"/>
                                        </p:tgtEl>
                                        <p:attrNameLst>
                                          <p:attrName>style.visibility</p:attrName>
                                        </p:attrNameLst>
                                      </p:cBhvr>
                                      <p:to>
                                        <p:strVal val="hidden"/>
                                      </p:to>
                                    </p:set>
                                  </p:childTnLst>
                                </p:cTn>
                              </p:par>
                              <p:par>
                                <p:cTn id="344" presetID="17" presetClass="exit" presetSubtype="4" fill="hold" grpId="4" nodeType="withEffect">
                                  <p:stCondLst>
                                    <p:cond delay="0"/>
                                  </p:stCondLst>
                                  <p:childTnLst>
                                    <p:anim calcmode="lin" valueType="num">
                                      <p:cBhvr>
                                        <p:cTn id="345" dur="3000"/>
                                        <p:tgtEl>
                                          <p:spTgt spid="9"/>
                                        </p:tgtEl>
                                        <p:attrNameLst>
                                          <p:attrName>ppt_x</p:attrName>
                                        </p:attrNameLst>
                                      </p:cBhvr>
                                      <p:tavLst>
                                        <p:tav tm="0">
                                          <p:val>
                                            <p:strVal val="ppt_x"/>
                                          </p:val>
                                        </p:tav>
                                        <p:tav tm="100000">
                                          <p:val>
                                            <p:strVal val="ppt_x"/>
                                          </p:val>
                                        </p:tav>
                                      </p:tavLst>
                                    </p:anim>
                                    <p:anim calcmode="lin" valueType="num">
                                      <p:cBhvr>
                                        <p:cTn id="346" dur="3000"/>
                                        <p:tgtEl>
                                          <p:spTgt spid="9"/>
                                        </p:tgtEl>
                                        <p:attrNameLst>
                                          <p:attrName>ppt_y</p:attrName>
                                        </p:attrNameLst>
                                      </p:cBhvr>
                                      <p:tavLst>
                                        <p:tav tm="0">
                                          <p:val>
                                            <p:strVal val="ppt_y"/>
                                          </p:val>
                                        </p:tav>
                                        <p:tav tm="100000">
                                          <p:val>
                                            <p:strVal val="ppt_y+ppt_h/2"/>
                                          </p:val>
                                        </p:tav>
                                      </p:tavLst>
                                    </p:anim>
                                    <p:anim calcmode="lin" valueType="num">
                                      <p:cBhvr>
                                        <p:cTn id="347" dur="3000"/>
                                        <p:tgtEl>
                                          <p:spTgt spid="9"/>
                                        </p:tgtEl>
                                        <p:attrNameLst>
                                          <p:attrName>ppt_w</p:attrName>
                                        </p:attrNameLst>
                                      </p:cBhvr>
                                      <p:tavLst>
                                        <p:tav tm="0">
                                          <p:val>
                                            <p:strVal val="ppt_w"/>
                                          </p:val>
                                        </p:tav>
                                        <p:tav tm="100000">
                                          <p:val>
                                            <p:strVal val="ppt_w"/>
                                          </p:val>
                                        </p:tav>
                                      </p:tavLst>
                                    </p:anim>
                                    <p:anim calcmode="lin" valueType="num">
                                      <p:cBhvr>
                                        <p:cTn id="348" dur="3000"/>
                                        <p:tgtEl>
                                          <p:spTgt spid="9"/>
                                        </p:tgtEl>
                                        <p:attrNameLst>
                                          <p:attrName>ppt_h</p:attrName>
                                        </p:attrNameLst>
                                      </p:cBhvr>
                                      <p:tavLst>
                                        <p:tav tm="0">
                                          <p:val>
                                            <p:strVal val="ppt_h"/>
                                          </p:val>
                                        </p:tav>
                                        <p:tav tm="100000">
                                          <p:val>
                                            <p:fltVal val="0"/>
                                          </p:val>
                                        </p:tav>
                                      </p:tavLst>
                                    </p:anim>
                                    <p:set>
                                      <p:cBhvr>
                                        <p:cTn id="349" dur="1" fill="hold">
                                          <p:stCondLst>
                                            <p:cond delay="2999"/>
                                          </p:stCondLst>
                                        </p:cTn>
                                        <p:tgtEl>
                                          <p:spTgt spid="9"/>
                                        </p:tgtEl>
                                        <p:attrNameLst>
                                          <p:attrName>style.visibility</p:attrName>
                                        </p:attrNameLst>
                                      </p:cBhvr>
                                      <p:to>
                                        <p:strVal val="hidden"/>
                                      </p:to>
                                    </p:set>
                                  </p:childTnLst>
                                </p:cTn>
                              </p:par>
                              <p:par>
                                <p:cTn id="350" presetID="17" presetClass="exit" presetSubtype="4" fill="hold" grpId="4" nodeType="withEffect">
                                  <p:stCondLst>
                                    <p:cond delay="0"/>
                                  </p:stCondLst>
                                  <p:childTnLst>
                                    <p:anim calcmode="lin" valueType="num">
                                      <p:cBhvr>
                                        <p:cTn id="351" dur="3000"/>
                                        <p:tgtEl>
                                          <p:spTgt spid="10"/>
                                        </p:tgtEl>
                                        <p:attrNameLst>
                                          <p:attrName>ppt_x</p:attrName>
                                        </p:attrNameLst>
                                      </p:cBhvr>
                                      <p:tavLst>
                                        <p:tav tm="0">
                                          <p:val>
                                            <p:strVal val="ppt_x"/>
                                          </p:val>
                                        </p:tav>
                                        <p:tav tm="100000">
                                          <p:val>
                                            <p:strVal val="ppt_x"/>
                                          </p:val>
                                        </p:tav>
                                      </p:tavLst>
                                    </p:anim>
                                    <p:anim calcmode="lin" valueType="num">
                                      <p:cBhvr>
                                        <p:cTn id="352" dur="3000"/>
                                        <p:tgtEl>
                                          <p:spTgt spid="10"/>
                                        </p:tgtEl>
                                        <p:attrNameLst>
                                          <p:attrName>ppt_y</p:attrName>
                                        </p:attrNameLst>
                                      </p:cBhvr>
                                      <p:tavLst>
                                        <p:tav tm="0">
                                          <p:val>
                                            <p:strVal val="ppt_y"/>
                                          </p:val>
                                        </p:tav>
                                        <p:tav tm="100000">
                                          <p:val>
                                            <p:strVal val="ppt_y+ppt_h/2"/>
                                          </p:val>
                                        </p:tav>
                                      </p:tavLst>
                                    </p:anim>
                                    <p:anim calcmode="lin" valueType="num">
                                      <p:cBhvr>
                                        <p:cTn id="353" dur="3000"/>
                                        <p:tgtEl>
                                          <p:spTgt spid="10"/>
                                        </p:tgtEl>
                                        <p:attrNameLst>
                                          <p:attrName>ppt_w</p:attrName>
                                        </p:attrNameLst>
                                      </p:cBhvr>
                                      <p:tavLst>
                                        <p:tav tm="0">
                                          <p:val>
                                            <p:strVal val="ppt_w"/>
                                          </p:val>
                                        </p:tav>
                                        <p:tav tm="100000">
                                          <p:val>
                                            <p:strVal val="ppt_w"/>
                                          </p:val>
                                        </p:tav>
                                      </p:tavLst>
                                    </p:anim>
                                    <p:anim calcmode="lin" valueType="num">
                                      <p:cBhvr>
                                        <p:cTn id="354" dur="3000"/>
                                        <p:tgtEl>
                                          <p:spTgt spid="10"/>
                                        </p:tgtEl>
                                        <p:attrNameLst>
                                          <p:attrName>ppt_h</p:attrName>
                                        </p:attrNameLst>
                                      </p:cBhvr>
                                      <p:tavLst>
                                        <p:tav tm="0">
                                          <p:val>
                                            <p:strVal val="ppt_h"/>
                                          </p:val>
                                        </p:tav>
                                        <p:tav tm="100000">
                                          <p:val>
                                            <p:fltVal val="0"/>
                                          </p:val>
                                        </p:tav>
                                      </p:tavLst>
                                    </p:anim>
                                    <p:set>
                                      <p:cBhvr>
                                        <p:cTn id="355" dur="1" fill="hold">
                                          <p:stCondLst>
                                            <p:cond delay="2999"/>
                                          </p:stCondLst>
                                        </p:cTn>
                                        <p:tgtEl>
                                          <p:spTgt spid="10"/>
                                        </p:tgtEl>
                                        <p:attrNameLst>
                                          <p:attrName>style.visibility</p:attrName>
                                        </p:attrNameLst>
                                      </p:cBhvr>
                                      <p:to>
                                        <p:strVal val="hidden"/>
                                      </p:to>
                                    </p:set>
                                  </p:childTnLst>
                                </p:cTn>
                              </p:par>
                              <p:par>
                                <p:cTn id="356" presetID="17" presetClass="exit" presetSubtype="4" fill="hold" grpId="4" nodeType="withEffect">
                                  <p:stCondLst>
                                    <p:cond delay="0"/>
                                  </p:stCondLst>
                                  <p:childTnLst>
                                    <p:anim calcmode="lin" valueType="num">
                                      <p:cBhvr>
                                        <p:cTn id="357" dur="3000"/>
                                        <p:tgtEl>
                                          <p:spTgt spid="11"/>
                                        </p:tgtEl>
                                        <p:attrNameLst>
                                          <p:attrName>ppt_x</p:attrName>
                                        </p:attrNameLst>
                                      </p:cBhvr>
                                      <p:tavLst>
                                        <p:tav tm="0">
                                          <p:val>
                                            <p:strVal val="ppt_x"/>
                                          </p:val>
                                        </p:tav>
                                        <p:tav tm="100000">
                                          <p:val>
                                            <p:strVal val="ppt_x"/>
                                          </p:val>
                                        </p:tav>
                                      </p:tavLst>
                                    </p:anim>
                                    <p:anim calcmode="lin" valueType="num">
                                      <p:cBhvr>
                                        <p:cTn id="358" dur="3000"/>
                                        <p:tgtEl>
                                          <p:spTgt spid="11"/>
                                        </p:tgtEl>
                                        <p:attrNameLst>
                                          <p:attrName>ppt_y</p:attrName>
                                        </p:attrNameLst>
                                      </p:cBhvr>
                                      <p:tavLst>
                                        <p:tav tm="0">
                                          <p:val>
                                            <p:strVal val="ppt_y"/>
                                          </p:val>
                                        </p:tav>
                                        <p:tav tm="100000">
                                          <p:val>
                                            <p:strVal val="ppt_y+ppt_h/2"/>
                                          </p:val>
                                        </p:tav>
                                      </p:tavLst>
                                    </p:anim>
                                    <p:anim calcmode="lin" valueType="num">
                                      <p:cBhvr>
                                        <p:cTn id="359" dur="3000"/>
                                        <p:tgtEl>
                                          <p:spTgt spid="11"/>
                                        </p:tgtEl>
                                        <p:attrNameLst>
                                          <p:attrName>ppt_w</p:attrName>
                                        </p:attrNameLst>
                                      </p:cBhvr>
                                      <p:tavLst>
                                        <p:tav tm="0">
                                          <p:val>
                                            <p:strVal val="ppt_w"/>
                                          </p:val>
                                        </p:tav>
                                        <p:tav tm="100000">
                                          <p:val>
                                            <p:strVal val="ppt_w"/>
                                          </p:val>
                                        </p:tav>
                                      </p:tavLst>
                                    </p:anim>
                                    <p:anim calcmode="lin" valueType="num">
                                      <p:cBhvr>
                                        <p:cTn id="360" dur="3000"/>
                                        <p:tgtEl>
                                          <p:spTgt spid="11"/>
                                        </p:tgtEl>
                                        <p:attrNameLst>
                                          <p:attrName>ppt_h</p:attrName>
                                        </p:attrNameLst>
                                      </p:cBhvr>
                                      <p:tavLst>
                                        <p:tav tm="0">
                                          <p:val>
                                            <p:strVal val="ppt_h"/>
                                          </p:val>
                                        </p:tav>
                                        <p:tav tm="100000">
                                          <p:val>
                                            <p:fltVal val="0"/>
                                          </p:val>
                                        </p:tav>
                                      </p:tavLst>
                                    </p:anim>
                                    <p:set>
                                      <p:cBhvr>
                                        <p:cTn id="361" dur="1" fill="hold">
                                          <p:stCondLst>
                                            <p:cond delay="2999"/>
                                          </p:stCondLst>
                                        </p:cTn>
                                        <p:tgtEl>
                                          <p:spTgt spid="11"/>
                                        </p:tgtEl>
                                        <p:attrNameLst>
                                          <p:attrName>style.visibility</p:attrName>
                                        </p:attrNameLst>
                                      </p:cBhvr>
                                      <p:to>
                                        <p:strVal val="hidden"/>
                                      </p:to>
                                    </p:set>
                                  </p:childTnLst>
                                </p:cTn>
                              </p:par>
                              <p:par>
                                <p:cTn id="362" presetID="17" presetClass="exit" presetSubtype="4" fill="hold" grpId="4" nodeType="withEffect">
                                  <p:stCondLst>
                                    <p:cond delay="0"/>
                                  </p:stCondLst>
                                  <p:childTnLst>
                                    <p:anim calcmode="lin" valueType="num">
                                      <p:cBhvr>
                                        <p:cTn id="363" dur="3000"/>
                                        <p:tgtEl>
                                          <p:spTgt spid="12"/>
                                        </p:tgtEl>
                                        <p:attrNameLst>
                                          <p:attrName>ppt_x</p:attrName>
                                        </p:attrNameLst>
                                      </p:cBhvr>
                                      <p:tavLst>
                                        <p:tav tm="0">
                                          <p:val>
                                            <p:strVal val="ppt_x"/>
                                          </p:val>
                                        </p:tav>
                                        <p:tav tm="100000">
                                          <p:val>
                                            <p:strVal val="ppt_x"/>
                                          </p:val>
                                        </p:tav>
                                      </p:tavLst>
                                    </p:anim>
                                    <p:anim calcmode="lin" valueType="num">
                                      <p:cBhvr>
                                        <p:cTn id="364" dur="3000"/>
                                        <p:tgtEl>
                                          <p:spTgt spid="12"/>
                                        </p:tgtEl>
                                        <p:attrNameLst>
                                          <p:attrName>ppt_y</p:attrName>
                                        </p:attrNameLst>
                                      </p:cBhvr>
                                      <p:tavLst>
                                        <p:tav tm="0">
                                          <p:val>
                                            <p:strVal val="ppt_y"/>
                                          </p:val>
                                        </p:tav>
                                        <p:tav tm="100000">
                                          <p:val>
                                            <p:strVal val="ppt_y+ppt_h/2"/>
                                          </p:val>
                                        </p:tav>
                                      </p:tavLst>
                                    </p:anim>
                                    <p:anim calcmode="lin" valueType="num">
                                      <p:cBhvr>
                                        <p:cTn id="365" dur="3000"/>
                                        <p:tgtEl>
                                          <p:spTgt spid="12"/>
                                        </p:tgtEl>
                                        <p:attrNameLst>
                                          <p:attrName>ppt_w</p:attrName>
                                        </p:attrNameLst>
                                      </p:cBhvr>
                                      <p:tavLst>
                                        <p:tav tm="0">
                                          <p:val>
                                            <p:strVal val="ppt_w"/>
                                          </p:val>
                                        </p:tav>
                                        <p:tav tm="100000">
                                          <p:val>
                                            <p:strVal val="ppt_w"/>
                                          </p:val>
                                        </p:tav>
                                      </p:tavLst>
                                    </p:anim>
                                    <p:anim calcmode="lin" valueType="num">
                                      <p:cBhvr>
                                        <p:cTn id="366" dur="3000"/>
                                        <p:tgtEl>
                                          <p:spTgt spid="12"/>
                                        </p:tgtEl>
                                        <p:attrNameLst>
                                          <p:attrName>ppt_h</p:attrName>
                                        </p:attrNameLst>
                                      </p:cBhvr>
                                      <p:tavLst>
                                        <p:tav tm="0">
                                          <p:val>
                                            <p:strVal val="ppt_h"/>
                                          </p:val>
                                        </p:tav>
                                        <p:tav tm="100000">
                                          <p:val>
                                            <p:fltVal val="0"/>
                                          </p:val>
                                        </p:tav>
                                      </p:tavLst>
                                    </p:anim>
                                    <p:set>
                                      <p:cBhvr>
                                        <p:cTn id="367" dur="1" fill="hold">
                                          <p:stCondLst>
                                            <p:cond delay="2999"/>
                                          </p:stCondLst>
                                        </p:cTn>
                                        <p:tgtEl>
                                          <p:spTgt spid="12"/>
                                        </p:tgtEl>
                                        <p:attrNameLst>
                                          <p:attrName>style.visibility</p:attrName>
                                        </p:attrNameLst>
                                      </p:cBhvr>
                                      <p:to>
                                        <p:strVal val="hidden"/>
                                      </p:to>
                                    </p:set>
                                  </p:childTnLst>
                                </p:cTn>
                              </p:par>
                              <p:par>
                                <p:cTn id="368" presetID="17" presetClass="exit" presetSubtype="4" fill="hold" grpId="4" nodeType="withEffect">
                                  <p:stCondLst>
                                    <p:cond delay="0"/>
                                  </p:stCondLst>
                                  <p:childTnLst>
                                    <p:anim calcmode="lin" valueType="num">
                                      <p:cBhvr>
                                        <p:cTn id="369" dur="3000"/>
                                        <p:tgtEl>
                                          <p:spTgt spid="13"/>
                                        </p:tgtEl>
                                        <p:attrNameLst>
                                          <p:attrName>ppt_x</p:attrName>
                                        </p:attrNameLst>
                                      </p:cBhvr>
                                      <p:tavLst>
                                        <p:tav tm="0">
                                          <p:val>
                                            <p:strVal val="ppt_x"/>
                                          </p:val>
                                        </p:tav>
                                        <p:tav tm="100000">
                                          <p:val>
                                            <p:strVal val="ppt_x"/>
                                          </p:val>
                                        </p:tav>
                                      </p:tavLst>
                                    </p:anim>
                                    <p:anim calcmode="lin" valueType="num">
                                      <p:cBhvr>
                                        <p:cTn id="370" dur="3000"/>
                                        <p:tgtEl>
                                          <p:spTgt spid="13"/>
                                        </p:tgtEl>
                                        <p:attrNameLst>
                                          <p:attrName>ppt_y</p:attrName>
                                        </p:attrNameLst>
                                      </p:cBhvr>
                                      <p:tavLst>
                                        <p:tav tm="0">
                                          <p:val>
                                            <p:strVal val="ppt_y"/>
                                          </p:val>
                                        </p:tav>
                                        <p:tav tm="100000">
                                          <p:val>
                                            <p:strVal val="ppt_y+ppt_h/2"/>
                                          </p:val>
                                        </p:tav>
                                      </p:tavLst>
                                    </p:anim>
                                    <p:anim calcmode="lin" valueType="num">
                                      <p:cBhvr>
                                        <p:cTn id="371" dur="3000"/>
                                        <p:tgtEl>
                                          <p:spTgt spid="13"/>
                                        </p:tgtEl>
                                        <p:attrNameLst>
                                          <p:attrName>ppt_w</p:attrName>
                                        </p:attrNameLst>
                                      </p:cBhvr>
                                      <p:tavLst>
                                        <p:tav tm="0">
                                          <p:val>
                                            <p:strVal val="ppt_w"/>
                                          </p:val>
                                        </p:tav>
                                        <p:tav tm="100000">
                                          <p:val>
                                            <p:strVal val="ppt_w"/>
                                          </p:val>
                                        </p:tav>
                                      </p:tavLst>
                                    </p:anim>
                                    <p:anim calcmode="lin" valueType="num">
                                      <p:cBhvr>
                                        <p:cTn id="372" dur="3000"/>
                                        <p:tgtEl>
                                          <p:spTgt spid="13"/>
                                        </p:tgtEl>
                                        <p:attrNameLst>
                                          <p:attrName>ppt_h</p:attrName>
                                        </p:attrNameLst>
                                      </p:cBhvr>
                                      <p:tavLst>
                                        <p:tav tm="0">
                                          <p:val>
                                            <p:strVal val="ppt_h"/>
                                          </p:val>
                                        </p:tav>
                                        <p:tav tm="100000">
                                          <p:val>
                                            <p:fltVal val="0"/>
                                          </p:val>
                                        </p:tav>
                                      </p:tavLst>
                                    </p:anim>
                                    <p:set>
                                      <p:cBhvr>
                                        <p:cTn id="373" dur="1" fill="hold">
                                          <p:stCondLst>
                                            <p:cond delay="2999"/>
                                          </p:stCondLst>
                                        </p:cTn>
                                        <p:tgtEl>
                                          <p:spTgt spid="13"/>
                                        </p:tgtEl>
                                        <p:attrNameLst>
                                          <p:attrName>style.visibility</p:attrName>
                                        </p:attrNameLst>
                                      </p:cBhvr>
                                      <p:to>
                                        <p:strVal val="hidden"/>
                                      </p:to>
                                    </p:set>
                                  </p:childTnLst>
                                </p:cTn>
                              </p:par>
                              <p:par>
                                <p:cTn id="374" presetID="17" presetClass="exit" presetSubtype="4" fill="hold" grpId="4" nodeType="withEffect">
                                  <p:stCondLst>
                                    <p:cond delay="0"/>
                                  </p:stCondLst>
                                  <p:childTnLst>
                                    <p:anim calcmode="lin" valueType="num">
                                      <p:cBhvr>
                                        <p:cTn id="375" dur="3000"/>
                                        <p:tgtEl>
                                          <p:spTgt spid="14"/>
                                        </p:tgtEl>
                                        <p:attrNameLst>
                                          <p:attrName>ppt_x</p:attrName>
                                        </p:attrNameLst>
                                      </p:cBhvr>
                                      <p:tavLst>
                                        <p:tav tm="0">
                                          <p:val>
                                            <p:strVal val="ppt_x"/>
                                          </p:val>
                                        </p:tav>
                                        <p:tav tm="100000">
                                          <p:val>
                                            <p:strVal val="ppt_x"/>
                                          </p:val>
                                        </p:tav>
                                      </p:tavLst>
                                    </p:anim>
                                    <p:anim calcmode="lin" valueType="num">
                                      <p:cBhvr>
                                        <p:cTn id="376" dur="3000"/>
                                        <p:tgtEl>
                                          <p:spTgt spid="14"/>
                                        </p:tgtEl>
                                        <p:attrNameLst>
                                          <p:attrName>ppt_y</p:attrName>
                                        </p:attrNameLst>
                                      </p:cBhvr>
                                      <p:tavLst>
                                        <p:tav tm="0">
                                          <p:val>
                                            <p:strVal val="ppt_y"/>
                                          </p:val>
                                        </p:tav>
                                        <p:tav tm="100000">
                                          <p:val>
                                            <p:strVal val="ppt_y+ppt_h/2"/>
                                          </p:val>
                                        </p:tav>
                                      </p:tavLst>
                                    </p:anim>
                                    <p:anim calcmode="lin" valueType="num">
                                      <p:cBhvr>
                                        <p:cTn id="377" dur="3000"/>
                                        <p:tgtEl>
                                          <p:spTgt spid="14"/>
                                        </p:tgtEl>
                                        <p:attrNameLst>
                                          <p:attrName>ppt_w</p:attrName>
                                        </p:attrNameLst>
                                      </p:cBhvr>
                                      <p:tavLst>
                                        <p:tav tm="0">
                                          <p:val>
                                            <p:strVal val="ppt_w"/>
                                          </p:val>
                                        </p:tav>
                                        <p:tav tm="100000">
                                          <p:val>
                                            <p:strVal val="ppt_w"/>
                                          </p:val>
                                        </p:tav>
                                      </p:tavLst>
                                    </p:anim>
                                    <p:anim calcmode="lin" valueType="num">
                                      <p:cBhvr>
                                        <p:cTn id="378" dur="3000"/>
                                        <p:tgtEl>
                                          <p:spTgt spid="14"/>
                                        </p:tgtEl>
                                        <p:attrNameLst>
                                          <p:attrName>ppt_h</p:attrName>
                                        </p:attrNameLst>
                                      </p:cBhvr>
                                      <p:tavLst>
                                        <p:tav tm="0">
                                          <p:val>
                                            <p:strVal val="ppt_h"/>
                                          </p:val>
                                        </p:tav>
                                        <p:tav tm="100000">
                                          <p:val>
                                            <p:fltVal val="0"/>
                                          </p:val>
                                        </p:tav>
                                      </p:tavLst>
                                    </p:anim>
                                    <p:set>
                                      <p:cBhvr>
                                        <p:cTn id="379" dur="1" fill="hold">
                                          <p:stCondLst>
                                            <p:cond delay="2999"/>
                                          </p:stCondLst>
                                        </p:cTn>
                                        <p:tgtEl>
                                          <p:spTgt spid="14"/>
                                        </p:tgtEl>
                                        <p:attrNameLst>
                                          <p:attrName>style.visibility</p:attrName>
                                        </p:attrNameLst>
                                      </p:cBhvr>
                                      <p:to>
                                        <p:strVal val="hidden"/>
                                      </p:to>
                                    </p:set>
                                  </p:childTnLst>
                                </p:cTn>
                              </p:par>
                              <p:par>
                                <p:cTn id="380" presetID="17" presetClass="exit" presetSubtype="4" fill="hold" grpId="4" nodeType="withEffect">
                                  <p:stCondLst>
                                    <p:cond delay="0"/>
                                  </p:stCondLst>
                                  <p:childTnLst>
                                    <p:anim calcmode="lin" valueType="num">
                                      <p:cBhvr>
                                        <p:cTn id="381" dur="3000"/>
                                        <p:tgtEl>
                                          <p:spTgt spid="15"/>
                                        </p:tgtEl>
                                        <p:attrNameLst>
                                          <p:attrName>ppt_x</p:attrName>
                                        </p:attrNameLst>
                                      </p:cBhvr>
                                      <p:tavLst>
                                        <p:tav tm="0">
                                          <p:val>
                                            <p:strVal val="ppt_x"/>
                                          </p:val>
                                        </p:tav>
                                        <p:tav tm="100000">
                                          <p:val>
                                            <p:strVal val="ppt_x"/>
                                          </p:val>
                                        </p:tav>
                                      </p:tavLst>
                                    </p:anim>
                                    <p:anim calcmode="lin" valueType="num">
                                      <p:cBhvr>
                                        <p:cTn id="382" dur="3000"/>
                                        <p:tgtEl>
                                          <p:spTgt spid="15"/>
                                        </p:tgtEl>
                                        <p:attrNameLst>
                                          <p:attrName>ppt_y</p:attrName>
                                        </p:attrNameLst>
                                      </p:cBhvr>
                                      <p:tavLst>
                                        <p:tav tm="0">
                                          <p:val>
                                            <p:strVal val="ppt_y"/>
                                          </p:val>
                                        </p:tav>
                                        <p:tav tm="100000">
                                          <p:val>
                                            <p:strVal val="ppt_y+ppt_h/2"/>
                                          </p:val>
                                        </p:tav>
                                      </p:tavLst>
                                    </p:anim>
                                    <p:anim calcmode="lin" valueType="num">
                                      <p:cBhvr>
                                        <p:cTn id="383" dur="3000"/>
                                        <p:tgtEl>
                                          <p:spTgt spid="15"/>
                                        </p:tgtEl>
                                        <p:attrNameLst>
                                          <p:attrName>ppt_w</p:attrName>
                                        </p:attrNameLst>
                                      </p:cBhvr>
                                      <p:tavLst>
                                        <p:tav tm="0">
                                          <p:val>
                                            <p:strVal val="ppt_w"/>
                                          </p:val>
                                        </p:tav>
                                        <p:tav tm="100000">
                                          <p:val>
                                            <p:strVal val="ppt_w"/>
                                          </p:val>
                                        </p:tav>
                                      </p:tavLst>
                                    </p:anim>
                                    <p:anim calcmode="lin" valueType="num">
                                      <p:cBhvr>
                                        <p:cTn id="384" dur="3000"/>
                                        <p:tgtEl>
                                          <p:spTgt spid="15"/>
                                        </p:tgtEl>
                                        <p:attrNameLst>
                                          <p:attrName>ppt_h</p:attrName>
                                        </p:attrNameLst>
                                      </p:cBhvr>
                                      <p:tavLst>
                                        <p:tav tm="0">
                                          <p:val>
                                            <p:strVal val="ppt_h"/>
                                          </p:val>
                                        </p:tav>
                                        <p:tav tm="100000">
                                          <p:val>
                                            <p:fltVal val="0"/>
                                          </p:val>
                                        </p:tav>
                                      </p:tavLst>
                                    </p:anim>
                                    <p:set>
                                      <p:cBhvr>
                                        <p:cTn id="385" dur="1" fill="hold">
                                          <p:stCondLst>
                                            <p:cond delay="2999"/>
                                          </p:stCondLst>
                                        </p:cTn>
                                        <p:tgtEl>
                                          <p:spTgt spid="15"/>
                                        </p:tgtEl>
                                        <p:attrNameLst>
                                          <p:attrName>style.visibility</p:attrName>
                                        </p:attrNameLst>
                                      </p:cBhvr>
                                      <p:to>
                                        <p:strVal val="hidden"/>
                                      </p:to>
                                    </p:set>
                                  </p:childTnLst>
                                </p:cTn>
                              </p:par>
                              <p:par>
                                <p:cTn id="386" presetID="17" presetClass="exit" presetSubtype="4" fill="hold" grpId="4" nodeType="withEffect">
                                  <p:stCondLst>
                                    <p:cond delay="0"/>
                                  </p:stCondLst>
                                  <p:childTnLst>
                                    <p:anim calcmode="lin" valueType="num">
                                      <p:cBhvr>
                                        <p:cTn id="387" dur="3000"/>
                                        <p:tgtEl>
                                          <p:spTgt spid="16"/>
                                        </p:tgtEl>
                                        <p:attrNameLst>
                                          <p:attrName>ppt_x</p:attrName>
                                        </p:attrNameLst>
                                      </p:cBhvr>
                                      <p:tavLst>
                                        <p:tav tm="0">
                                          <p:val>
                                            <p:strVal val="ppt_x"/>
                                          </p:val>
                                        </p:tav>
                                        <p:tav tm="100000">
                                          <p:val>
                                            <p:strVal val="ppt_x"/>
                                          </p:val>
                                        </p:tav>
                                      </p:tavLst>
                                    </p:anim>
                                    <p:anim calcmode="lin" valueType="num">
                                      <p:cBhvr>
                                        <p:cTn id="388" dur="3000"/>
                                        <p:tgtEl>
                                          <p:spTgt spid="16"/>
                                        </p:tgtEl>
                                        <p:attrNameLst>
                                          <p:attrName>ppt_y</p:attrName>
                                        </p:attrNameLst>
                                      </p:cBhvr>
                                      <p:tavLst>
                                        <p:tav tm="0">
                                          <p:val>
                                            <p:strVal val="ppt_y"/>
                                          </p:val>
                                        </p:tav>
                                        <p:tav tm="100000">
                                          <p:val>
                                            <p:strVal val="ppt_y+ppt_h/2"/>
                                          </p:val>
                                        </p:tav>
                                      </p:tavLst>
                                    </p:anim>
                                    <p:anim calcmode="lin" valueType="num">
                                      <p:cBhvr>
                                        <p:cTn id="389" dur="3000"/>
                                        <p:tgtEl>
                                          <p:spTgt spid="16"/>
                                        </p:tgtEl>
                                        <p:attrNameLst>
                                          <p:attrName>ppt_w</p:attrName>
                                        </p:attrNameLst>
                                      </p:cBhvr>
                                      <p:tavLst>
                                        <p:tav tm="0">
                                          <p:val>
                                            <p:strVal val="ppt_w"/>
                                          </p:val>
                                        </p:tav>
                                        <p:tav tm="100000">
                                          <p:val>
                                            <p:strVal val="ppt_w"/>
                                          </p:val>
                                        </p:tav>
                                      </p:tavLst>
                                    </p:anim>
                                    <p:anim calcmode="lin" valueType="num">
                                      <p:cBhvr>
                                        <p:cTn id="390" dur="3000"/>
                                        <p:tgtEl>
                                          <p:spTgt spid="16"/>
                                        </p:tgtEl>
                                        <p:attrNameLst>
                                          <p:attrName>ppt_h</p:attrName>
                                        </p:attrNameLst>
                                      </p:cBhvr>
                                      <p:tavLst>
                                        <p:tav tm="0">
                                          <p:val>
                                            <p:strVal val="ppt_h"/>
                                          </p:val>
                                        </p:tav>
                                        <p:tav tm="100000">
                                          <p:val>
                                            <p:fltVal val="0"/>
                                          </p:val>
                                        </p:tav>
                                      </p:tavLst>
                                    </p:anim>
                                    <p:set>
                                      <p:cBhvr>
                                        <p:cTn id="391" dur="1" fill="hold">
                                          <p:stCondLst>
                                            <p:cond delay="2999"/>
                                          </p:stCondLst>
                                        </p:cTn>
                                        <p:tgtEl>
                                          <p:spTgt spid="16"/>
                                        </p:tgtEl>
                                        <p:attrNameLst>
                                          <p:attrName>style.visibility</p:attrName>
                                        </p:attrNameLst>
                                      </p:cBhvr>
                                      <p:to>
                                        <p:strVal val="hidden"/>
                                      </p:to>
                                    </p:set>
                                  </p:childTnLst>
                                </p:cTn>
                              </p:par>
                              <p:par>
                                <p:cTn id="392" presetID="17" presetClass="exit" presetSubtype="4" fill="hold" grpId="4" nodeType="withEffect">
                                  <p:stCondLst>
                                    <p:cond delay="0"/>
                                  </p:stCondLst>
                                  <p:childTnLst>
                                    <p:anim calcmode="lin" valueType="num">
                                      <p:cBhvr>
                                        <p:cTn id="393" dur="3000"/>
                                        <p:tgtEl>
                                          <p:spTgt spid="17"/>
                                        </p:tgtEl>
                                        <p:attrNameLst>
                                          <p:attrName>ppt_x</p:attrName>
                                        </p:attrNameLst>
                                      </p:cBhvr>
                                      <p:tavLst>
                                        <p:tav tm="0">
                                          <p:val>
                                            <p:strVal val="ppt_x"/>
                                          </p:val>
                                        </p:tav>
                                        <p:tav tm="100000">
                                          <p:val>
                                            <p:strVal val="ppt_x"/>
                                          </p:val>
                                        </p:tav>
                                      </p:tavLst>
                                    </p:anim>
                                    <p:anim calcmode="lin" valueType="num">
                                      <p:cBhvr>
                                        <p:cTn id="394" dur="3000"/>
                                        <p:tgtEl>
                                          <p:spTgt spid="17"/>
                                        </p:tgtEl>
                                        <p:attrNameLst>
                                          <p:attrName>ppt_y</p:attrName>
                                        </p:attrNameLst>
                                      </p:cBhvr>
                                      <p:tavLst>
                                        <p:tav tm="0">
                                          <p:val>
                                            <p:strVal val="ppt_y"/>
                                          </p:val>
                                        </p:tav>
                                        <p:tav tm="100000">
                                          <p:val>
                                            <p:strVal val="ppt_y+ppt_h/2"/>
                                          </p:val>
                                        </p:tav>
                                      </p:tavLst>
                                    </p:anim>
                                    <p:anim calcmode="lin" valueType="num">
                                      <p:cBhvr>
                                        <p:cTn id="395" dur="3000"/>
                                        <p:tgtEl>
                                          <p:spTgt spid="17"/>
                                        </p:tgtEl>
                                        <p:attrNameLst>
                                          <p:attrName>ppt_w</p:attrName>
                                        </p:attrNameLst>
                                      </p:cBhvr>
                                      <p:tavLst>
                                        <p:tav tm="0">
                                          <p:val>
                                            <p:strVal val="ppt_w"/>
                                          </p:val>
                                        </p:tav>
                                        <p:tav tm="100000">
                                          <p:val>
                                            <p:strVal val="ppt_w"/>
                                          </p:val>
                                        </p:tav>
                                      </p:tavLst>
                                    </p:anim>
                                    <p:anim calcmode="lin" valueType="num">
                                      <p:cBhvr>
                                        <p:cTn id="396" dur="3000"/>
                                        <p:tgtEl>
                                          <p:spTgt spid="17"/>
                                        </p:tgtEl>
                                        <p:attrNameLst>
                                          <p:attrName>ppt_h</p:attrName>
                                        </p:attrNameLst>
                                      </p:cBhvr>
                                      <p:tavLst>
                                        <p:tav tm="0">
                                          <p:val>
                                            <p:strVal val="ppt_h"/>
                                          </p:val>
                                        </p:tav>
                                        <p:tav tm="100000">
                                          <p:val>
                                            <p:fltVal val="0"/>
                                          </p:val>
                                        </p:tav>
                                      </p:tavLst>
                                    </p:anim>
                                    <p:set>
                                      <p:cBhvr>
                                        <p:cTn id="397" dur="1" fill="hold">
                                          <p:stCondLst>
                                            <p:cond delay="2999"/>
                                          </p:stCondLst>
                                        </p:cTn>
                                        <p:tgtEl>
                                          <p:spTgt spid="17"/>
                                        </p:tgtEl>
                                        <p:attrNameLst>
                                          <p:attrName>style.visibility</p:attrName>
                                        </p:attrNameLst>
                                      </p:cBhvr>
                                      <p:to>
                                        <p:strVal val="hidden"/>
                                      </p:to>
                                    </p:set>
                                  </p:childTnLst>
                                </p:cTn>
                              </p:par>
                              <p:par>
                                <p:cTn id="398" presetID="17" presetClass="exit" presetSubtype="4" fill="hold" grpId="4" nodeType="withEffect">
                                  <p:stCondLst>
                                    <p:cond delay="0"/>
                                  </p:stCondLst>
                                  <p:childTnLst>
                                    <p:anim calcmode="lin" valueType="num">
                                      <p:cBhvr>
                                        <p:cTn id="399" dur="3000"/>
                                        <p:tgtEl>
                                          <p:spTgt spid="18"/>
                                        </p:tgtEl>
                                        <p:attrNameLst>
                                          <p:attrName>ppt_x</p:attrName>
                                        </p:attrNameLst>
                                      </p:cBhvr>
                                      <p:tavLst>
                                        <p:tav tm="0">
                                          <p:val>
                                            <p:strVal val="ppt_x"/>
                                          </p:val>
                                        </p:tav>
                                        <p:tav tm="100000">
                                          <p:val>
                                            <p:strVal val="ppt_x"/>
                                          </p:val>
                                        </p:tav>
                                      </p:tavLst>
                                    </p:anim>
                                    <p:anim calcmode="lin" valueType="num">
                                      <p:cBhvr>
                                        <p:cTn id="400" dur="3000"/>
                                        <p:tgtEl>
                                          <p:spTgt spid="18"/>
                                        </p:tgtEl>
                                        <p:attrNameLst>
                                          <p:attrName>ppt_y</p:attrName>
                                        </p:attrNameLst>
                                      </p:cBhvr>
                                      <p:tavLst>
                                        <p:tav tm="0">
                                          <p:val>
                                            <p:strVal val="ppt_y"/>
                                          </p:val>
                                        </p:tav>
                                        <p:tav tm="100000">
                                          <p:val>
                                            <p:strVal val="ppt_y+ppt_h/2"/>
                                          </p:val>
                                        </p:tav>
                                      </p:tavLst>
                                    </p:anim>
                                    <p:anim calcmode="lin" valueType="num">
                                      <p:cBhvr>
                                        <p:cTn id="401" dur="3000"/>
                                        <p:tgtEl>
                                          <p:spTgt spid="18"/>
                                        </p:tgtEl>
                                        <p:attrNameLst>
                                          <p:attrName>ppt_w</p:attrName>
                                        </p:attrNameLst>
                                      </p:cBhvr>
                                      <p:tavLst>
                                        <p:tav tm="0">
                                          <p:val>
                                            <p:strVal val="ppt_w"/>
                                          </p:val>
                                        </p:tav>
                                        <p:tav tm="100000">
                                          <p:val>
                                            <p:strVal val="ppt_w"/>
                                          </p:val>
                                        </p:tav>
                                      </p:tavLst>
                                    </p:anim>
                                    <p:anim calcmode="lin" valueType="num">
                                      <p:cBhvr>
                                        <p:cTn id="402" dur="3000"/>
                                        <p:tgtEl>
                                          <p:spTgt spid="18"/>
                                        </p:tgtEl>
                                        <p:attrNameLst>
                                          <p:attrName>ppt_h</p:attrName>
                                        </p:attrNameLst>
                                      </p:cBhvr>
                                      <p:tavLst>
                                        <p:tav tm="0">
                                          <p:val>
                                            <p:strVal val="ppt_h"/>
                                          </p:val>
                                        </p:tav>
                                        <p:tav tm="100000">
                                          <p:val>
                                            <p:fltVal val="0"/>
                                          </p:val>
                                        </p:tav>
                                      </p:tavLst>
                                    </p:anim>
                                    <p:set>
                                      <p:cBhvr>
                                        <p:cTn id="403" dur="1" fill="hold">
                                          <p:stCondLst>
                                            <p:cond delay="2999"/>
                                          </p:stCondLst>
                                        </p:cTn>
                                        <p:tgtEl>
                                          <p:spTgt spid="18"/>
                                        </p:tgtEl>
                                        <p:attrNameLst>
                                          <p:attrName>style.visibility</p:attrName>
                                        </p:attrNameLst>
                                      </p:cBhvr>
                                      <p:to>
                                        <p:strVal val="hidden"/>
                                      </p:to>
                                    </p:set>
                                  </p:childTnLst>
                                </p:cTn>
                              </p:par>
                              <p:par>
                                <p:cTn id="404" presetID="17" presetClass="exit" presetSubtype="4" fill="hold" grpId="4" nodeType="withEffect">
                                  <p:stCondLst>
                                    <p:cond delay="0"/>
                                  </p:stCondLst>
                                  <p:childTnLst>
                                    <p:anim calcmode="lin" valueType="num">
                                      <p:cBhvr>
                                        <p:cTn id="405" dur="3000"/>
                                        <p:tgtEl>
                                          <p:spTgt spid="19"/>
                                        </p:tgtEl>
                                        <p:attrNameLst>
                                          <p:attrName>ppt_x</p:attrName>
                                        </p:attrNameLst>
                                      </p:cBhvr>
                                      <p:tavLst>
                                        <p:tav tm="0">
                                          <p:val>
                                            <p:strVal val="ppt_x"/>
                                          </p:val>
                                        </p:tav>
                                        <p:tav tm="100000">
                                          <p:val>
                                            <p:strVal val="ppt_x"/>
                                          </p:val>
                                        </p:tav>
                                      </p:tavLst>
                                    </p:anim>
                                    <p:anim calcmode="lin" valueType="num">
                                      <p:cBhvr>
                                        <p:cTn id="406" dur="3000"/>
                                        <p:tgtEl>
                                          <p:spTgt spid="19"/>
                                        </p:tgtEl>
                                        <p:attrNameLst>
                                          <p:attrName>ppt_y</p:attrName>
                                        </p:attrNameLst>
                                      </p:cBhvr>
                                      <p:tavLst>
                                        <p:tav tm="0">
                                          <p:val>
                                            <p:strVal val="ppt_y"/>
                                          </p:val>
                                        </p:tav>
                                        <p:tav tm="100000">
                                          <p:val>
                                            <p:strVal val="ppt_y+ppt_h/2"/>
                                          </p:val>
                                        </p:tav>
                                      </p:tavLst>
                                    </p:anim>
                                    <p:anim calcmode="lin" valueType="num">
                                      <p:cBhvr>
                                        <p:cTn id="407" dur="3000"/>
                                        <p:tgtEl>
                                          <p:spTgt spid="19"/>
                                        </p:tgtEl>
                                        <p:attrNameLst>
                                          <p:attrName>ppt_w</p:attrName>
                                        </p:attrNameLst>
                                      </p:cBhvr>
                                      <p:tavLst>
                                        <p:tav tm="0">
                                          <p:val>
                                            <p:strVal val="ppt_w"/>
                                          </p:val>
                                        </p:tav>
                                        <p:tav tm="100000">
                                          <p:val>
                                            <p:strVal val="ppt_w"/>
                                          </p:val>
                                        </p:tav>
                                      </p:tavLst>
                                    </p:anim>
                                    <p:anim calcmode="lin" valueType="num">
                                      <p:cBhvr>
                                        <p:cTn id="408" dur="3000"/>
                                        <p:tgtEl>
                                          <p:spTgt spid="19"/>
                                        </p:tgtEl>
                                        <p:attrNameLst>
                                          <p:attrName>ppt_h</p:attrName>
                                        </p:attrNameLst>
                                      </p:cBhvr>
                                      <p:tavLst>
                                        <p:tav tm="0">
                                          <p:val>
                                            <p:strVal val="ppt_h"/>
                                          </p:val>
                                        </p:tav>
                                        <p:tav tm="100000">
                                          <p:val>
                                            <p:fltVal val="0"/>
                                          </p:val>
                                        </p:tav>
                                      </p:tavLst>
                                    </p:anim>
                                    <p:set>
                                      <p:cBhvr>
                                        <p:cTn id="409" dur="1" fill="hold">
                                          <p:stCondLst>
                                            <p:cond delay="2999"/>
                                          </p:stCondLst>
                                        </p:cTn>
                                        <p:tgtEl>
                                          <p:spTgt spid="19"/>
                                        </p:tgtEl>
                                        <p:attrNameLst>
                                          <p:attrName>style.visibility</p:attrName>
                                        </p:attrNameLst>
                                      </p:cBhvr>
                                      <p:to>
                                        <p:strVal val="hidden"/>
                                      </p:to>
                                    </p:set>
                                  </p:childTnLst>
                                </p:cTn>
                              </p:par>
                              <p:par>
                                <p:cTn id="410" presetID="17" presetClass="exit" presetSubtype="4" fill="hold" grpId="4" nodeType="withEffect">
                                  <p:stCondLst>
                                    <p:cond delay="0"/>
                                  </p:stCondLst>
                                  <p:childTnLst>
                                    <p:anim calcmode="lin" valueType="num">
                                      <p:cBhvr>
                                        <p:cTn id="411" dur="3000"/>
                                        <p:tgtEl>
                                          <p:spTgt spid="20"/>
                                        </p:tgtEl>
                                        <p:attrNameLst>
                                          <p:attrName>ppt_x</p:attrName>
                                        </p:attrNameLst>
                                      </p:cBhvr>
                                      <p:tavLst>
                                        <p:tav tm="0">
                                          <p:val>
                                            <p:strVal val="ppt_x"/>
                                          </p:val>
                                        </p:tav>
                                        <p:tav tm="100000">
                                          <p:val>
                                            <p:strVal val="ppt_x"/>
                                          </p:val>
                                        </p:tav>
                                      </p:tavLst>
                                    </p:anim>
                                    <p:anim calcmode="lin" valueType="num">
                                      <p:cBhvr>
                                        <p:cTn id="412" dur="3000"/>
                                        <p:tgtEl>
                                          <p:spTgt spid="20"/>
                                        </p:tgtEl>
                                        <p:attrNameLst>
                                          <p:attrName>ppt_y</p:attrName>
                                        </p:attrNameLst>
                                      </p:cBhvr>
                                      <p:tavLst>
                                        <p:tav tm="0">
                                          <p:val>
                                            <p:strVal val="ppt_y"/>
                                          </p:val>
                                        </p:tav>
                                        <p:tav tm="100000">
                                          <p:val>
                                            <p:strVal val="ppt_y+ppt_h/2"/>
                                          </p:val>
                                        </p:tav>
                                      </p:tavLst>
                                    </p:anim>
                                    <p:anim calcmode="lin" valueType="num">
                                      <p:cBhvr>
                                        <p:cTn id="413" dur="3000"/>
                                        <p:tgtEl>
                                          <p:spTgt spid="20"/>
                                        </p:tgtEl>
                                        <p:attrNameLst>
                                          <p:attrName>ppt_w</p:attrName>
                                        </p:attrNameLst>
                                      </p:cBhvr>
                                      <p:tavLst>
                                        <p:tav tm="0">
                                          <p:val>
                                            <p:strVal val="ppt_w"/>
                                          </p:val>
                                        </p:tav>
                                        <p:tav tm="100000">
                                          <p:val>
                                            <p:strVal val="ppt_w"/>
                                          </p:val>
                                        </p:tav>
                                      </p:tavLst>
                                    </p:anim>
                                    <p:anim calcmode="lin" valueType="num">
                                      <p:cBhvr>
                                        <p:cTn id="414" dur="3000"/>
                                        <p:tgtEl>
                                          <p:spTgt spid="20"/>
                                        </p:tgtEl>
                                        <p:attrNameLst>
                                          <p:attrName>ppt_h</p:attrName>
                                        </p:attrNameLst>
                                      </p:cBhvr>
                                      <p:tavLst>
                                        <p:tav tm="0">
                                          <p:val>
                                            <p:strVal val="ppt_h"/>
                                          </p:val>
                                        </p:tav>
                                        <p:tav tm="100000">
                                          <p:val>
                                            <p:fltVal val="0"/>
                                          </p:val>
                                        </p:tav>
                                      </p:tavLst>
                                    </p:anim>
                                    <p:set>
                                      <p:cBhvr>
                                        <p:cTn id="415" dur="1" fill="hold">
                                          <p:stCondLst>
                                            <p:cond delay="2999"/>
                                          </p:stCondLst>
                                        </p:cTn>
                                        <p:tgtEl>
                                          <p:spTgt spid="20"/>
                                        </p:tgtEl>
                                        <p:attrNameLst>
                                          <p:attrName>style.visibility</p:attrName>
                                        </p:attrNameLst>
                                      </p:cBhvr>
                                      <p:to>
                                        <p:strVal val="hidden"/>
                                      </p:to>
                                    </p:set>
                                  </p:childTnLst>
                                </p:cTn>
                              </p:par>
                              <p:par>
                                <p:cTn id="416" presetID="17" presetClass="exit" presetSubtype="4" fill="hold" grpId="4" nodeType="withEffect">
                                  <p:stCondLst>
                                    <p:cond delay="0"/>
                                  </p:stCondLst>
                                  <p:childTnLst>
                                    <p:anim calcmode="lin" valueType="num">
                                      <p:cBhvr>
                                        <p:cTn id="417" dur="3000"/>
                                        <p:tgtEl>
                                          <p:spTgt spid="21"/>
                                        </p:tgtEl>
                                        <p:attrNameLst>
                                          <p:attrName>ppt_x</p:attrName>
                                        </p:attrNameLst>
                                      </p:cBhvr>
                                      <p:tavLst>
                                        <p:tav tm="0">
                                          <p:val>
                                            <p:strVal val="ppt_x"/>
                                          </p:val>
                                        </p:tav>
                                        <p:tav tm="100000">
                                          <p:val>
                                            <p:strVal val="ppt_x"/>
                                          </p:val>
                                        </p:tav>
                                      </p:tavLst>
                                    </p:anim>
                                    <p:anim calcmode="lin" valueType="num">
                                      <p:cBhvr>
                                        <p:cTn id="418" dur="3000"/>
                                        <p:tgtEl>
                                          <p:spTgt spid="21"/>
                                        </p:tgtEl>
                                        <p:attrNameLst>
                                          <p:attrName>ppt_y</p:attrName>
                                        </p:attrNameLst>
                                      </p:cBhvr>
                                      <p:tavLst>
                                        <p:tav tm="0">
                                          <p:val>
                                            <p:strVal val="ppt_y"/>
                                          </p:val>
                                        </p:tav>
                                        <p:tav tm="100000">
                                          <p:val>
                                            <p:strVal val="ppt_y+ppt_h/2"/>
                                          </p:val>
                                        </p:tav>
                                      </p:tavLst>
                                    </p:anim>
                                    <p:anim calcmode="lin" valueType="num">
                                      <p:cBhvr>
                                        <p:cTn id="419" dur="3000"/>
                                        <p:tgtEl>
                                          <p:spTgt spid="21"/>
                                        </p:tgtEl>
                                        <p:attrNameLst>
                                          <p:attrName>ppt_w</p:attrName>
                                        </p:attrNameLst>
                                      </p:cBhvr>
                                      <p:tavLst>
                                        <p:tav tm="0">
                                          <p:val>
                                            <p:strVal val="ppt_w"/>
                                          </p:val>
                                        </p:tav>
                                        <p:tav tm="100000">
                                          <p:val>
                                            <p:strVal val="ppt_w"/>
                                          </p:val>
                                        </p:tav>
                                      </p:tavLst>
                                    </p:anim>
                                    <p:anim calcmode="lin" valueType="num">
                                      <p:cBhvr>
                                        <p:cTn id="420" dur="3000"/>
                                        <p:tgtEl>
                                          <p:spTgt spid="21"/>
                                        </p:tgtEl>
                                        <p:attrNameLst>
                                          <p:attrName>ppt_h</p:attrName>
                                        </p:attrNameLst>
                                      </p:cBhvr>
                                      <p:tavLst>
                                        <p:tav tm="0">
                                          <p:val>
                                            <p:strVal val="ppt_h"/>
                                          </p:val>
                                        </p:tav>
                                        <p:tav tm="100000">
                                          <p:val>
                                            <p:fltVal val="0"/>
                                          </p:val>
                                        </p:tav>
                                      </p:tavLst>
                                    </p:anim>
                                    <p:set>
                                      <p:cBhvr>
                                        <p:cTn id="421" dur="1" fill="hold">
                                          <p:stCondLst>
                                            <p:cond delay="2999"/>
                                          </p:stCondLst>
                                        </p:cTn>
                                        <p:tgtEl>
                                          <p:spTgt spid="21"/>
                                        </p:tgtEl>
                                        <p:attrNameLst>
                                          <p:attrName>style.visibility</p:attrName>
                                        </p:attrNameLst>
                                      </p:cBhvr>
                                      <p:to>
                                        <p:strVal val="hidden"/>
                                      </p:to>
                                    </p:set>
                                  </p:childTnLst>
                                </p:cTn>
                              </p:par>
                              <p:par>
                                <p:cTn id="422" presetID="17" presetClass="exit" presetSubtype="4" fill="hold" grpId="4" nodeType="withEffect">
                                  <p:stCondLst>
                                    <p:cond delay="0"/>
                                  </p:stCondLst>
                                  <p:childTnLst>
                                    <p:anim calcmode="lin" valueType="num">
                                      <p:cBhvr>
                                        <p:cTn id="423" dur="3000"/>
                                        <p:tgtEl>
                                          <p:spTgt spid="22"/>
                                        </p:tgtEl>
                                        <p:attrNameLst>
                                          <p:attrName>ppt_x</p:attrName>
                                        </p:attrNameLst>
                                      </p:cBhvr>
                                      <p:tavLst>
                                        <p:tav tm="0">
                                          <p:val>
                                            <p:strVal val="ppt_x"/>
                                          </p:val>
                                        </p:tav>
                                        <p:tav tm="100000">
                                          <p:val>
                                            <p:strVal val="ppt_x"/>
                                          </p:val>
                                        </p:tav>
                                      </p:tavLst>
                                    </p:anim>
                                    <p:anim calcmode="lin" valueType="num">
                                      <p:cBhvr>
                                        <p:cTn id="424" dur="3000"/>
                                        <p:tgtEl>
                                          <p:spTgt spid="22"/>
                                        </p:tgtEl>
                                        <p:attrNameLst>
                                          <p:attrName>ppt_y</p:attrName>
                                        </p:attrNameLst>
                                      </p:cBhvr>
                                      <p:tavLst>
                                        <p:tav tm="0">
                                          <p:val>
                                            <p:strVal val="ppt_y"/>
                                          </p:val>
                                        </p:tav>
                                        <p:tav tm="100000">
                                          <p:val>
                                            <p:strVal val="ppt_y+ppt_h/2"/>
                                          </p:val>
                                        </p:tav>
                                      </p:tavLst>
                                    </p:anim>
                                    <p:anim calcmode="lin" valueType="num">
                                      <p:cBhvr>
                                        <p:cTn id="425" dur="3000"/>
                                        <p:tgtEl>
                                          <p:spTgt spid="22"/>
                                        </p:tgtEl>
                                        <p:attrNameLst>
                                          <p:attrName>ppt_w</p:attrName>
                                        </p:attrNameLst>
                                      </p:cBhvr>
                                      <p:tavLst>
                                        <p:tav tm="0">
                                          <p:val>
                                            <p:strVal val="ppt_w"/>
                                          </p:val>
                                        </p:tav>
                                        <p:tav tm="100000">
                                          <p:val>
                                            <p:strVal val="ppt_w"/>
                                          </p:val>
                                        </p:tav>
                                      </p:tavLst>
                                    </p:anim>
                                    <p:anim calcmode="lin" valueType="num">
                                      <p:cBhvr>
                                        <p:cTn id="426" dur="3000"/>
                                        <p:tgtEl>
                                          <p:spTgt spid="22"/>
                                        </p:tgtEl>
                                        <p:attrNameLst>
                                          <p:attrName>ppt_h</p:attrName>
                                        </p:attrNameLst>
                                      </p:cBhvr>
                                      <p:tavLst>
                                        <p:tav tm="0">
                                          <p:val>
                                            <p:strVal val="ppt_h"/>
                                          </p:val>
                                        </p:tav>
                                        <p:tav tm="100000">
                                          <p:val>
                                            <p:fltVal val="0"/>
                                          </p:val>
                                        </p:tav>
                                      </p:tavLst>
                                    </p:anim>
                                    <p:set>
                                      <p:cBhvr>
                                        <p:cTn id="427" dur="1" fill="hold">
                                          <p:stCondLst>
                                            <p:cond delay="2999"/>
                                          </p:stCondLst>
                                        </p:cTn>
                                        <p:tgtEl>
                                          <p:spTgt spid="22"/>
                                        </p:tgtEl>
                                        <p:attrNameLst>
                                          <p:attrName>style.visibility</p:attrName>
                                        </p:attrNameLst>
                                      </p:cBhvr>
                                      <p:to>
                                        <p:strVal val="hidden"/>
                                      </p:to>
                                    </p:set>
                                  </p:childTnLst>
                                </p:cTn>
                              </p:par>
                              <p:par>
                                <p:cTn id="428" presetID="17" presetClass="entr" presetSubtype="1" fill="hold" nodeType="withEffect">
                                  <p:stCondLst>
                                    <p:cond delay="0"/>
                                  </p:stCondLst>
                                  <p:childTnLst>
                                    <p:set>
                                      <p:cBhvr>
                                        <p:cTn id="429" dur="1" fill="hold">
                                          <p:stCondLst>
                                            <p:cond delay="0"/>
                                          </p:stCondLst>
                                        </p:cTn>
                                        <p:tgtEl>
                                          <p:spTgt spid="2"/>
                                        </p:tgtEl>
                                        <p:attrNameLst>
                                          <p:attrName>style.visibility</p:attrName>
                                        </p:attrNameLst>
                                      </p:cBhvr>
                                      <p:to>
                                        <p:strVal val="visible"/>
                                      </p:to>
                                    </p:set>
                                    <p:anim calcmode="lin" valueType="num">
                                      <p:cBhvr>
                                        <p:cTn id="430" dur="3000" fill="hold"/>
                                        <p:tgtEl>
                                          <p:spTgt spid="2"/>
                                        </p:tgtEl>
                                        <p:attrNameLst>
                                          <p:attrName>ppt_x</p:attrName>
                                        </p:attrNameLst>
                                      </p:cBhvr>
                                      <p:tavLst>
                                        <p:tav tm="0">
                                          <p:val>
                                            <p:strVal val="#ppt_x"/>
                                          </p:val>
                                        </p:tav>
                                        <p:tav tm="100000">
                                          <p:val>
                                            <p:strVal val="#ppt_x"/>
                                          </p:val>
                                        </p:tav>
                                      </p:tavLst>
                                    </p:anim>
                                    <p:anim calcmode="lin" valueType="num">
                                      <p:cBhvr>
                                        <p:cTn id="431" dur="3000" fill="hold"/>
                                        <p:tgtEl>
                                          <p:spTgt spid="2"/>
                                        </p:tgtEl>
                                        <p:attrNameLst>
                                          <p:attrName>ppt_y</p:attrName>
                                        </p:attrNameLst>
                                      </p:cBhvr>
                                      <p:tavLst>
                                        <p:tav tm="0">
                                          <p:val>
                                            <p:strVal val="#ppt_y-#ppt_h/2"/>
                                          </p:val>
                                        </p:tav>
                                        <p:tav tm="100000">
                                          <p:val>
                                            <p:strVal val="#ppt_y"/>
                                          </p:val>
                                        </p:tav>
                                      </p:tavLst>
                                    </p:anim>
                                    <p:anim calcmode="lin" valueType="num">
                                      <p:cBhvr>
                                        <p:cTn id="432" dur="3000" fill="hold"/>
                                        <p:tgtEl>
                                          <p:spTgt spid="2"/>
                                        </p:tgtEl>
                                        <p:attrNameLst>
                                          <p:attrName>ppt_w</p:attrName>
                                        </p:attrNameLst>
                                      </p:cBhvr>
                                      <p:tavLst>
                                        <p:tav tm="0">
                                          <p:val>
                                            <p:strVal val="#ppt_w"/>
                                          </p:val>
                                        </p:tav>
                                        <p:tav tm="100000">
                                          <p:val>
                                            <p:strVal val="#ppt_w"/>
                                          </p:val>
                                        </p:tav>
                                      </p:tavLst>
                                    </p:anim>
                                    <p:anim calcmode="lin" valueType="num">
                                      <p:cBhvr>
                                        <p:cTn id="433" dur="3000" fill="hold"/>
                                        <p:tgtEl>
                                          <p:spTgt spid="2"/>
                                        </p:tgtEl>
                                        <p:attrNameLst>
                                          <p:attrName>ppt_h</p:attrName>
                                        </p:attrNameLst>
                                      </p:cBhvr>
                                      <p:tavLst>
                                        <p:tav tm="0">
                                          <p:val>
                                            <p:fltVal val="0"/>
                                          </p:val>
                                        </p:tav>
                                        <p:tav tm="100000">
                                          <p:val>
                                            <p:strVal val="#ppt_h"/>
                                          </p:val>
                                        </p:tav>
                                      </p:tavLst>
                                    </p:anim>
                                  </p:childTnLst>
                                </p:cTn>
                              </p:par>
                            </p:childTnLst>
                          </p:cTn>
                        </p:par>
                        <p:par>
                          <p:cTn id="434" fill="hold">
                            <p:stCondLst>
                              <p:cond delay="6000"/>
                            </p:stCondLst>
                            <p:childTnLst>
                              <p:par>
                                <p:cTn id="435" presetID="31" presetClass="entr" presetSubtype="0" fill="hold" nodeType="afterEffect">
                                  <p:stCondLst>
                                    <p:cond delay="0"/>
                                  </p:stCondLst>
                                  <p:iterate type="lt">
                                    <p:tmPct val="5000"/>
                                  </p:iterate>
                                  <p:childTnLst>
                                    <p:set>
                                      <p:cBhvr>
                                        <p:cTn id="436" dur="1" fill="hold">
                                          <p:stCondLst>
                                            <p:cond delay="0"/>
                                          </p:stCondLst>
                                        </p:cTn>
                                        <p:tgtEl>
                                          <p:spTgt spid="29"/>
                                        </p:tgtEl>
                                        <p:attrNameLst>
                                          <p:attrName>style.visibility</p:attrName>
                                        </p:attrNameLst>
                                      </p:cBhvr>
                                      <p:to>
                                        <p:strVal val="visible"/>
                                      </p:to>
                                    </p:set>
                                    <p:anim calcmode="lin" valueType="num">
                                      <p:cBhvr>
                                        <p:cTn id="437" dur="2000" fill="hold"/>
                                        <p:tgtEl>
                                          <p:spTgt spid="29"/>
                                        </p:tgtEl>
                                        <p:attrNameLst>
                                          <p:attrName>ppt_w</p:attrName>
                                        </p:attrNameLst>
                                      </p:cBhvr>
                                      <p:tavLst>
                                        <p:tav tm="0">
                                          <p:val>
                                            <p:fltVal val="0"/>
                                          </p:val>
                                        </p:tav>
                                        <p:tav tm="100000">
                                          <p:val>
                                            <p:strVal val="#ppt_w"/>
                                          </p:val>
                                        </p:tav>
                                      </p:tavLst>
                                    </p:anim>
                                    <p:anim calcmode="lin" valueType="num">
                                      <p:cBhvr>
                                        <p:cTn id="438" dur="2000" fill="hold"/>
                                        <p:tgtEl>
                                          <p:spTgt spid="29"/>
                                        </p:tgtEl>
                                        <p:attrNameLst>
                                          <p:attrName>ppt_h</p:attrName>
                                        </p:attrNameLst>
                                      </p:cBhvr>
                                      <p:tavLst>
                                        <p:tav tm="0">
                                          <p:val>
                                            <p:fltVal val="0"/>
                                          </p:val>
                                        </p:tav>
                                        <p:tav tm="100000">
                                          <p:val>
                                            <p:strVal val="#ppt_h"/>
                                          </p:val>
                                        </p:tav>
                                      </p:tavLst>
                                    </p:anim>
                                    <p:anim calcmode="lin" valueType="num">
                                      <p:cBhvr>
                                        <p:cTn id="439" dur="2000" fill="hold"/>
                                        <p:tgtEl>
                                          <p:spTgt spid="29"/>
                                        </p:tgtEl>
                                        <p:attrNameLst>
                                          <p:attrName>style.rotation</p:attrName>
                                        </p:attrNameLst>
                                      </p:cBhvr>
                                      <p:tavLst>
                                        <p:tav tm="0">
                                          <p:val>
                                            <p:fltVal val="90"/>
                                          </p:val>
                                        </p:tav>
                                        <p:tav tm="100000">
                                          <p:val>
                                            <p:fltVal val="0"/>
                                          </p:val>
                                        </p:tav>
                                      </p:tavLst>
                                    </p:anim>
                                    <p:animEffect transition="in" filter="fade">
                                      <p:cBhvr>
                                        <p:cTn id="440" dur="2000"/>
                                        <p:tgtEl>
                                          <p:spTgt spid="29"/>
                                        </p:tgtEl>
                                      </p:cBhvr>
                                    </p:animEffect>
                                  </p:childTnLst>
                                </p:cTn>
                              </p:par>
                            </p:childTnLst>
                          </p:cTn>
                        </p:par>
                        <p:par>
                          <p:cTn id="441" fill="hold">
                            <p:stCondLst>
                              <p:cond delay="8000"/>
                            </p:stCondLst>
                            <p:childTnLst>
                              <p:par>
                                <p:cTn id="442" presetID="31" presetClass="entr" presetSubtype="0" fill="hold" nodeType="afterEffect">
                                  <p:stCondLst>
                                    <p:cond delay="0"/>
                                  </p:stCondLst>
                                  <p:iterate type="lt">
                                    <p:tmPct val="5000"/>
                                  </p:iterate>
                                  <p:childTnLst>
                                    <p:set>
                                      <p:cBhvr>
                                        <p:cTn id="443" dur="1" fill="hold">
                                          <p:stCondLst>
                                            <p:cond delay="0"/>
                                          </p:stCondLst>
                                        </p:cTn>
                                        <p:tgtEl>
                                          <p:spTgt spid="30"/>
                                        </p:tgtEl>
                                        <p:attrNameLst>
                                          <p:attrName>style.visibility</p:attrName>
                                        </p:attrNameLst>
                                      </p:cBhvr>
                                      <p:to>
                                        <p:strVal val="visible"/>
                                      </p:to>
                                    </p:set>
                                    <p:anim calcmode="lin" valueType="num">
                                      <p:cBhvr>
                                        <p:cTn id="444" dur="2000" fill="hold"/>
                                        <p:tgtEl>
                                          <p:spTgt spid="30"/>
                                        </p:tgtEl>
                                        <p:attrNameLst>
                                          <p:attrName>ppt_w</p:attrName>
                                        </p:attrNameLst>
                                      </p:cBhvr>
                                      <p:tavLst>
                                        <p:tav tm="0">
                                          <p:val>
                                            <p:fltVal val="0"/>
                                          </p:val>
                                        </p:tav>
                                        <p:tav tm="100000">
                                          <p:val>
                                            <p:strVal val="#ppt_w"/>
                                          </p:val>
                                        </p:tav>
                                      </p:tavLst>
                                    </p:anim>
                                    <p:anim calcmode="lin" valueType="num">
                                      <p:cBhvr>
                                        <p:cTn id="445" dur="2000" fill="hold"/>
                                        <p:tgtEl>
                                          <p:spTgt spid="30"/>
                                        </p:tgtEl>
                                        <p:attrNameLst>
                                          <p:attrName>ppt_h</p:attrName>
                                        </p:attrNameLst>
                                      </p:cBhvr>
                                      <p:tavLst>
                                        <p:tav tm="0">
                                          <p:val>
                                            <p:fltVal val="0"/>
                                          </p:val>
                                        </p:tav>
                                        <p:tav tm="100000">
                                          <p:val>
                                            <p:strVal val="#ppt_h"/>
                                          </p:val>
                                        </p:tav>
                                      </p:tavLst>
                                    </p:anim>
                                    <p:anim calcmode="lin" valueType="num">
                                      <p:cBhvr>
                                        <p:cTn id="446" dur="2000" fill="hold"/>
                                        <p:tgtEl>
                                          <p:spTgt spid="30"/>
                                        </p:tgtEl>
                                        <p:attrNameLst>
                                          <p:attrName>style.rotation</p:attrName>
                                        </p:attrNameLst>
                                      </p:cBhvr>
                                      <p:tavLst>
                                        <p:tav tm="0">
                                          <p:val>
                                            <p:fltVal val="90"/>
                                          </p:val>
                                        </p:tav>
                                        <p:tav tm="100000">
                                          <p:val>
                                            <p:fltVal val="0"/>
                                          </p:val>
                                        </p:tav>
                                      </p:tavLst>
                                    </p:anim>
                                    <p:animEffect transition="in" filter="fade">
                                      <p:cBhvr>
                                        <p:cTn id="447" dur="2000"/>
                                        <p:tgtEl>
                                          <p:spTgt spid="30"/>
                                        </p:tgtEl>
                                      </p:cBhvr>
                                    </p:animEffect>
                                  </p:childTnLst>
                                </p:cTn>
                              </p:par>
                            </p:childTnLst>
                          </p:cTn>
                        </p:par>
                        <p:par>
                          <p:cTn id="448" fill="hold">
                            <p:stCondLst>
                              <p:cond delay="10000"/>
                            </p:stCondLst>
                            <p:childTnLst>
                              <p:par>
                                <p:cTn id="449" presetID="31" presetClass="entr" presetSubtype="0" fill="hold" nodeType="afterEffect">
                                  <p:stCondLst>
                                    <p:cond delay="0"/>
                                  </p:stCondLst>
                                  <p:iterate type="lt">
                                    <p:tmPct val="5000"/>
                                  </p:iterate>
                                  <p:childTnLst>
                                    <p:set>
                                      <p:cBhvr>
                                        <p:cTn id="450" dur="1" fill="hold">
                                          <p:stCondLst>
                                            <p:cond delay="0"/>
                                          </p:stCondLst>
                                        </p:cTn>
                                        <p:tgtEl>
                                          <p:spTgt spid="31"/>
                                        </p:tgtEl>
                                        <p:attrNameLst>
                                          <p:attrName>style.visibility</p:attrName>
                                        </p:attrNameLst>
                                      </p:cBhvr>
                                      <p:to>
                                        <p:strVal val="visible"/>
                                      </p:to>
                                    </p:set>
                                    <p:anim calcmode="lin" valueType="num">
                                      <p:cBhvr>
                                        <p:cTn id="451" dur="2000" fill="hold"/>
                                        <p:tgtEl>
                                          <p:spTgt spid="31"/>
                                        </p:tgtEl>
                                        <p:attrNameLst>
                                          <p:attrName>ppt_w</p:attrName>
                                        </p:attrNameLst>
                                      </p:cBhvr>
                                      <p:tavLst>
                                        <p:tav tm="0">
                                          <p:val>
                                            <p:fltVal val="0"/>
                                          </p:val>
                                        </p:tav>
                                        <p:tav tm="100000">
                                          <p:val>
                                            <p:strVal val="#ppt_w"/>
                                          </p:val>
                                        </p:tav>
                                      </p:tavLst>
                                    </p:anim>
                                    <p:anim calcmode="lin" valueType="num">
                                      <p:cBhvr>
                                        <p:cTn id="452" dur="2000" fill="hold"/>
                                        <p:tgtEl>
                                          <p:spTgt spid="31"/>
                                        </p:tgtEl>
                                        <p:attrNameLst>
                                          <p:attrName>ppt_h</p:attrName>
                                        </p:attrNameLst>
                                      </p:cBhvr>
                                      <p:tavLst>
                                        <p:tav tm="0">
                                          <p:val>
                                            <p:fltVal val="0"/>
                                          </p:val>
                                        </p:tav>
                                        <p:tav tm="100000">
                                          <p:val>
                                            <p:strVal val="#ppt_h"/>
                                          </p:val>
                                        </p:tav>
                                      </p:tavLst>
                                    </p:anim>
                                    <p:anim calcmode="lin" valueType="num">
                                      <p:cBhvr>
                                        <p:cTn id="453" dur="2000" fill="hold"/>
                                        <p:tgtEl>
                                          <p:spTgt spid="31"/>
                                        </p:tgtEl>
                                        <p:attrNameLst>
                                          <p:attrName>style.rotation</p:attrName>
                                        </p:attrNameLst>
                                      </p:cBhvr>
                                      <p:tavLst>
                                        <p:tav tm="0">
                                          <p:val>
                                            <p:fltVal val="90"/>
                                          </p:val>
                                        </p:tav>
                                        <p:tav tm="100000">
                                          <p:val>
                                            <p:fltVal val="0"/>
                                          </p:val>
                                        </p:tav>
                                      </p:tavLst>
                                    </p:anim>
                                    <p:animEffect transition="in" filter="fade">
                                      <p:cBhvr>
                                        <p:cTn id="454" dur="2000"/>
                                        <p:tgtEl>
                                          <p:spTgt spid="31"/>
                                        </p:tgtEl>
                                      </p:cBhvr>
                                    </p:animEffect>
                                  </p:childTnLst>
                                </p:cTn>
                              </p:par>
                            </p:childTnLst>
                          </p:cTn>
                        </p:par>
                        <p:par>
                          <p:cTn id="455" fill="hold">
                            <p:stCondLst>
                              <p:cond delay="12000"/>
                            </p:stCondLst>
                            <p:childTnLst>
                              <p:par>
                                <p:cTn id="456" presetID="31" presetClass="entr" presetSubtype="0" fill="hold" nodeType="afterEffect">
                                  <p:stCondLst>
                                    <p:cond delay="0"/>
                                  </p:stCondLst>
                                  <p:iterate type="lt">
                                    <p:tmPct val="5000"/>
                                  </p:iterate>
                                  <p:childTnLst>
                                    <p:set>
                                      <p:cBhvr>
                                        <p:cTn id="457" dur="1" fill="hold">
                                          <p:stCondLst>
                                            <p:cond delay="0"/>
                                          </p:stCondLst>
                                        </p:cTn>
                                        <p:tgtEl>
                                          <p:spTgt spid="32"/>
                                        </p:tgtEl>
                                        <p:attrNameLst>
                                          <p:attrName>style.visibility</p:attrName>
                                        </p:attrNameLst>
                                      </p:cBhvr>
                                      <p:to>
                                        <p:strVal val="visible"/>
                                      </p:to>
                                    </p:set>
                                    <p:anim calcmode="lin" valueType="num">
                                      <p:cBhvr>
                                        <p:cTn id="458" dur="2000" fill="hold"/>
                                        <p:tgtEl>
                                          <p:spTgt spid="32"/>
                                        </p:tgtEl>
                                        <p:attrNameLst>
                                          <p:attrName>ppt_w</p:attrName>
                                        </p:attrNameLst>
                                      </p:cBhvr>
                                      <p:tavLst>
                                        <p:tav tm="0">
                                          <p:val>
                                            <p:fltVal val="0"/>
                                          </p:val>
                                        </p:tav>
                                        <p:tav tm="100000">
                                          <p:val>
                                            <p:strVal val="#ppt_w"/>
                                          </p:val>
                                        </p:tav>
                                      </p:tavLst>
                                    </p:anim>
                                    <p:anim calcmode="lin" valueType="num">
                                      <p:cBhvr>
                                        <p:cTn id="459" dur="2000" fill="hold"/>
                                        <p:tgtEl>
                                          <p:spTgt spid="32"/>
                                        </p:tgtEl>
                                        <p:attrNameLst>
                                          <p:attrName>ppt_h</p:attrName>
                                        </p:attrNameLst>
                                      </p:cBhvr>
                                      <p:tavLst>
                                        <p:tav tm="0">
                                          <p:val>
                                            <p:fltVal val="0"/>
                                          </p:val>
                                        </p:tav>
                                        <p:tav tm="100000">
                                          <p:val>
                                            <p:strVal val="#ppt_h"/>
                                          </p:val>
                                        </p:tav>
                                      </p:tavLst>
                                    </p:anim>
                                    <p:anim calcmode="lin" valueType="num">
                                      <p:cBhvr>
                                        <p:cTn id="460" dur="2000" fill="hold"/>
                                        <p:tgtEl>
                                          <p:spTgt spid="32"/>
                                        </p:tgtEl>
                                        <p:attrNameLst>
                                          <p:attrName>style.rotation</p:attrName>
                                        </p:attrNameLst>
                                      </p:cBhvr>
                                      <p:tavLst>
                                        <p:tav tm="0">
                                          <p:val>
                                            <p:fltVal val="90"/>
                                          </p:val>
                                        </p:tav>
                                        <p:tav tm="100000">
                                          <p:val>
                                            <p:fltVal val="0"/>
                                          </p:val>
                                        </p:tav>
                                      </p:tavLst>
                                    </p:anim>
                                    <p:animEffect transition="in" filter="fade">
                                      <p:cBhvr>
                                        <p:cTn id="461" dur="2000"/>
                                        <p:tgtEl>
                                          <p:spTgt spid="32"/>
                                        </p:tgtEl>
                                      </p:cBhvr>
                                    </p:animEffect>
                                  </p:childTnLst>
                                </p:cTn>
                              </p:par>
                            </p:childTnLst>
                          </p:cTn>
                        </p:par>
                        <p:par>
                          <p:cTn id="462" fill="hold">
                            <p:stCondLst>
                              <p:cond delay="14000"/>
                            </p:stCondLst>
                            <p:childTnLst>
                              <p:par>
                                <p:cTn id="463" presetID="31" presetClass="entr" presetSubtype="0" fill="hold" nodeType="afterEffect">
                                  <p:stCondLst>
                                    <p:cond delay="0"/>
                                  </p:stCondLst>
                                  <p:iterate type="lt">
                                    <p:tmPct val="5000"/>
                                  </p:iterate>
                                  <p:childTnLst>
                                    <p:set>
                                      <p:cBhvr>
                                        <p:cTn id="464" dur="1" fill="hold">
                                          <p:stCondLst>
                                            <p:cond delay="0"/>
                                          </p:stCondLst>
                                        </p:cTn>
                                        <p:tgtEl>
                                          <p:spTgt spid="33"/>
                                        </p:tgtEl>
                                        <p:attrNameLst>
                                          <p:attrName>style.visibility</p:attrName>
                                        </p:attrNameLst>
                                      </p:cBhvr>
                                      <p:to>
                                        <p:strVal val="visible"/>
                                      </p:to>
                                    </p:set>
                                    <p:anim calcmode="lin" valueType="num">
                                      <p:cBhvr>
                                        <p:cTn id="465" dur="2000" fill="hold"/>
                                        <p:tgtEl>
                                          <p:spTgt spid="33"/>
                                        </p:tgtEl>
                                        <p:attrNameLst>
                                          <p:attrName>ppt_w</p:attrName>
                                        </p:attrNameLst>
                                      </p:cBhvr>
                                      <p:tavLst>
                                        <p:tav tm="0">
                                          <p:val>
                                            <p:fltVal val="0"/>
                                          </p:val>
                                        </p:tav>
                                        <p:tav tm="100000">
                                          <p:val>
                                            <p:strVal val="#ppt_w"/>
                                          </p:val>
                                        </p:tav>
                                      </p:tavLst>
                                    </p:anim>
                                    <p:anim calcmode="lin" valueType="num">
                                      <p:cBhvr>
                                        <p:cTn id="466" dur="2000" fill="hold"/>
                                        <p:tgtEl>
                                          <p:spTgt spid="33"/>
                                        </p:tgtEl>
                                        <p:attrNameLst>
                                          <p:attrName>ppt_h</p:attrName>
                                        </p:attrNameLst>
                                      </p:cBhvr>
                                      <p:tavLst>
                                        <p:tav tm="0">
                                          <p:val>
                                            <p:fltVal val="0"/>
                                          </p:val>
                                        </p:tav>
                                        <p:tav tm="100000">
                                          <p:val>
                                            <p:strVal val="#ppt_h"/>
                                          </p:val>
                                        </p:tav>
                                      </p:tavLst>
                                    </p:anim>
                                    <p:anim calcmode="lin" valueType="num">
                                      <p:cBhvr>
                                        <p:cTn id="467" dur="2000" fill="hold"/>
                                        <p:tgtEl>
                                          <p:spTgt spid="33"/>
                                        </p:tgtEl>
                                        <p:attrNameLst>
                                          <p:attrName>style.rotation</p:attrName>
                                        </p:attrNameLst>
                                      </p:cBhvr>
                                      <p:tavLst>
                                        <p:tav tm="0">
                                          <p:val>
                                            <p:fltVal val="90"/>
                                          </p:val>
                                        </p:tav>
                                        <p:tav tm="100000">
                                          <p:val>
                                            <p:fltVal val="0"/>
                                          </p:val>
                                        </p:tav>
                                      </p:tavLst>
                                    </p:anim>
                                    <p:animEffect transition="in" filter="fade">
                                      <p:cBhvr>
                                        <p:cTn id="468" dur="2000"/>
                                        <p:tgtEl>
                                          <p:spTgt spid="33"/>
                                        </p:tgtEl>
                                      </p:cBhvr>
                                    </p:animEffect>
                                  </p:childTnLst>
                                </p:cTn>
                              </p:par>
                            </p:childTnLst>
                          </p:cTn>
                        </p:par>
                        <p:par>
                          <p:cTn id="469" fill="hold">
                            <p:stCondLst>
                              <p:cond delay="16000"/>
                            </p:stCondLst>
                            <p:childTnLst>
                              <p:par>
                                <p:cTn id="470" presetID="29" presetClass="entr" presetSubtype="0" fill="hold" nodeType="afterEffect">
                                  <p:stCondLst>
                                    <p:cond delay="0"/>
                                  </p:stCondLst>
                                  <p:childTnLst>
                                    <p:set>
                                      <p:cBhvr>
                                        <p:cTn id="471" dur="1" fill="hold">
                                          <p:stCondLst>
                                            <p:cond delay="0"/>
                                          </p:stCondLst>
                                        </p:cTn>
                                        <p:tgtEl>
                                          <p:spTgt spid="35"/>
                                        </p:tgtEl>
                                        <p:attrNameLst>
                                          <p:attrName>style.visibility</p:attrName>
                                        </p:attrNameLst>
                                      </p:cBhvr>
                                      <p:to>
                                        <p:strVal val="visible"/>
                                      </p:to>
                                    </p:set>
                                    <p:anim calcmode="lin" valueType="num">
                                      <p:cBhvr>
                                        <p:cTn id="472" dur="2000" fill="hold"/>
                                        <p:tgtEl>
                                          <p:spTgt spid="35"/>
                                        </p:tgtEl>
                                        <p:attrNameLst>
                                          <p:attrName>ppt_x</p:attrName>
                                        </p:attrNameLst>
                                      </p:cBhvr>
                                      <p:tavLst>
                                        <p:tav tm="0">
                                          <p:val>
                                            <p:strVal val="#ppt_x-.2"/>
                                          </p:val>
                                        </p:tav>
                                        <p:tav tm="100000">
                                          <p:val>
                                            <p:strVal val="#ppt_x"/>
                                          </p:val>
                                        </p:tav>
                                      </p:tavLst>
                                    </p:anim>
                                    <p:anim calcmode="lin" valueType="num">
                                      <p:cBhvr>
                                        <p:cTn id="473" dur="2000" fill="hold"/>
                                        <p:tgtEl>
                                          <p:spTgt spid="35"/>
                                        </p:tgtEl>
                                        <p:attrNameLst>
                                          <p:attrName>ppt_y</p:attrName>
                                        </p:attrNameLst>
                                      </p:cBhvr>
                                      <p:tavLst>
                                        <p:tav tm="0">
                                          <p:val>
                                            <p:strVal val="#ppt_y"/>
                                          </p:val>
                                        </p:tav>
                                        <p:tav tm="100000">
                                          <p:val>
                                            <p:strVal val="#ppt_y"/>
                                          </p:val>
                                        </p:tav>
                                      </p:tavLst>
                                    </p:anim>
                                    <p:animEffect transition="in" filter="wipe(right)" prLst="gradientSize: 0.1">
                                      <p:cBhvr>
                                        <p:cTn id="474" dur="20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vatba31.png"/>
          <p:cNvPicPr>
            <a:picLocks noChangeAspect="1"/>
          </p:cNvPicPr>
          <p:nvPr/>
        </p:nvPicPr>
        <p:blipFill>
          <a:blip r:embed="rId2"/>
          <a:stretch>
            <a:fillRect/>
          </a:stretch>
        </p:blipFill>
        <p:spPr>
          <a:xfrm>
            <a:off x="0" y="0"/>
            <a:ext cx="9143999" cy="5143500"/>
          </a:xfrm>
          <a:prstGeom prst="rect">
            <a:avLst/>
          </a:prstGeom>
        </p:spPr>
      </p:pic>
      <p:sp>
        <p:nvSpPr>
          <p:cNvPr id="4" name="3 CuadroTexto"/>
          <p:cNvSpPr txBox="1"/>
          <p:nvPr/>
        </p:nvSpPr>
        <p:spPr>
          <a:xfrm>
            <a:off x="2285984" y="1500180"/>
            <a:ext cx="4286280" cy="2308324"/>
          </a:xfrm>
          <a:prstGeom prst="rect">
            <a:avLst/>
          </a:prstGeom>
          <a:noFill/>
        </p:spPr>
        <p:txBody>
          <a:bodyPr wrap="square" rtlCol="0">
            <a:spAutoFit/>
          </a:bodyPr>
          <a:lstStyle/>
          <a:p>
            <a:pPr algn="ctr"/>
            <a:r>
              <a:rPr lang="es-PE" dirty="0" smtClean="0">
                <a:solidFill>
                  <a:schemeClr val="tx1">
                    <a:lumMod val="85000"/>
                  </a:schemeClr>
                </a:solidFill>
                <a:effectLst>
                  <a:outerShdw blurRad="38100" dist="38100" dir="2700000" algn="tl">
                    <a:srgbClr val="000000">
                      <a:alpha val="43137"/>
                    </a:srgbClr>
                  </a:outerShdw>
                </a:effectLst>
              </a:rPr>
              <a:t>Aunque no siempre estamos en la disposición de dar una sonrisa, es importante saber que nuestra actitud ante la vida hará la diferencia, no importa el momento o la circunstancia que atravesemos, la actitud será nuestra mejor y principal arma ante cualquier desafío</a:t>
            </a:r>
          </a:p>
          <a:p>
            <a:pPr algn="ctr"/>
            <a:endParaRPr lang="es-PE" dirty="0"/>
          </a:p>
        </p:txBody>
      </p:sp>
      <p:sp>
        <p:nvSpPr>
          <p:cNvPr id="5" name="4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F3300"/>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dyuikkdy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616775">
            <a:off x="2203016" y="3894292"/>
            <a:ext cx="2357454" cy="214314"/>
          </a:xfrm>
          <a:prstGeom prst="rect">
            <a:avLst/>
          </a:prstGeom>
          <a:blipFill>
            <a:blip r:embed="rId3"/>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8482726">
            <a:off x="4418408" y="3816096"/>
            <a:ext cx="2357454" cy="214314"/>
          </a:xfrm>
          <a:prstGeom prst="rect">
            <a:avLst/>
          </a:prstGeom>
          <a:blipFill>
            <a:blip r:embed="rId3"/>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616775">
            <a:off x="2203015" y="3197771"/>
            <a:ext cx="2357454" cy="214314"/>
          </a:xfrm>
          <a:prstGeom prst="rect">
            <a:avLst/>
          </a:prstGeom>
          <a:blipFill>
            <a:blip r:embed="rId3"/>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482726">
            <a:off x="4418407" y="3119574"/>
            <a:ext cx="2357454" cy="214314"/>
          </a:xfrm>
          <a:prstGeom prst="rect">
            <a:avLst/>
          </a:prstGeom>
          <a:blipFill>
            <a:blip r:embed="rId3"/>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616775">
            <a:off x="2203017" y="2608410"/>
            <a:ext cx="2357454" cy="214314"/>
          </a:xfrm>
          <a:prstGeom prst="rect">
            <a:avLst/>
          </a:prstGeom>
          <a:blipFill>
            <a:blip r:embed="rId3"/>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482726">
            <a:off x="4418409" y="2530213"/>
            <a:ext cx="2357454" cy="214314"/>
          </a:xfrm>
          <a:prstGeom prst="rect">
            <a:avLst/>
          </a:prstGeom>
          <a:blipFill>
            <a:blip r:embed="rId3"/>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3616775">
            <a:off x="2203016" y="1911888"/>
            <a:ext cx="2357454" cy="214314"/>
          </a:xfrm>
          <a:prstGeom prst="rect">
            <a:avLst/>
          </a:prstGeom>
          <a:blipFill>
            <a:blip r:embed="rId3"/>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482726">
            <a:off x="4418408" y="1833692"/>
            <a:ext cx="2357454" cy="214314"/>
          </a:xfrm>
          <a:prstGeom prst="rect">
            <a:avLst/>
          </a:prstGeom>
          <a:blipFill>
            <a:blip r:embed="rId3"/>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3616775">
            <a:off x="2274455" y="1322525"/>
            <a:ext cx="2357454" cy="214314"/>
          </a:xfrm>
          <a:prstGeom prst="rect">
            <a:avLst/>
          </a:prstGeom>
          <a:blipFill>
            <a:blip r:embed="rId3"/>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482726">
            <a:off x="4489847" y="1244328"/>
            <a:ext cx="2357454" cy="214314"/>
          </a:xfrm>
          <a:prstGeom prst="rect">
            <a:avLst/>
          </a:prstGeom>
          <a:blipFill>
            <a:blip r:embed="rId3"/>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616775">
            <a:off x="2274454" y="626004"/>
            <a:ext cx="2357454" cy="214314"/>
          </a:xfrm>
          <a:prstGeom prst="rect">
            <a:avLst/>
          </a:prstGeom>
          <a:blipFill>
            <a:blip r:embed="rId3"/>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482726">
            <a:off x="4489846" y="547807"/>
            <a:ext cx="2357454" cy="214314"/>
          </a:xfrm>
          <a:prstGeom prst="rect">
            <a:avLst/>
          </a:prstGeom>
          <a:blipFill>
            <a:blip r:embed="rId3"/>
            <a:stretch>
              <a:fillRect/>
            </a:stretch>
          </a:blip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84" y="-428646"/>
            <a:ext cx="9715568" cy="6643734"/>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plus(in)">
                                      <p:cBhvr>
                                        <p:cTn id="12" dur="2000"/>
                                        <p:tgtEl>
                                          <p:spTgt spid="5"/>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plus(in)">
                                      <p:cBhvr>
                                        <p:cTn id="15" dur="2000"/>
                                        <p:tgtEl>
                                          <p:spTgt spid="7"/>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plus(in)">
                                      <p:cBhvr>
                                        <p:cTn id="18" dur="2000"/>
                                        <p:tgtEl>
                                          <p:spTgt spid="9"/>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plus(in)">
                                      <p:cBhvr>
                                        <p:cTn id="21" dur="2000"/>
                                        <p:tgtEl>
                                          <p:spTgt spid="11"/>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plus(in)">
                                      <p:cBhvr>
                                        <p:cTn id="24" dur="2000"/>
                                        <p:tgtEl>
                                          <p:spTgt spid="13"/>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plus(in)">
                                      <p:cBhvr>
                                        <p:cTn id="27" dur="2000"/>
                                        <p:tgtEl>
                                          <p:spTgt spid="4"/>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plus(in)">
                                      <p:cBhvr>
                                        <p:cTn id="30" dur="2000"/>
                                        <p:tgtEl>
                                          <p:spTgt spid="6"/>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plus(in)">
                                      <p:cBhvr>
                                        <p:cTn id="33" dur="2000"/>
                                        <p:tgtEl>
                                          <p:spTgt spid="8"/>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plus(in)">
                                      <p:cBhvr>
                                        <p:cTn id="36" dur="2000"/>
                                        <p:tgtEl>
                                          <p:spTgt spid="10"/>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plus(in)">
                                      <p:cBhvr>
                                        <p:cTn id="39" dur="2000"/>
                                        <p:tgtEl>
                                          <p:spTgt spid="12"/>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8" presetClass="emph" presetSubtype="0" fill="hold" grpId="1" nodeType="withEffect">
                                  <p:stCondLst>
                                    <p:cond delay="0"/>
                                  </p:stCondLst>
                                  <p:childTnLst>
                                    <p:animRot by="21600000">
                                      <p:cBhvr>
                                        <p:cTn id="44" dur="2000" fill="hold"/>
                                        <p:tgtEl>
                                          <p:spTgt spid="3"/>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5"/>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7"/>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9"/>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1"/>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3"/>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par>
                                <p:cTn id="67" presetID="2" presetClass="entr" presetSubtype="9" fill="hold" grpId="2" nodeType="withEffect">
                                  <p:stCondLst>
                                    <p:cond delay="0"/>
                                  </p:stCondLst>
                                  <p:childTnLst>
                                    <p:set>
                                      <p:cBhvr>
                                        <p:cTn id="68" dur="1" fill="hold">
                                          <p:stCondLst>
                                            <p:cond delay="0"/>
                                          </p:stCondLst>
                                        </p:cTn>
                                        <p:tgtEl>
                                          <p:spTgt spid="3"/>
                                        </p:tgtEl>
                                        <p:attrNameLst>
                                          <p:attrName>style.visibility</p:attrName>
                                        </p:attrNameLst>
                                      </p:cBhvr>
                                      <p:to>
                                        <p:strVal val="visible"/>
                                      </p:to>
                                    </p:set>
                                    <p:anim calcmode="lin" valueType="num">
                                      <p:cBhvr additive="base">
                                        <p:cTn id="69" dur="2000" fill="hold"/>
                                        <p:tgtEl>
                                          <p:spTgt spid="3"/>
                                        </p:tgtEl>
                                        <p:attrNameLst>
                                          <p:attrName>ppt_x</p:attrName>
                                        </p:attrNameLst>
                                      </p:cBhvr>
                                      <p:tavLst>
                                        <p:tav tm="0">
                                          <p:val>
                                            <p:strVal val="0-#ppt_w/2"/>
                                          </p:val>
                                        </p:tav>
                                        <p:tav tm="100000">
                                          <p:val>
                                            <p:strVal val="#ppt_x"/>
                                          </p:val>
                                        </p:tav>
                                      </p:tavLst>
                                    </p:anim>
                                    <p:anim calcmode="lin" valueType="num">
                                      <p:cBhvr additive="base">
                                        <p:cTn id="70" dur="2000" fill="hold"/>
                                        <p:tgtEl>
                                          <p:spTgt spid="3"/>
                                        </p:tgtEl>
                                        <p:attrNameLst>
                                          <p:attrName>ppt_y</p:attrName>
                                        </p:attrNameLst>
                                      </p:cBhvr>
                                      <p:tavLst>
                                        <p:tav tm="0">
                                          <p:val>
                                            <p:strVal val="0-#ppt_h/2"/>
                                          </p:val>
                                        </p:tav>
                                        <p:tav tm="100000">
                                          <p:val>
                                            <p:strVal val="#ppt_y"/>
                                          </p:val>
                                        </p:tav>
                                      </p:tavLst>
                                    </p:anim>
                                  </p:childTnLst>
                                </p:cTn>
                              </p:par>
                              <p:par>
                                <p:cTn id="71" presetID="2" presetClass="entr" presetSubtype="9" fill="hold" grpId="2"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additive="base">
                                        <p:cTn id="73" dur="2000" fill="hold"/>
                                        <p:tgtEl>
                                          <p:spTgt spid="5"/>
                                        </p:tgtEl>
                                        <p:attrNameLst>
                                          <p:attrName>ppt_x</p:attrName>
                                        </p:attrNameLst>
                                      </p:cBhvr>
                                      <p:tavLst>
                                        <p:tav tm="0">
                                          <p:val>
                                            <p:strVal val="0-#ppt_w/2"/>
                                          </p:val>
                                        </p:tav>
                                        <p:tav tm="100000">
                                          <p:val>
                                            <p:strVal val="#ppt_x"/>
                                          </p:val>
                                        </p:tav>
                                      </p:tavLst>
                                    </p:anim>
                                    <p:anim calcmode="lin" valueType="num">
                                      <p:cBhvr additive="base">
                                        <p:cTn id="74" dur="2000" fill="hold"/>
                                        <p:tgtEl>
                                          <p:spTgt spid="5"/>
                                        </p:tgtEl>
                                        <p:attrNameLst>
                                          <p:attrName>ppt_y</p:attrName>
                                        </p:attrNameLst>
                                      </p:cBhvr>
                                      <p:tavLst>
                                        <p:tav tm="0">
                                          <p:val>
                                            <p:strVal val="0-#ppt_h/2"/>
                                          </p:val>
                                        </p:tav>
                                        <p:tav tm="100000">
                                          <p:val>
                                            <p:strVal val="#ppt_y"/>
                                          </p:val>
                                        </p:tav>
                                      </p:tavLst>
                                    </p:anim>
                                  </p:childTnLst>
                                </p:cTn>
                              </p:par>
                              <p:par>
                                <p:cTn id="75" presetID="2" presetClass="entr" presetSubtype="9" fill="hold" grpId="2"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2000" fill="hold"/>
                                        <p:tgtEl>
                                          <p:spTgt spid="7"/>
                                        </p:tgtEl>
                                        <p:attrNameLst>
                                          <p:attrName>ppt_x</p:attrName>
                                        </p:attrNameLst>
                                      </p:cBhvr>
                                      <p:tavLst>
                                        <p:tav tm="0">
                                          <p:val>
                                            <p:strVal val="0-#ppt_w/2"/>
                                          </p:val>
                                        </p:tav>
                                        <p:tav tm="100000">
                                          <p:val>
                                            <p:strVal val="#ppt_x"/>
                                          </p:val>
                                        </p:tav>
                                      </p:tavLst>
                                    </p:anim>
                                    <p:anim calcmode="lin" valueType="num">
                                      <p:cBhvr additive="base">
                                        <p:cTn id="78" dur="2000" fill="hold"/>
                                        <p:tgtEl>
                                          <p:spTgt spid="7"/>
                                        </p:tgtEl>
                                        <p:attrNameLst>
                                          <p:attrName>ppt_y</p:attrName>
                                        </p:attrNameLst>
                                      </p:cBhvr>
                                      <p:tavLst>
                                        <p:tav tm="0">
                                          <p:val>
                                            <p:strVal val="0-#ppt_h/2"/>
                                          </p:val>
                                        </p:tav>
                                        <p:tav tm="100000">
                                          <p:val>
                                            <p:strVal val="#ppt_y"/>
                                          </p:val>
                                        </p:tav>
                                      </p:tavLst>
                                    </p:anim>
                                  </p:childTnLst>
                                </p:cTn>
                              </p:par>
                              <p:par>
                                <p:cTn id="79" presetID="2" presetClass="entr" presetSubtype="9" fill="hold" grpId="2"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additive="base">
                                        <p:cTn id="81" dur="2000" fill="hold"/>
                                        <p:tgtEl>
                                          <p:spTgt spid="9"/>
                                        </p:tgtEl>
                                        <p:attrNameLst>
                                          <p:attrName>ppt_x</p:attrName>
                                        </p:attrNameLst>
                                      </p:cBhvr>
                                      <p:tavLst>
                                        <p:tav tm="0">
                                          <p:val>
                                            <p:strVal val="0-#ppt_w/2"/>
                                          </p:val>
                                        </p:tav>
                                        <p:tav tm="100000">
                                          <p:val>
                                            <p:strVal val="#ppt_x"/>
                                          </p:val>
                                        </p:tav>
                                      </p:tavLst>
                                    </p:anim>
                                    <p:anim calcmode="lin" valueType="num">
                                      <p:cBhvr additive="base">
                                        <p:cTn id="82" dur="2000" fill="hold"/>
                                        <p:tgtEl>
                                          <p:spTgt spid="9"/>
                                        </p:tgtEl>
                                        <p:attrNameLst>
                                          <p:attrName>ppt_y</p:attrName>
                                        </p:attrNameLst>
                                      </p:cBhvr>
                                      <p:tavLst>
                                        <p:tav tm="0">
                                          <p:val>
                                            <p:strVal val="0-#ppt_h/2"/>
                                          </p:val>
                                        </p:tav>
                                        <p:tav tm="100000">
                                          <p:val>
                                            <p:strVal val="#ppt_y"/>
                                          </p:val>
                                        </p:tav>
                                      </p:tavLst>
                                    </p:anim>
                                  </p:childTnLst>
                                </p:cTn>
                              </p:par>
                              <p:par>
                                <p:cTn id="83" presetID="2" presetClass="entr" presetSubtype="9" fill="hold" grpId="2"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additive="base">
                                        <p:cTn id="85" dur="2000" fill="hold"/>
                                        <p:tgtEl>
                                          <p:spTgt spid="11"/>
                                        </p:tgtEl>
                                        <p:attrNameLst>
                                          <p:attrName>ppt_x</p:attrName>
                                        </p:attrNameLst>
                                      </p:cBhvr>
                                      <p:tavLst>
                                        <p:tav tm="0">
                                          <p:val>
                                            <p:strVal val="0-#ppt_w/2"/>
                                          </p:val>
                                        </p:tav>
                                        <p:tav tm="100000">
                                          <p:val>
                                            <p:strVal val="#ppt_x"/>
                                          </p:val>
                                        </p:tav>
                                      </p:tavLst>
                                    </p:anim>
                                    <p:anim calcmode="lin" valueType="num">
                                      <p:cBhvr additive="base">
                                        <p:cTn id="86" dur="2000" fill="hold"/>
                                        <p:tgtEl>
                                          <p:spTgt spid="11"/>
                                        </p:tgtEl>
                                        <p:attrNameLst>
                                          <p:attrName>ppt_y</p:attrName>
                                        </p:attrNameLst>
                                      </p:cBhvr>
                                      <p:tavLst>
                                        <p:tav tm="0">
                                          <p:val>
                                            <p:strVal val="0-#ppt_h/2"/>
                                          </p:val>
                                        </p:tav>
                                        <p:tav tm="100000">
                                          <p:val>
                                            <p:strVal val="#ppt_y"/>
                                          </p:val>
                                        </p:tav>
                                      </p:tavLst>
                                    </p:anim>
                                  </p:childTnLst>
                                </p:cTn>
                              </p:par>
                              <p:par>
                                <p:cTn id="87" presetID="2" presetClass="entr" presetSubtype="9" fill="hold" grpId="2" nodeType="with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additive="base">
                                        <p:cTn id="89" dur="2000" fill="hold"/>
                                        <p:tgtEl>
                                          <p:spTgt spid="13"/>
                                        </p:tgtEl>
                                        <p:attrNameLst>
                                          <p:attrName>ppt_x</p:attrName>
                                        </p:attrNameLst>
                                      </p:cBhvr>
                                      <p:tavLst>
                                        <p:tav tm="0">
                                          <p:val>
                                            <p:strVal val="0-#ppt_w/2"/>
                                          </p:val>
                                        </p:tav>
                                        <p:tav tm="100000">
                                          <p:val>
                                            <p:strVal val="#ppt_x"/>
                                          </p:val>
                                        </p:tav>
                                      </p:tavLst>
                                    </p:anim>
                                    <p:anim calcmode="lin" valueType="num">
                                      <p:cBhvr additive="base">
                                        <p:cTn id="90" dur="2000" fill="hold"/>
                                        <p:tgtEl>
                                          <p:spTgt spid="13"/>
                                        </p:tgtEl>
                                        <p:attrNameLst>
                                          <p:attrName>ppt_y</p:attrName>
                                        </p:attrNameLst>
                                      </p:cBhvr>
                                      <p:tavLst>
                                        <p:tav tm="0">
                                          <p:val>
                                            <p:strVal val="0-#ppt_h/2"/>
                                          </p:val>
                                        </p:tav>
                                        <p:tav tm="100000">
                                          <p:val>
                                            <p:strVal val="#ppt_y"/>
                                          </p:val>
                                        </p:tav>
                                      </p:tavLst>
                                    </p:anim>
                                  </p:childTnLst>
                                </p:cTn>
                              </p:par>
                              <p:par>
                                <p:cTn id="91" presetID="2" presetClass="entr" presetSubtype="3" fill="hold" grpId="2"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additive="base">
                                        <p:cTn id="93" dur="2000" fill="hold"/>
                                        <p:tgtEl>
                                          <p:spTgt spid="4"/>
                                        </p:tgtEl>
                                        <p:attrNameLst>
                                          <p:attrName>ppt_x</p:attrName>
                                        </p:attrNameLst>
                                      </p:cBhvr>
                                      <p:tavLst>
                                        <p:tav tm="0">
                                          <p:val>
                                            <p:strVal val="1+#ppt_w/2"/>
                                          </p:val>
                                        </p:tav>
                                        <p:tav tm="100000">
                                          <p:val>
                                            <p:strVal val="#ppt_x"/>
                                          </p:val>
                                        </p:tav>
                                      </p:tavLst>
                                    </p:anim>
                                    <p:anim calcmode="lin" valueType="num">
                                      <p:cBhvr additive="base">
                                        <p:cTn id="94" dur="2000" fill="hold"/>
                                        <p:tgtEl>
                                          <p:spTgt spid="4"/>
                                        </p:tgtEl>
                                        <p:attrNameLst>
                                          <p:attrName>ppt_y</p:attrName>
                                        </p:attrNameLst>
                                      </p:cBhvr>
                                      <p:tavLst>
                                        <p:tav tm="0">
                                          <p:val>
                                            <p:strVal val="0-#ppt_h/2"/>
                                          </p:val>
                                        </p:tav>
                                        <p:tav tm="100000">
                                          <p:val>
                                            <p:strVal val="#ppt_y"/>
                                          </p:val>
                                        </p:tav>
                                      </p:tavLst>
                                    </p:anim>
                                  </p:childTnLst>
                                </p:cTn>
                              </p:par>
                              <p:par>
                                <p:cTn id="95" presetID="2" presetClass="entr" presetSubtype="3" fill="hold" grpId="2" nodeType="withEffect">
                                  <p:stCondLst>
                                    <p:cond delay="0"/>
                                  </p:stCondLst>
                                  <p:childTnLst>
                                    <p:set>
                                      <p:cBhvr>
                                        <p:cTn id="96" dur="1" fill="hold">
                                          <p:stCondLst>
                                            <p:cond delay="0"/>
                                          </p:stCondLst>
                                        </p:cTn>
                                        <p:tgtEl>
                                          <p:spTgt spid="6"/>
                                        </p:tgtEl>
                                        <p:attrNameLst>
                                          <p:attrName>style.visibility</p:attrName>
                                        </p:attrNameLst>
                                      </p:cBhvr>
                                      <p:to>
                                        <p:strVal val="visible"/>
                                      </p:to>
                                    </p:set>
                                    <p:anim calcmode="lin" valueType="num">
                                      <p:cBhvr additive="base">
                                        <p:cTn id="97" dur="2000" fill="hold"/>
                                        <p:tgtEl>
                                          <p:spTgt spid="6"/>
                                        </p:tgtEl>
                                        <p:attrNameLst>
                                          <p:attrName>ppt_x</p:attrName>
                                        </p:attrNameLst>
                                      </p:cBhvr>
                                      <p:tavLst>
                                        <p:tav tm="0">
                                          <p:val>
                                            <p:strVal val="1+#ppt_w/2"/>
                                          </p:val>
                                        </p:tav>
                                        <p:tav tm="100000">
                                          <p:val>
                                            <p:strVal val="#ppt_x"/>
                                          </p:val>
                                        </p:tav>
                                      </p:tavLst>
                                    </p:anim>
                                    <p:anim calcmode="lin" valueType="num">
                                      <p:cBhvr additive="base">
                                        <p:cTn id="98" dur="2000" fill="hold"/>
                                        <p:tgtEl>
                                          <p:spTgt spid="6"/>
                                        </p:tgtEl>
                                        <p:attrNameLst>
                                          <p:attrName>ppt_y</p:attrName>
                                        </p:attrNameLst>
                                      </p:cBhvr>
                                      <p:tavLst>
                                        <p:tav tm="0">
                                          <p:val>
                                            <p:strVal val="0-#ppt_h/2"/>
                                          </p:val>
                                        </p:tav>
                                        <p:tav tm="100000">
                                          <p:val>
                                            <p:strVal val="#ppt_y"/>
                                          </p:val>
                                        </p:tav>
                                      </p:tavLst>
                                    </p:anim>
                                  </p:childTnLst>
                                </p:cTn>
                              </p:par>
                              <p:par>
                                <p:cTn id="99" presetID="2" presetClass="entr" presetSubtype="3" fill="hold" grpId="2"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additive="base">
                                        <p:cTn id="101" dur="2000" fill="hold"/>
                                        <p:tgtEl>
                                          <p:spTgt spid="8"/>
                                        </p:tgtEl>
                                        <p:attrNameLst>
                                          <p:attrName>ppt_x</p:attrName>
                                        </p:attrNameLst>
                                      </p:cBhvr>
                                      <p:tavLst>
                                        <p:tav tm="0">
                                          <p:val>
                                            <p:strVal val="1+#ppt_w/2"/>
                                          </p:val>
                                        </p:tav>
                                        <p:tav tm="100000">
                                          <p:val>
                                            <p:strVal val="#ppt_x"/>
                                          </p:val>
                                        </p:tav>
                                      </p:tavLst>
                                    </p:anim>
                                    <p:anim calcmode="lin" valueType="num">
                                      <p:cBhvr additive="base">
                                        <p:cTn id="102" dur="2000" fill="hold"/>
                                        <p:tgtEl>
                                          <p:spTgt spid="8"/>
                                        </p:tgtEl>
                                        <p:attrNameLst>
                                          <p:attrName>ppt_y</p:attrName>
                                        </p:attrNameLst>
                                      </p:cBhvr>
                                      <p:tavLst>
                                        <p:tav tm="0">
                                          <p:val>
                                            <p:strVal val="0-#ppt_h/2"/>
                                          </p:val>
                                        </p:tav>
                                        <p:tav tm="100000">
                                          <p:val>
                                            <p:strVal val="#ppt_y"/>
                                          </p:val>
                                        </p:tav>
                                      </p:tavLst>
                                    </p:anim>
                                  </p:childTnLst>
                                </p:cTn>
                              </p:par>
                              <p:par>
                                <p:cTn id="103" presetID="2" presetClass="entr" presetSubtype="3" fill="hold" grpId="2" nodeType="withEffect">
                                  <p:stCondLst>
                                    <p:cond delay="0"/>
                                  </p:stCondLst>
                                  <p:childTnLst>
                                    <p:set>
                                      <p:cBhvr>
                                        <p:cTn id="104" dur="1" fill="hold">
                                          <p:stCondLst>
                                            <p:cond delay="0"/>
                                          </p:stCondLst>
                                        </p:cTn>
                                        <p:tgtEl>
                                          <p:spTgt spid="10"/>
                                        </p:tgtEl>
                                        <p:attrNameLst>
                                          <p:attrName>style.visibility</p:attrName>
                                        </p:attrNameLst>
                                      </p:cBhvr>
                                      <p:to>
                                        <p:strVal val="visible"/>
                                      </p:to>
                                    </p:set>
                                    <p:anim calcmode="lin" valueType="num">
                                      <p:cBhvr additive="base">
                                        <p:cTn id="105" dur="2000" fill="hold"/>
                                        <p:tgtEl>
                                          <p:spTgt spid="10"/>
                                        </p:tgtEl>
                                        <p:attrNameLst>
                                          <p:attrName>ppt_x</p:attrName>
                                        </p:attrNameLst>
                                      </p:cBhvr>
                                      <p:tavLst>
                                        <p:tav tm="0">
                                          <p:val>
                                            <p:strVal val="1+#ppt_w/2"/>
                                          </p:val>
                                        </p:tav>
                                        <p:tav tm="100000">
                                          <p:val>
                                            <p:strVal val="#ppt_x"/>
                                          </p:val>
                                        </p:tav>
                                      </p:tavLst>
                                    </p:anim>
                                    <p:anim calcmode="lin" valueType="num">
                                      <p:cBhvr additive="base">
                                        <p:cTn id="106" dur="2000" fill="hold"/>
                                        <p:tgtEl>
                                          <p:spTgt spid="10"/>
                                        </p:tgtEl>
                                        <p:attrNameLst>
                                          <p:attrName>ppt_y</p:attrName>
                                        </p:attrNameLst>
                                      </p:cBhvr>
                                      <p:tavLst>
                                        <p:tav tm="0">
                                          <p:val>
                                            <p:strVal val="0-#ppt_h/2"/>
                                          </p:val>
                                        </p:tav>
                                        <p:tav tm="100000">
                                          <p:val>
                                            <p:strVal val="#ppt_y"/>
                                          </p:val>
                                        </p:tav>
                                      </p:tavLst>
                                    </p:anim>
                                  </p:childTnLst>
                                </p:cTn>
                              </p:par>
                              <p:par>
                                <p:cTn id="107" presetID="2" presetClass="entr" presetSubtype="3" fill="hold" grpId="2" nodeType="with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additive="base">
                                        <p:cTn id="109" dur="2000" fill="hold"/>
                                        <p:tgtEl>
                                          <p:spTgt spid="12"/>
                                        </p:tgtEl>
                                        <p:attrNameLst>
                                          <p:attrName>ppt_x</p:attrName>
                                        </p:attrNameLst>
                                      </p:cBhvr>
                                      <p:tavLst>
                                        <p:tav tm="0">
                                          <p:val>
                                            <p:strVal val="1+#ppt_w/2"/>
                                          </p:val>
                                        </p:tav>
                                        <p:tav tm="100000">
                                          <p:val>
                                            <p:strVal val="#ppt_x"/>
                                          </p:val>
                                        </p:tav>
                                      </p:tavLst>
                                    </p:anim>
                                    <p:anim calcmode="lin" valueType="num">
                                      <p:cBhvr additive="base">
                                        <p:cTn id="110" dur="2000" fill="hold"/>
                                        <p:tgtEl>
                                          <p:spTgt spid="12"/>
                                        </p:tgtEl>
                                        <p:attrNameLst>
                                          <p:attrName>ppt_y</p:attrName>
                                        </p:attrNameLst>
                                      </p:cBhvr>
                                      <p:tavLst>
                                        <p:tav tm="0">
                                          <p:val>
                                            <p:strVal val="0-#ppt_h/2"/>
                                          </p:val>
                                        </p:tav>
                                        <p:tav tm="100000">
                                          <p:val>
                                            <p:strVal val="#ppt_y"/>
                                          </p:val>
                                        </p:tav>
                                      </p:tavLst>
                                    </p:anim>
                                  </p:childTnLst>
                                </p:cTn>
                              </p:par>
                              <p:par>
                                <p:cTn id="111" presetID="2" presetClass="entr" presetSubtype="3" fill="hold" grpId="2" nodeType="withEffect">
                                  <p:stCondLst>
                                    <p:cond delay="0"/>
                                  </p:stCondLst>
                                  <p:childTnLst>
                                    <p:set>
                                      <p:cBhvr>
                                        <p:cTn id="112" dur="1" fill="hold">
                                          <p:stCondLst>
                                            <p:cond delay="0"/>
                                          </p:stCondLst>
                                        </p:cTn>
                                        <p:tgtEl>
                                          <p:spTgt spid="14"/>
                                        </p:tgtEl>
                                        <p:attrNameLst>
                                          <p:attrName>style.visibility</p:attrName>
                                        </p:attrNameLst>
                                      </p:cBhvr>
                                      <p:to>
                                        <p:strVal val="visible"/>
                                      </p:to>
                                    </p:set>
                                    <p:anim calcmode="lin" valueType="num">
                                      <p:cBhvr additive="base">
                                        <p:cTn id="113" dur="2000" fill="hold"/>
                                        <p:tgtEl>
                                          <p:spTgt spid="14"/>
                                        </p:tgtEl>
                                        <p:attrNameLst>
                                          <p:attrName>ppt_x</p:attrName>
                                        </p:attrNameLst>
                                      </p:cBhvr>
                                      <p:tavLst>
                                        <p:tav tm="0">
                                          <p:val>
                                            <p:strVal val="1+#ppt_w/2"/>
                                          </p:val>
                                        </p:tav>
                                        <p:tav tm="100000">
                                          <p:val>
                                            <p:strVal val="#ppt_x"/>
                                          </p:val>
                                        </p:tav>
                                      </p:tavLst>
                                    </p:anim>
                                    <p:anim calcmode="lin" valueType="num">
                                      <p:cBhvr additive="base">
                                        <p:cTn id="114" dur="2000" fill="hold"/>
                                        <p:tgtEl>
                                          <p:spTgt spid="14"/>
                                        </p:tgtEl>
                                        <p:attrNameLst>
                                          <p:attrName>ppt_y</p:attrName>
                                        </p:attrNameLst>
                                      </p:cBhvr>
                                      <p:tavLst>
                                        <p:tav tm="0">
                                          <p:val>
                                            <p:strVal val="0-#ppt_h/2"/>
                                          </p:val>
                                        </p:tav>
                                        <p:tav tm="100000">
                                          <p:val>
                                            <p:strVal val="#ppt_y"/>
                                          </p:val>
                                        </p:tav>
                                      </p:tavLst>
                                    </p:anim>
                                  </p:childTnLst>
                                </p:cTn>
                              </p:par>
                            </p:childTnLst>
                          </p:cTn>
                        </p:par>
                        <p:par>
                          <p:cTn id="115" fill="hold">
                            <p:stCondLst>
                              <p:cond delay="2000"/>
                            </p:stCondLst>
                            <p:childTnLst>
                              <p:par>
                                <p:cTn id="116" presetID="2" presetClass="exit" presetSubtype="2" fill="hold" grpId="3"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1+ppt_w/2"/>
                                          </p:val>
                                        </p:tav>
                                      </p:tavLst>
                                    </p:anim>
                                    <p:anim calcmode="lin" valueType="num">
                                      <p:cBhvr additive="base">
                                        <p:cTn id="118" dur="2000"/>
                                        <p:tgtEl>
                                          <p:spTgt spid="3"/>
                                        </p:tgtEl>
                                        <p:attrNameLst>
                                          <p:attrName>ppt_y</p:attrName>
                                        </p:attrNameLst>
                                      </p:cBhvr>
                                      <p:tavLst>
                                        <p:tav tm="0">
                                          <p:val>
                                            <p:strVal val="ppt_y"/>
                                          </p:val>
                                        </p:tav>
                                        <p:tav tm="100000">
                                          <p:val>
                                            <p:strVal val="ppt_y"/>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2" fill="hold" grpId="3"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ppt_y"/>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2" fill="hold" grpId="3"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1+ppt_w/2"/>
                                          </p:val>
                                        </p:tav>
                                      </p:tavLst>
                                    </p:anim>
                                    <p:anim calcmode="lin" valueType="num">
                                      <p:cBhvr additive="base">
                                        <p:cTn id="126" dur="2000"/>
                                        <p:tgtEl>
                                          <p:spTgt spid="7"/>
                                        </p:tgtEl>
                                        <p:attrNameLst>
                                          <p:attrName>ppt_y</p:attrName>
                                        </p:attrNameLst>
                                      </p:cBhvr>
                                      <p:tavLst>
                                        <p:tav tm="0">
                                          <p:val>
                                            <p:strVal val="ppt_y"/>
                                          </p:val>
                                        </p:tav>
                                        <p:tav tm="100000">
                                          <p:val>
                                            <p:strVal val="ppt_y"/>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2" fill="hold" grpId="3"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ppt_y"/>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2" fill="hold" grpId="3"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ppt_y"/>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2" fill="hold" grpId="3"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ppt_y"/>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8" fill="hold" grpId="3" nodeType="with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0-ppt_w/2"/>
                                          </p:val>
                                        </p:tav>
                                      </p:tavLst>
                                    </p:anim>
                                    <p:anim calcmode="lin" valueType="num">
                                      <p:cBhvr additive="base">
                                        <p:cTn id="142" dur="2000"/>
                                        <p:tgtEl>
                                          <p:spTgt spid="4"/>
                                        </p:tgtEl>
                                        <p:attrNameLst>
                                          <p:attrName>ppt_y</p:attrName>
                                        </p:attrNameLst>
                                      </p:cBhvr>
                                      <p:tavLst>
                                        <p:tav tm="0">
                                          <p:val>
                                            <p:strVal val="ppt_y"/>
                                          </p:val>
                                        </p:tav>
                                        <p:tav tm="100000">
                                          <p:val>
                                            <p:strVal val="ppt_y"/>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8" fill="hold" grpId="3" nodeType="withEffect">
                                  <p:stCondLst>
                                    <p:cond delay="0"/>
                                  </p:stCondLst>
                                  <p:childTnLst>
                                    <p:anim calcmode="lin" valueType="num">
                                      <p:cBhvr additive="base">
                                        <p:cTn id="145" dur="2000"/>
                                        <p:tgtEl>
                                          <p:spTgt spid="6"/>
                                        </p:tgtEl>
                                        <p:attrNameLst>
                                          <p:attrName>ppt_x</p:attrName>
                                        </p:attrNameLst>
                                      </p:cBhvr>
                                      <p:tavLst>
                                        <p:tav tm="0">
                                          <p:val>
                                            <p:strVal val="ppt_x"/>
                                          </p:val>
                                        </p:tav>
                                        <p:tav tm="100000">
                                          <p:val>
                                            <p:strVal val="0-ppt_w/2"/>
                                          </p:val>
                                        </p:tav>
                                      </p:tavLst>
                                    </p:anim>
                                    <p:anim calcmode="lin" valueType="num">
                                      <p:cBhvr additive="base">
                                        <p:cTn id="146" dur="2000"/>
                                        <p:tgtEl>
                                          <p:spTgt spid="6"/>
                                        </p:tgtEl>
                                        <p:attrNameLst>
                                          <p:attrName>ppt_y</p:attrName>
                                        </p:attrNameLst>
                                      </p:cBhvr>
                                      <p:tavLst>
                                        <p:tav tm="0">
                                          <p:val>
                                            <p:strVal val="ppt_y"/>
                                          </p:val>
                                        </p:tav>
                                        <p:tav tm="100000">
                                          <p:val>
                                            <p:strVal val="ppt_y"/>
                                          </p:val>
                                        </p:tav>
                                      </p:tavLst>
                                    </p:anim>
                                    <p:set>
                                      <p:cBhvr>
                                        <p:cTn id="147" dur="1" fill="hold">
                                          <p:stCondLst>
                                            <p:cond delay="1999"/>
                                          </p:stCondLst>
                                        </p:cTn>
                                        <p:tgtEl>
                                          <p:spTgt spid="6"/>
                                        </p:tgtEl>
                                        <p:attrNameLst>
                                          <p:attrName>style.visibility</p:attrName>
                                        </p:attrNameLst>
                                      </p:cBhvr>
                                      <p:to>
                                        <p:strVal val="hidden"/>
                                      </p:to>
                                    </p:set>
                                  </p:childTnLst>
                                </p:cTn>
                              </p:par>
                              <p:par>
                                <p:cTn id="148" presetID="2" presetClass="exit" presetSubtype="8" fill="hold" grpId="3"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0-ppt_w/2"/>
                                          </p:val>
                                        </p:tav>
                                      </p:tavLst>
                                    </p:anim>
                                    <p:anim calcmode="lin" valueType="num">
                                      <p:cBhvr additive="base">
                                        <p:cTn id="150" dur="2000"/>
                                        <p:tgtEl>
                                          <p:spTgt spid="8"/>
                                        </p:tgtEl>
                                        <p:attrNameLst>
                                          <p:attrName>ppt_y</p:attrName>
                                        </p:attrNameLst>
                                      </p:cBhvr>
                                      <p:tavLst>
                                        <p:tav tm="0">
                                          <p:val>
                                            <p:strVal val="ppt_y"/>
                                          </p:val>
                                        </p:tav>
                                        <p:tav tm="100000">
                                          <p:val>
                                            <p:strVal val="ppt_y"/>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8" fill="hold" grpId="3"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0-ppt_w/2"/>
                                          </p:val>
                                        </p:tav>
                                      </p:tavLst>
                                    </p:anim>
                                    <p:anim calcmode="lin" valueType="num">
                                      <p:cBhvr additive="base">
                                        <p:cTn id="154" dur="2000"/>
                                        <p:tgtEl>
                                          <p:spTgt spid="10"/>
                                        </p:tgtEl>
                                        <p:attrNameLst>
                                          <p:attrName>ppt_y</p:attrName>
                                        </p:attrNameLst>
                                      </p:cBhvr>
                                      <p:tavLst>
                                        <p:tav tm="0">
                                          <p:val>
                                            <p:strVal val="ppt_y"/>
                                          </p:val>
                                        </p:tav>
                                        <p:tav tm="100000">
                                          <p:val>
                                            <p:strVal val="ppt_y"/>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8" fill="hold" grpId="3" nodeType="withEffect">
                                  <p:stCondLst>
                                    <p:cond delay="0"/>
                                  </p:stCondLst>
                                  <p:childTnLst>
                                    <p:anim calcmode="lin" valueType="num">
                                      <p:cBhvr additive="base">
                                        <p:cTn id="157" dur="2000"/>
                                        <p:tgtEl>
                                          <p:spTgt spid="12"/>
                                        </p:tgtEl>
                                        <p:attrNameLst>
                                          <p:attrName>ppt_x</p:attrName>
                                        </p:attrNameLst>
                                      </p:cBhvr>
                                      <p:tavLst>
                                        <p:tav tm="0">
                                          <p:val>
                                            <p:strVal val="ppt_x"/>
                                          </p:val>
                                        </p:tav>
                                        <p:tav tm="100000">
                                          <p:val>
                                            <p:strVal val="0-ppt_w/2"/>
                                          </p:val>
                                        </p:tav>
                                      </p:tavLst>
                                    </p:anim>
                                    <p:anim calcmode="lin" valueType="num">
                                      <p:cBhvr additive="base">
                                        <p:cTn id="158" dur="2000"/>
                                        <p:tgtEl>
                                          <p:spTgt spid="12"/>
                                        </p:tgtEl>
                                        <p:attrNameLst>
                                          <p:attrName>ppt_y</p:attrName>
                                        </p:attrNameLst>
                                      </p:cBhvr>
                                      <p:tavLst>
                                        <p:tav tm="0">
                                          <p:val>
                                            <p:strVal val="ppt_y"/>
                                          </p:val>
                                        </p:tav>
                                        <p:tav tm="100000">
                                          <p:val>
                                            <p:strVal val="ppt_y"/>
                                          </p:val>
                                        </p:tav>
                                      </p:tavLst>
                                    </p:anim>
                                    <p:set>
                                      <p:cBhvr>
                                        <p:cTn id="159" dur="1" fill="hold">
                                          <p:stCondLst>
                                            <p:cond delay="1999"/>
                                          </p:stCondLst>
                                        </p:cTn>
                                        <p:tgtEl>
                                          <p:spTgt spid="12"/>
                                        </p:tgtEl>
                                        <p:attrNameLst>
                                          <p:attrName>style.visibility</p:attrName>
                                        </p:attrNameLst>
                                      </p:cBhvr>
                                      <p:to>
                                        <p:strVal val="hidden"/>
                                      </p:to>
                                    </p:set>
                                  </p:childTnLst>
                                </p:cTn>
                              </p:par>
                              <p:par>
                                <p:cTn id="160" presetID="2" presetClass="exit" presetSubtype="8" fill="hold" grpId="3"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ppt_y"/>
                                          </p:val>
                                        </p:tav>
                                      </p:tavLst>
                                    </p:anim>
                                    <p:set>
                                      <p:cBhvr>
                                        <p:cTn id="163" dur="1" fill="hold">
                                          <p:stCondLst>
                                            <p:cond delay="1999"/>
                                          </p:stCondLst>
                                        </p:cTn>
                                        <p:tgtEl>
                                          <p:spTgt spid="14"/>
                                        </p:tgtEl>
                                        <p:attrNameLst>
                                          <p:attrName>style.visibility</p:attrName>
                                        </p:attrNameLst>
                                      </p:cBhvr>
                                      <p:to>
                                        <p:strVal val="hidden"/>
                                      </p:to>
                                    </p:set>
                                  </p:childTnLst>
                                </p:cTn>
                              </p:par>
                              <p:par>
                                <p:cTn id="164" presetID="17" presetClass="entr" presetSubtype="10" fill="hold" nodeType="withEffect">
                                  <p:stCondLst>
                                    <p:cond delay="0"/>
                                  </p:stCondLst>
                                  <p:childTnLst>
                                    <p:set>
                                      <p:cBhvr>
                                        <p:cTn id="165" dur="1" fill="hold">
                                          <p:stCondLst>
                                            <p:cond delay="0"/>
                                          </p:stCondLst>
                                        </p:cTn>
                                        <p:tgtEl>
                                          <p:spTgt spid="2"/>
                                        </p:tgtEl>
                                        <p:attrNameLst>
                                          <p:attrName>style.visibility</p:attrName>
                                        </p:attrNameLst>
                                      </p:cBhvr>
                                      <p:to>
                                        <p:strVal val="visible"/>
                                      </p:to>
                                    </p:set>
                                    <p:anim calcmode="lin" valueType="num">
                                      <p:cBhvr>
                                        <p:cTn id="166" dur="2000" fill="hold"/>
                                        <p:tgtEl>
                                          <p:spTgt spid="2"/>
                                        </p:tgtEl>
                                        <p:attrNameLst>
                                          <p:attrName>ppt_w</p:attrName>
                                        </p:attrNameLst>
                                      </p:cBhvr>
                                      <p:tavLst>
                                        <p:tav tm="0">
                                          <p:val>
                                            <p:fltVal val="0"/>
                                          </p:val>
                                        </p:tav>
                                        <p:tav tm="100000">
                                          <p:val>
                                            <p:strVal val="#ppt_w"/>
                                          </p:val>
                                        </p:tav>
                                      </p:tavLst>
                                    </p:anim>
                                    <p:anim calcmode="lin" valueType="num">
                                      <p:cBhvr>
                                        <p:cTn id="16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00CC"/>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ñpñpñ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616775">
            <a:off x="2284720" y="3487662"/>
            <a:ext cx="2494053" cy="161659"/>
          </a:xfrm>
          <a:prstGeom prst="rect">
            <a:avLst/>
          </a:prstGeom>
          <a:blipFill>
            <a:blip r:embed="rId3">
              <a:duotone>
                <a:prstClr val="black"/>
                <a:srgbClr val="FF99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616775">
            <a:off x="4494017" y="1425561"/>
            <a:ext cx="2589088" cy="128761"/>
          </a:xfrm>
          <a:prstGeom prst="rect">
            <a:avLst/>
          </a:prstGeom>
          <a:blipFill>
            <a:blip r:embed="rId3">
              <a:duotone>
                <a:prstClr val="black"/>
                <a:srgbClr val="FF99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997988">
            <a:off x="1972294" y="1555923"/>
            <a:ext cx="3143272" cy="160736"/>
          </a:xfrm>
          <a:prstGeom prst="rect">
            <a:avLst/>
          </a:prstGeom>
          <a:blipFill>
            <a:blip r:embed="rId3">
              <a:duotone>
                <a:prstClr val="black"/>
                <a:srgbClr val="FF99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997988">
            <a:off x="4055210" y="3468263"/>
            <a:ext cx="3143272" cy="160736"/>
          </a:xfrm>
          <a:prstGeom prst="rect">
            <a:avLst/>
          </a:prstGeom>
          <a:blipFill>
            <a:blip r:embed="rId3">
              <a:duotone>
                <a:prstClr val="black"/>
                <a:srgbClr val="FF99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997988">
            <a:off x="1787589" y="1376796"/>
            <a:ext cx="3143272" cy="160736"/>
          </a:xfrm>
          <a:prstGeom prst="rect">
            <a:avLst/>
          </a:prstGeom>
          <a:blipFill>
            <a:blip r:embed="rId3">
              <a:duotone>
                <a:prstClr val="black"/>
                <a:srgbClr val="FF99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616775">
            <a:off x="4666273" y="1277923"/>
            <a:ext cx="2589088" cy="158759"/>
          </a:xfrm>
          <a:prstGeom prst="rect">
            <a:avLst/>
          </a:prstGeom>
          <a:blipFill>
            <a:blip r:embed="rId3">
              <a:duotone>
                <a:prstClr val="black"/>
                <a:srgbClr val="FF99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997988">
            <a:off x="4198086" y="3628998"/>
            <a:ext cx="3143272" cy="160736"/>
          </a:xfrm>
          <a:prstGeom prst="rect">
            <a:avLst/>
          </a:prstGeom>
          <a:blipFill>
            <a:blip r:embed="rId3">
              <a:duotone>
                <a:prstClr val="black"/>
                <a:srgbClr val="FF99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616775">
            <a:off x="2117297" y="3671775"/>
            <a:ext cx="2494053" cy="160767"/>
          </a:xfrm>
          <a:prstGeom prst="rect">
            <a:avLst/>
          </a:prstGeom>
          <a:blipFill>
            <a:blip r:embed="rId3">
              <a:duotone>
                <a:prstClr val="black"/>
                <a:srgbClr val="FF99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997988">
            <a:off x="1573274" y="1216060"/>
            <a:ext cx="3143272" cy="160736"/>
          </a:xfrm>
          <a:prstGeom prst="rect">
            <a:avLst/>
          </a:prstGeom>
          <a:blipFill>
            <a:blip r:embed="rId3">
              <a:duotone>
                <a:prstClr val="black"/>
                <a:srgbClr val="FF99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616775">
            <a:off x="4889528" y="1100330"/>
            <a:ext cx="2589088" cy="175771"/>
          </a:xfrm>
          <a:prstGeom prst="rect">
            <a:avLst/>
          </a:prstGeom>
          <a:blipFill>
            <a:blip r:embed="rId3">
              <a:duotone>
                <a:prstClr val="black"/>
                <a:srgbClr val="FF99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97988">
            <a:off x="4340962" y="3736155"/>
            <a:ext cx="3143272" cy="160736"/>
          </a:xfrm>
          <a:prstGeom prst="rect">
            <a:avLst/>
          </a:prstGeom>
          <a:blipFill>
            <a:blip r:embed="rId3">
              <a:duotone>
                <a:prstClr val="black"/>
                <a:srgbClr val="FF99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616775">
            <a:off x="1927529" y="3809133"/>
            <a:ext cx="2494053" cy="161659"/>
          </a:xfrm>
          <a:prstGeom prst="rect">
            <a:avLst/>
          </a:prstGeom>
          <a:blipFill>
            <a:blip r:embed="rId3">
              <a:duotone>
                <a:prstClr val="black"/>
                <a:srgbClr val="FF99FF">
                  <a:tint val="45000"/>
                  <a:satMod val="400000"/>
                </a:srgbClr>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8" presetClass="emph" presetSubtype="0" fill="hold" grpId="1" nodeType="withEffect">
                                  <p:stCondLst>
                                    <p:cond delay="0"/>
                                  </p:stCondLst>
                                  <p:childTnLst>
                                    <p:animRot by="21600000">
                                      <p:cBhvr>
                                        <p:cTn id="44" dur="2000" fill="hold"/>
                                        <p:tgtEl>
                                          <p:spTgt spid="3"/>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4"/>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8"/>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9"/>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10"/>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11"/>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2"/>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3"/>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childTnLst>
                          </p:cTn>
                        </p:par>
                        <p:par>
                          <p:cTn id="67" fill="hold">
                            <p:stCondLst>
                              <p:cond delay="2000"/>
                            </p:stCondLst>
                            <p:childTnLst>
                              <p:par>
                                <p:cTn id="68" presetID="2" presetClass="exit" presetSubtype="2" fill="hold" grpId="2"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1+ppt_w/2"/>
                                          </p:val>
                                        </p:tav>
                                      </p:tavLst>
                                    </p:anim>
                                    <p:anim calcmode="lin" valueType="num">
                                      <p:cBhvr additive="base">
                                        <p:cTn id="70" dur="2000"/>
                                        <p:tgtEl>
                                          <p:spTgt spid="3"/>
                                        </p:tgtEl>
                                        <p:attrNameLst>
                                          <p:attrName>ppt_y</p:attrName>
                                        </p:attrNameLst>
                                      </p:cBhvr>
                                      <p:tavLst>
                                        <p:tav tm="0">
                                          <p:val>
                                            <p:strVal val="ppt_y"/>
                                          </p:val>
                                        </p:tav>
                                        <p:tav tm="100000">
                                          <p:val>
                                            <p:strVal val="ppt_y"/>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1+ppt_w/2"/>
                                          </p:val>
                                        </p:tav>
                                      </p:tavLst>
                                    </p:anim>
                                    <p:anim calcmode="lin" valueType="num">
                                      <p:cBhvr additive="base">
                                        <p:cTn id="82" dur="2000"/>
                                        <p:tgtEl>
                                          <p:spTgt spid="10"/>
                                        </p:tgtEl>
                                        <p:attrNameLst>
                                          <p:attrName>ppt_y</p:attrName>
                                        </p:attrNameLst>
                                      </p:cBhvr>
                                      <p:tavLst>
                                        <p:tav tm="0">
                                          <p:val>
                                            <p:strVal val="ppt_y"/>
                                          </p:val>
                                        </p:tav>
                                        <p:tav tm="100000">
                                          <p:val>
                                            <p:strVal val="ppt_y"/>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14"/>
                                        </p:tgtEl>
                                        <p:attrNameLst>
                                          <p:attrName>ppt_x</p:attrName>
                                        </p:attrNameLst>
                                      </p:cBhvr>
                                      <p:tavLst>
                                        <p:tav tm="0">
                                          <p:val>
                                            <p:strVal val="ppt_x"/>
                                          </p:val>
                                        </p:tav>
                                        <p:tav tm="100000">
                                          <p:val>
                                            <p:strVal val="1+ppt_w/2"/>
                                          </p:val>
                                        </p:tav>
                                      </p:tavLst>
                                    </p:anim>
                                    <p:anim calcmode="lin" valueType="num">
                                      <p:cBhvr additive="base">
                                        <p:cTn id="90" dur="2000"/>
                                        <p:tgtEl>
                                          <p:spTgt spid="14"/>
                                        </p:tgtEl>
                                        <p:attrNameLst>
                                          <p:attrName>ppt_y</p:attrName>
                                        </p:attrNameLst>
                                      </p:cBhvr>
                                      <p:tavLst>
                                        <p:tav tm="0">
                                          <p:val>
                                            <p:strVal val="ppt_y"/>
                                          </p:val>
                                        </p:tav>
                                        <p:tav tm="100000">
                                          <p:val>
                                            <p:strVal val="ppt_y"/>
                                          </p:val>
                                        </p:tav>
                                      </p:tavLst>
                                    </p:anim>
                                    <p:set>
                                      <p:cBhvr>
                                        <p:cTn id="91" dur="1" fill="hold">
                                          <p:stCondLst>
                                            <p:cond delay="1999"/>
                                          </p:stCondLst>
                                        </p:cTn>
                                        <p:tgtEl>
                                          <p:spTgt spid="14"/>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0-ppt_w/2"/>
                                          </p:val>
                                        </p:tav>
                                      </p:tavLst>
                                    </p:anim>
                                    <p:anim calcmode="lin" valueType="num">
                                      <p:cBhvr additive="base">
                                        <p:cTn id="94" dur="2000"/>
                                        <p:tgtEl>
                                          <p:spTgt spid="4"/>
                                        </p:tgtEl>
                                        <p:attrNameLst>
                                          <p:attrName>ppt_y</p:attrName>
                                        </p:attrNameLst>
                                      </p:cBhvr>
                                      <p:tavLst>
                                        <p:tav tm="0">
                                          <p:val>
                                            <p:strVal val="ppt_y"/>
                                          </p:val>
                                        </p:tav>
                                        <p:tav tm="100000">
                                          <p:val>
                                            <p:strVal val="ppt_y"/>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0-ppt_w/2"/>
                                          </p:val>
                                        </p:tav>
                                      </p:tavLst>
                                    </p:anim>
                                    <p:anim calcmode="lin" valueType="num">
                                      <p:cBhvr additive="base">
                                        <p:cTn id="98" dur="2000"/>
                                        <p:tgtEl>
                                          <p:spTgt spid="6"/>
                                        </p:tgtEl>
                                        <p:attrNameLst>
                                          <p:attrName>ppt_y</p:attrName>
                                        </p:attrNameLst>
                                      </p:cBhvr>
                                      <p:tavLst>
                                        <p:tav tm="0">
                                          <p:val>
                                            <p:strVal val="ppt_y"/>
                                          </p:val>
                                        </p:tav>
                                        <p:tav tm="100000">
                                          <p:val>
                                            <p:strVal val="ppt_y"/>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0-ppt_w/2"/>
                                          </p:val>
                                        </p:tav>
                                      </p:tavLst>
                                    </p:anim>
                                    <p:anim calcmode="lin" valueType="num">
                                      <p:cBhvr additive="base">
                                        <p:cTn id="102" dur="2000"/>
                                        <p:tgtEl>
                                          <p:spTgt spid="8"/>
                                        </p:tgtEl>
                                        <p:attrNameLst>
                                          <p:attrName>ppt_y</p:attrName>
                                        </p:attrNameLst>
                                      </p:cBhvr>
                                      <p:tavLst>
                                        <p:tav tm="0">
                                          <p:val>
                                            <p:strVal val="ppt_y"/>
                                          </p:val>
                                        </p:tav>
                                        <p:tav tm="100000">
                                          <p:val>
                                            <p:strVal val="ppt_y"/>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0-ppt_w/2"/>
                                          </p:val>
                                        </p:tav>
                                      </p:tavLst>
                                    </p:anim>
                                    <p:anim calcmode="lin" valueType="num">
                                      <p:cBhvr additive="base">
                                        <p:cTn id="106" dur="2000"/>
                                        <p:tgtEl>
                                          <p:spTgt spid="9"/>
                                        </p:tgtEl>
                                        <p:attrNameLst>
                                          <p:attrName>ppt_y</p:attrName>
                                        </p:attrNameLst>
                                      </p:cBhvr>
                                      <p:tavLst>
                                        <p:tav tm="0">
                                          <p:val>
                                            <p:strVal val="ppt_y"/>
                                          </p:val>
                                        </p:tav>
                                        <p:tav tm="100000">
                                          <p:val>
                                            <p:strVal val="ppt_y"/>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0-ppt_w/2"/>
                                          </p:val>
                                        </p:tav>
                                      </p:tavLst>
                                    </p:anim>
                                    <p:anim calcmode="lin" valueType="num">
                                      <p:cBhvr additive="base">
                                        <p:cTn id="110" dur="2000"/>
                                        <p:tgtEl>
                                          <p:spTgt spid="12"/>
                                        </p:tgtEl>
                                        <p:attrNameLst>
                                          <p:attrName>ppt_y</p:attrName>
                                        </p:attrNameLst>
                                      </p:cBhvr>
                                      <p:tavLst>
                                        <p:tav tm="0">
                                          <p:val>
                                            <p:strVal val="ppt_y"/>
                                          </p:val>
                                        </p:tav>
                                        <p:tav tm="100000">
                                          <p:val>
                                            <p:strVal val="ppt_y"/>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0-ppt_w/2"/>
                                          </p:val>
                                        </p:tav>
                                      </p:tavLst>
                                    </p:anim>
                                    <p:anim calcmode="lin" valueType="num">
                                      <p:cBhvr additive="base">
                                        <p:cTn id="114" dur="2000"/>
                                        <p:tgtEl>
                                          <p:spTgt spid="13"/>
                                        </p:tgtEl>
                                        <p:attrNameLst>
                                          <p:attrName>ppt_y</p:attrName>
                                        </p:attrNameLst>
                                      </p:cBhvr>
                                      <p:tavLst>
                                        <p:tav tm="0">
                                          <p:val>
                                            <p:strVal val="ppt_y"/>
                                          </p:val>
                                        </p:tav>
                                        <p:tav tm="100000">
                                          <p:val>
                                            <p:strVal val="ppt_y"/>
                                          </p:val>
                                        </p:tav>
                                      </p:tavLst>
                                    </p:anim>
                                    <p:set>
                                      <p:cBhvr>
                                        <p:cTn id="115" dur="1" fill="hold">
                                          <p:stCondLst>
                                            <p:cond delay="1999"/>
                                          </p:stCondLst>
                                        </p:cTn>
                                        <p:tgtEl>
                                          <p:spTgt spid="13"/>
                                        </p:tgtEl>
                                        <p:attrNameLst>
                                          <p:attrName>style.visibility</p:attrName>
                                        </p:attrNameLst>
                                      </p:cBhvr>
                                      <p:to>
                                        <p:strVal val="hidden"/>
                                      </p:to>
                                    </p:set>
                                  </p:childTnLst>
                                </p:cTn>
                              </p:par>
                              <p:par>
                                <p:cTn id="116" presetID="23" presetClass="entr" presetSubtype="288" fill="hold" nodeType="withEffect">
                                  <p:stCondLst>
                                    <p:cond delay="0"/>
                                  </p:stCondLst>
                                  <p:childTnLst>
                                    <p:set>
                                      <p:cBhvr>
                                        <p:cTn id="117" dur="1" fill="hold">
                                          <p:stCondLst>
                                            <p:cond delay="0"/>
                                          </p:stCondLst>
                                        </p:cTn>
                                        <p:tgtEl>
                                          <p:spTgt spid="2"/>
                                        </p:tgtEl>
                                        <p:attrNameLst>
                                          <p:attrName>style.visibility</p:attrName>
                                        </p:attrNameLst>
                                      </p:cBhvr>
                                      <p:to>
                                        <p:strVal val="visible"/>
                                      </p:to>
                                    </p:set>
                                    <p:anim calcmode="lin" valueType="num">
                                      <p:cBhvr>
                                        <p:cTn id="118" dur="2000" fill="hold"/>
                                        <p:tgtEl>
                                          <p:spTgt spid="2"/>
                                        </p:tgtEl>
                                        <p:attrNameLst>
                                          <p:attrName>ppt_w</p:attrName>
                                        </p:attrNameLst>
                                      </p:cBhvr>
                                      <p:tavLst>
                                        <p:tav tm="0">
                                          <p:val>
                                            <p:strVal val="4/3*#ppt_w"/>
                                          </p:val>
                                        </p:tav>
                                        <p:tav tm="100000">
                                          <p:val>
                                            <p:strVal val="#ppt_w"/>
                                          </p:val>
                                        </p:tav>
                                      </p:tavLst>
                                    </p:anim>
                                    <p:anim calcmode="lin" valueType="num">
                                      <p:cBhvr>
                                        <p:cTn id="119" dur="2000" fill="hold"/>
                                        <p:tgtEl>
                                          <p:spTgt spid="2"/>
                                        </p:tgtEl>
                                        <p:attrNameLst>
                                          <p:attrName>ppt_h</p:attrName>
                                        </p:attrNameLst>
                                      </p:cBhvr>
                                      <p:tavLst>
                                        <p:tav tm="0">
                                          <p:val>
                                            <p:strVal val="4/3*#ppt_h"/>
                                          </p:val>
                                        </p:tav>
                                        <p:tav tm="100000">
                                          <p:val>
                                            <p:strVal val="#ppt_h"/>
                                          </p:val>
                                        </p:tav>
                                      </p:tavLst>
                                    </p:anim>
                                  </p:childTnLst>
                                </p:cTn>
                              </p:par>
                              <p:par>
                                <p:cTn id="120" presetID="16" presetClass="entr" presetSubtype="37"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Effect transition="in" filter="barn(outVertical)">
                                      <p:cBhvr>
                                        <p:cTn id="12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00CC"/>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dety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Paralelogramo"/>
          <p:cNvSpPr/>
          <p:nvPr/>
        </p:nvSpPr>
        <p:spPr>
          <a:xfrm flipH="1">
            <a:off x="0" y="0"/>
            <a:ext cx="500034" cy="5143500"/>
          </a:xfrm>
          <a:prstGeom prst="parallelogram">
            <a:avLst>
              <a:gd name="adj" fmla="val 0"/>
            </a:avLst>
          </a:prstGeom>
          <a:blipFill dpi="0" rotWithShape="1">
            <a:blip r:embed="rId3">
              <a:duotone>
                <a:prstClr val="black"/>
                <a:schemeClr val="accent4">
                  <a:tint val="45000"/>
                  <a:satMod val="400000"/>
                </a:schemeClr>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flipH="1">
            <a:off x="571472" y="0"/>
            <a:ext cx="571504" cy="5143500"/>
          </a:xfrm>
          <a:prstGeom prst="parallelogram">
            <a:avLst>
              <a:gd name="adj" fmla="val 0"/>
            </a:avLst>
          </a:prstGeom>
          <a:blipFill dpi="0" rotWithShape="1">
            <a:blip r:embed="rId3">
              <a:duotone>
                <a:prstClr val="black"/>
                <a:schemeClr val="accent4">
                  <a:tint val="45000"/>
                  <a:satMod val="400000"/>
                </a:schemeClr>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1214414" y="0"/>
            <a:ext cx="500066" cy="5143500"/>
          </a:xfrm>
          <a:prstGeom prst="parallelogram">
            <a:avLst>
              <a:gd name="adj" fmla="val 0"/>
            </a:avLst>
          </a:prstGeom>
          <a:blipFill dpi="0" rotWithShape="1">
            <a:blip r:embed="rId3">
              <a:duotone>
                <a:prstClr val="black"/>
                <a:schemeClr val="accent4">
                  <a:tint val="45000"/>
                  <a:satMod val="400000"/>
                </a:schemeClr>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1785918" y="0"/>
            <a:ext cx="500066" cy="5143500"/>
          </a:xfrm>
          <a:prstGeom prst="parallelogram">
            <a:avLst>
              <a:gd name="adj" fmla="val 0"/>
            </a:avLst>
          </a:prstGeom>
          <a:blipFill dpi="0" rotWithShape="1">
            <a:blip r:embed="rId3">
              <a:duotone>
                <a:prstClr val="black"/>
                <a:schemeClr val="accent4">
                  <a:tint val="45000"/>
                  <a:satMod val="400000"/>
                </a:schemeClr>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2357422" y="0"/>
            <a:ext cx="500066" cy="5143500"/>
          </a:xfrm>
          <a:prstGeom prst="parallelogram">
            <a:avLst>
              <a:gd name="adj" fmla="val 0"/>
            </a:avLst>
          </a:prstGeom>
          <a:blipFill dpi="0" rotWithShape="1">
            <a:blip r:embed="rId3">
              <a:duotone>
                <a:prstClr val="black"/>
                <a:schemeClr val="accent4">
                  <a:tint val="45000"/>
                  <a:satMod val="400000"/>
                </a:schemeClr>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flipH="1">
            <a:off x="2928926" y="0"/>
            <a:ext cx="500066" cy="5143500"/>
          </a:xfrm>
          <a:prstGeom prst="parallelogram">
            <a:avLst>
              <a:gd name="adj" fmla="val 0"/>
            </a:avLst>
          </a:prstGeom>
          <a:blipFill dpi="0" rotWithShape="1">
            <a:blip r:embed="rId3">
              <a:duotone>
                <a:prstClr val="black"/>
                <a:schemeClr val="accent4">
                  <a:tint val="45000"/>
                  <a:satMod val="400000"/>
                </a:schemeClr>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3500430" y="0"/>
            <a:ext cx="500066" cy="5143500"/>
          </a:xfrm>
          <a:prstGeom prst="parallelogram">
            <a:avLst>
              <a:gd name="adj" fmla="val 0"/>
            </a:avLst>
          </a:prstGeom>
          <a:blipFill dpi="0" rotWithShape="1">
            <a:blip r:embed="rId3">
              <a:duotone>
                <a:prstClr val="black"/>
                <a:schemeClr val="accent4">
                  <a:tint val="45000"/>
                  <a:satMod val="400000"/>
                </a:schemeClr>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4071934" y="0"/>
            <a:ext cx="500066" cy="5143500"/>
          </a:xfrm>
          <a:prstGeom prst="parallelogram">
            <a:avLst>
              <a:gd name="adj" fmla="val 0"/>
            </a:avLst>
          </a:prstGeom>
          <a:blipFill dpi="0" rotWithShape="1">
            <a:blip r:embed="rId3">
              <a:duotone>
                <a:prstClr val="black"/>
                <a:schemeClr val="accent4">
                  <a:tint val="45000"/>
                  <a:satMod val="400000"/>
                </a:schemeClr>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643438" y="0"/>
            <a:ext cx="571504" cy="5143500"/>
          </a:xfrm>
          <a:prstGeom prst="parallelogram">
            <a:avLst>
              <a:gd name="adj" fmla="val 0"/>
            </a:avLst>
          </a:prstGeom>
          <a:blipFill dpi="0" rotWithShape="1">
            <a:blip r:embed="rId3">
              <a:duotone>
                <a:prstClr val="black"/>
                <a:schemeClr val="accent4">
                  <a:tint val="45000"/>
                  <a:satMod val="400000"/>
                </a:schemeClr>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5286380" y="0"/>
            <a:ext cx="500066" cy="5143500"/>
          </a:xfrm>
          <a:prstGeom prst="parallelogram">
            <a:avLst>
              <a:gd name="adj" fmla="val 0"/>
            </a:avLst>
          </a:prstGeom>
          <a:blipFill dpi="0" rotWithShape="1">
            <a:blip r:embed="rId3">
              <a:duotone>
                <a:prstClr val="black"/>
                <a:schemeClr val="accent4">
                  <a:tint val="45000"/>
                  <a:satMod val="400000"/>
                </a:schemeClr>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5857884" y="0"/>
            <a:ext cx="500066" cy="5143500"/>
          </a:xfrm>
          <a:prstGeom prst="parallelogram">
            <a:avLst>
              <a:gd name="adj" fmla="val 0"/>
            </a:avLst>
          </a:prstGeom>
          <a:blipFill dpi="0" rotWithShape="1">
            <a:blip r:embed="rId3">
              <a:duotone>
                <a:prstClr val="black"/>
                <a:schemeClr val="accent4">
                  <a:tint val="45000"/>
                  <a:satMod val="400000"/>
                </a:schemeClr>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6429388" y="0"/>
            <a:ext cx="500066" cy="5143500"/>
          </a:xfrm>
          <a:prstGeom prst="parallelogram">
            <a:avLst>
              <a:gd name="adj" fmla="val 0"/>
            </a:avLst>
          </a:prstGeom>
          <a:blipFill dpi="0" rotWithShape="1">
            <a:blip r:embed="rId3">
              <a:duotone>
                <a:prstClr val="black"/>
                <a:schemeClr val="accent4">
                  <a:tint val="45000"/>
                  <a:satMod val="400000"/>
                </a:schemeClr>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7000892" y="0"/>
            <a:ext cx="500066" cy="5143500"/>
          </a:xfrm>
          <a:prstGeom prst="parallelogram">
            <a:avLst>
              <a:gd name="adj" fmla="val 0"/>
            </a:avLst>
          </a:prstGeom>
          <a:blipFill dpi="0" rotWithShape="1">
            <a:blip r:embed="rId3">
              <a:duotone>
                <a:prstClr val="black"/>
                <a:schemeClr val="accent4">
                  <a:tint val="45000"/>
                  <a:satMod val="400000"/>
                </a:schemeClr>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7572396" y="0"/>
            <a:ext cx="500066" cy="5143500"/>
          </a:xfrm>
          <a:prstGeom prst="parallelogram">
            <a:avLst>
              <a:gd name="adj" fmla="val 0"/>
            </a:avLst>
          </a:prstGeom>
          <a:blipFill dpi="0" rotWithShape="1">
            <a:blip r:embed="rId3">
              <a:duotone>
                <a:prstClr val="black"/>
                <a:schemeClr val="accent4">
                  <a:tint val="45000"/>
                  <a:satMod val="400000"/>
                </a:schemeClr>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8143900" y="0"/>
            <a:ext cx="500066" cy="5143500"/>
          </a:xfrm>
          <a:prstGeom prst="parallelogram">
            <a:avLst>
              <a:gd name="adj" fmla="val 0"/>
            </a:avLst>
          </a:prstGeom>
          <a:blipFill dpi="0" rotWithShape="1">
            <a:blip r:embed="rId3">
              <a:duotone>
                <a:prstClr val="black"/>
                <a:schemeClr val="accent4">
                  <a:tint val="45000"/>
                  <a:satMod val="400000"/>
                </a:schemeClr>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8715404" y="0"/>
            <a:ext cx="428596" cy="5143500"/>
          </a:xfrm>
          <a:prstGeom prst="parallelogram">
            <a:avLst>
              <a:gd name="adj" fmla="val 0"/>
            </a:avLst>
          </a:prstGeom>
          <a:blipFill>
            <a:blip r:embed="rId3">
              <a:duotone>
                <a:prstClr val="black"/>
                <a:schemeClr val="accent4">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1+#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5" presetClass="entr" presetSubtype="10" fill="hold" grpId="1" nodeType="withEffect">
                                  <p:stCondLst>
                                    <p:cond delay="0"/>
                                  </p:stCondLst>
                                  <p:childTnLst>
                                    <p:set>
                                      <p:cBhvr>
                                        <p:cTn id="72" dur="1" fill="hold">
                                          <p:stCondLst>
                                            <p:cond delay="0"/>
                                          </p:stCondLst>
                                        </p:cTn>
                                        <p:tgtEl>
                                          <p:spTgt spid="4"/>
                                        </p:tgtEl>
                                        <p:attrNameLst>
                                          <p:attrName>style.visibility</p:attrName>
                                        </p:attrNameLst>
                                      </p:cBhvr>
                                      <p:to>
                                        <p:strVal val="visible"/>
                                      </p:to>
                                    </p:set>
                                    <p:animEffect transition="in" filter="checkerboard(across)">
                                      <p:cBhvr>
                                        <p:cTn id="73" dur="2000"/>
                                        <p:tgtEl>
                                          <p:spTgt spid="4"/>
                                        </p:tgtEl>
                                      </p:cBhvr>
                                    </p:animEffect>
                                  </p:childTnLst>
                                </p:cTn>
                              </p:par>
                              <p:par>
                                <p:cTn id="74" presetID="5" presetClass="entr" presetSubtype="10" fill="hold" grpId="1" nodeType="withEffect">
                                  <p:stCondLst>
                                    <p:cond delay="0"/>
                                  </p:stCondLst>
                                  <p:childTnLst>
                                    <p:set>
                                      <p:cBhvr>
                                        <p:cTn id="75" dur="1" fill="hold">
                                          <p:stCondLst>
                                            <p:cond delay="0"/>
                                          </p:stCondLst>
                                        </p:cTn>
                                        <p:tgtEl>
                                          <p:spTgt spid="5"/>
                                        </p:tgtEl>
                                        <p:attrNameLst>
                                          <p:attrName>style.visibility</p:attrName>
                                        </p:attrNameLst>
                                      </p:cBhvr>
                                      <p:to>
                                        <p:strVal val="visible"/>
                                      </p:to>
                                    </p:set>
                                    <p:animEffect transition="in" filter="checkerboard(across)">
                                      <p:cBhvr>
                                        <p:cTn id="76" dur="2000"/>
                                        <p:tgtEl>
                                          <p:spTgt spid="5"/>
                                        </p:tgtEl>
                                      </p:cBhvr>
                                    </p:animEffect>
                                  </p:childTnLst>
                                </p:cTn>
                              </p:par>
                              <p:par>
                                <p:cTn id="77" presetID="5" presetClass="entr" presetSubtype="10" fill="hold" grpId="1" nodeType="withEffect">
                                  <p:stCondLst>
                                    <p:cond delay="0"/>
                                  </p:stCondLst>
                                  <p:childTnLst>
                                    <p:set>
                                      <p:cBhvr>
                                        <p:cTn id="78" dur="1" fill="hold">
                                          <p:stCondLst>
                                            <p:cond delay="0"/>
                                          </p:stCondLst>
                                        </p:cTn>
                                        <p:tgtEl>
                                          <p:spTgt spid="6"/>
                                        </p:tgtEl>
                                        <p:attrNameLst>
                                          <p:attrName>style.visibility</p:attrName>
                                        </p:attrNameLst>
                                      </p:cBhvr>
                                      <p:to>
                                        <p:strVal val="visible"/>
                                      </p:to>
                                    </p:set>
                                    <p:animEffect transition="in" filter="checkerboard(across)">
                                      <p:cBhvr>
                                        <p:cTn id="79" dur="2000"/>
                                        <p:tgtEl>
                                          <p:spTgt spid="6"/>
                                        </p:tgtEl>
                                      </p:cBhvr>
                                    </p:animEffect>
                                  </p:childTnLst>
                                </p:cTn>
                              </p:par>
                              <p:par>
                                <p:cTn id="80" presetID="5" presetClass="entr" presetSubtype="10" fill="hold" grpId="1" nodeType="withEffect">
                                  <p:stCondLst>
                                    <p:cond delay="0"/>
                                  </p:stCondLst>
                                  <p:childTnLst>
                                    <p:set>
                                      <p:cBhvr>
                                        <p:cTn id="81" dur="1" fill="hold">
                                          <p:stCondLst>
                                            <p:cond delay="0"/>
                                          </p:stCondLst>
                                        </p:cTn>
                                        <p:tgtEl>
                                          <p:spTgt spid="7"/>
                                        </p:tgtEl>
                                        <p:attrNameLst>
                                          <p:attrName>style.visibility</p:attrName>
                                        </p:attrNameLst>
                                      </p:cBhvr>
                                      <p:to>
                                        <p:strVal val="visible"/>
                                      </p:to>
                                    </p:set>
                                    <p:animEffect transition="in" filter="checkerboard(across)">
                                      <p:cBhvr>
                                        <p:cTn id="82" dur="2000"/>
                                        <p:tgtEl>
                                          <p:spTgt spid="7"/>
                                        </p:tgtEl>
                                      </p:cBhvr>
                                    </p:animEffect>
                                  </p:childTnLst>
                                </p:cTn>
                              </p:par>
                              <p:par>
                                <p:cTn id="83" presetID="5" presetClass="entr" presetSubtype="10" fill="hold" grpId="1" nodeType="withEffect">
                                  <p:stCondLst>
                                    <p:cond delay="0"/>
                                  </p:stCondLst>
                                  <p:childTnLst>
                                    <p:set>
                                      <p:cBhvr>
                                        <p:cTn id="84" dur="1" fill="hold">
                                          <p:stCondLst>
                                            <p:cond delay="0"/>
                                          </p:stCondLst>
                                        </p:cTn>
                                        <p:tgtEl>
                                          <p:spTgt spid="8"/>
                                        </p:tgtEl>
                                        <p:attrNameLst>
                                          <p:attrName>style.visibility</p:attrName>
                                        </p:attrNameLst>
                                      </p:cBhvr>
                                      <p:to>
                                        <p:strVal val="visible"/>
                                      </p:to>
                                    </p:set>
                                    <p:animEffect transition="in" filter="checkerboard(across)">
                                      <p:cBhvr>
                                        <p:cTn id="85" dur="2000"/>
                                        <p:tgtEl>
                                          <p:spTgt spid="8"/>
                                        </p:tgtEl>
                                      </p:cBhvr>
                                    </p:animEffect>
                                  </p:childTnLst>
                                </p:cTn>
                              </p:par>
                              <p:par>
                                <p:cTn id="86" presetID="5" presetClass="entr" presetSubtype="10" fill="hold" grpId="1" nodeType="withEffect">
                                  <p:stCondLst>
                                    <p:cond delay="0"/>
                                  </p:stCondLst>
                                  <p:childTnLst>
                                    <p:set>
                                      <p:cBhvr>
                                        <p:cTn id="87" dur="1" fill="hold">
                                          <p:stCondLst>
                                            <p:cond delay="0"/>
                                          </p:stCondLst>
                                        </p:cTn>
                                        <p:tgtEl>
                                          <p:spTgt spid="9"/>
                                        </p:tgtEl>
                                        <p:attrNameLst>
                                          <p:attrName>style.visibility</p:attrName>
                                        </p:attrNameLst>
                                      </p:cBhvr>
                                      <p:to>
                                        <p:strVal val="visible"/>
                                      </p:to>
                                    </p:set>
                                    <p:animEffect transition="in" filter="checkerboard(across)">
                                      <p:cBhvr>
                                        <p:cTn id="88" dur="2000"/>
                                        <p:tgtEl>
                                          <p:spTgt spid="9"/>
                                        </p:tgtEl>
                                      </p:cBhvr>
                                    </p:animEffect>
                                  </p:childTnLst>
                                </p:cTn>
                              </p:par>
                              <p:par>
                                <p:cTn id="89" presetID="5" presetClass="entr" presetSubtype="10" fill="hold" grpId="1" nodeType="withEffect">
                                  <p:stCondLst>
                                    <p:cond delay="0"/>
                                  </p:stCondLst>
                                  <p:childTnLst>
                                    <p:set>
                                      <p:cBhvr>
                                        <p:cTn id="90" dur="1" fill="hold">
                                          <p:stCondLst>
                                            <p:cond delay="0"/>
                                          </p:stCondLst>
                                        </p:cTn>
                                        <p:tgtEl>
                                          <p:spTgt spid="10"/>
                                        </p:tgtEl>
                                        <p:attrNameLst>
                                          <p:attrName>style.visibility</p:attrName>
                                        </p:attrNameLst>
                                      </p:cBhvr>
                                      <p:to>
                                        <p:strVal val="visible"/>
                                      </p:to>
                                    </p:set>
                                    <p:animEffect transition="in" filter="checkerboard(across)">
                                      <p:cBhvr>
                                        <p:cTn id="91" dur="2000"/>
                                        <p:tgtEl>
                                          <p:spTgt spid="10"/>
                                        </p:tgtEl>
                                      </p:cBhvr>
                                    </p:animEffect>
                                  </p:childTnLst>
                                </p:cTn>
                              </p:par>
                              <p:par>
                                <p:cTn id="92" presetID="5" presetClass="entr" presetSubtype="10"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Effect transition="in" filter="checkerboard(across)">
                                      <p:cBhvr>
                                        <p:cTn id="94" dur="2000"/>
                                        <p:tgtEl>
                                          <p:spTgt spid="11"/>
                                        </p:tgtEl>
                                      </p:cBhvr>
                                    </p:animEffect>
                                  </p:childTnLst>
                                </p:cTn>
                              </p:par>
                              <p:par>
                                <p:cTn id="95" presetID="5" presetClass="entr" presetSubtype="10" fill="hold" grpId="1" nodeType="withEffect">
                                  <p:stCondLst>
                                    <p:cond delay="0"/>
                                  </p:stCondLst>
                                  <p:childTnLst>
                                    <p:set>
                                      <p:cBhvr>
                                        <p:cTn id="96" dur="1" fill="hold">
                                          <p:stCondLst>
                                            <p:cond delay="0"/>
                                          </p:stCondLst>
                                        </p:cTn>
                                        <p:tgtEl>
                                          <p:spTgt spid="12"/>
                                        </p:tgtEl>
                                        <p:attrNameLst>
                                          <p:attrName>style.visibility</p:attrName>
                                        </p:attrNameLst>
                                      </p:cBhvr>
                                      <p:to>
                                        <p:strVal val="visible"/>
                                      </p:to>
                                    </p:set>
                                    <p:animEffect transition="in" filter="checkerboard(across)">
                                      <p:cBhvr>
                                        <p:cTn id="97" dur="2000"/>
                                        <p:tgtEl>
                                          <p:spTgt spid="12"/>
                                        </p:tgtEl>
                                      </p:cBhvr>
                                    </p:animEffect>
                                  </p:childTnLst>
                                </p:cTn>
                              </p:par>
                              <p:par>
                                <p:cTn id="98" presetID="5" presetClass="entr" presetSubtype="10" fill="hold" grpId="1" nodeType="withEffect">
                                  <p:stCondLst>
                                    <p:cond delay="0"/>
                                  </p:stCondLst>
                                  <p:childTnLst>
                                    <p:set>
                                      <p:cBhvr>
                                        <p:cTn id="99" dur="1" fill="hold">
                                          <p:stCondLst>
                                            <p:cond delay="0"/>
                                          </p:stCondLst>
                                        </p:cTn>
                                        <p:tgtEl>
                                          <p:spTgt spid="13"/>
                                        </p:tgtEl>
                                        <p:attrNameLst>
                                          <p:attrName>style.visibility</p:attrName>
                                        </p:attrNameLst>
                                      </p:cBhvr>
                                      <p:to>
                                        <p:strVal val="visible"/>
                                      </p:to>
                                    </p:set>
                                    <p:animEffect transition="in" filter="checkerboard(across)">
                                      <p:cBhvr>
                                        <p:cTn id="100" dur="2000"/>
                                        <p:tgtEl>
                                          <p:spTgt spid="13"/>
                                        </p:tgtEl>
                                      </p:cBhvr>
                                    </p:animEffect>
                                  </p:childTnLst>
                                </p:cTn>
                              </p:par>
                              <p:par>
                                <p:cTn id="101" presetID="5" presetClass="entr" presetSubtype="10" fill="hold" grpId="1" nodeType="withEffect">
                                  <p:stCondLst>
                                    <p:cond delay="0"/>
                                  </p:stCondLst>
                                  <p:childTnLst>
                                    <p:set>
                                      <p:cBhvr>
                                        <p:cTn id="102" dur="1" fill="hold">
                                          <p:stCondLst>
                                            <p:cond delay="0"/>
                                          </p:stCondLst>
                                        </p:cTn>
                                        <p:tgtEl>
                                          <p:spTgt spid="14"/>
                                        </p:tgtEl>
                                        <p:attrNameLst>
                                          <p:attrName>style.visibility</p:attrName>
                                        </p:attrNameLst>
                                      </p:cBhvr>
                                      <p:to>
                                        <p:strVal val="visible"/>
                                      </p:to>
                                    </p:set>
                                    <p:animEffect transition="in" filter="checkerboard(across)">
                                      <p:cBhvr>
                                        <p:cTn id="103" dur="2000"/>
                                        <p:tgtEl>
                                          <p:spTgt spid="14"/>
                                        </p:tgtEl>
                                      </p:cBhvr>
                                    </p:animEffect>
                                  </p:childTnLst>
                                </p:cTn>
                              </p:par>
                              <p:par>
                                <p:cTn id="104" presetID="5" presetClass="entr" presetSubtype="10" fill="hold" grpId="1" nodeType="withEffect">
                                  <p:stCondLst>
                                    <p:cond delay="0"/>
                                  </p:stCondLst>
                                  <p:childTnLst>
                                    <p:set>
                                      <p:cBhvr>
                                        <p:cTn id="105" dur="1" fill="hold">
                                          <p:stCondLst>
                                            <p:cond delay="0"/>
                                          </p:stCondLst>
                                        </p:cTn>
                                        <p:tgtEl>
                                          <p:spTgt spid="15"/>
                                        </p:tgtEl>
                                        <p:attrNameLst>
                                          <p:attrName>style.visibility</p:attrName>
                                        </p:attrNameLst>
                                      </p:cBhvr>
                                      <p:to>
                                        <p:strVal val="visible"/>
                                      </p:to>
                                    </p:set>
                                    <p:animEffect transition="in" filter="checkerboard(across)">
                                      <p:cBhvr>
                                        <p:cTn id="106" dur="2000"/>
                                        <p:tgtEl>
                                          <p:spTgt spid="15"/>
                                        </p:tgtEl>
                                      </p:cBhvr>
                                    </p:animEffect>
                                  </p:childTnLst>
                                </p:cTn>
                              </p:par>
                              <p:par>
                                <p:cTn id="107" presetID="5" presetClass="entr" presetSubtype="10" fill="hold" grpId="1" nodeType="withEffect">
                                  <p:stCondLst>
                                    <p:cond delay="0"/>
                                  </p:stCondLst>
                                  <p:childTnLst>
                                    <p:set>
                                      <p:cBhvr>
                                        <p:cTn id="108" dur="1" fill="hold">
                                          <p:stCondLst>
                                            <p:cond delay="0"/>
                                          </p:stCondLst>
                                        </p:cTn>
                                        <p:tgtEl>
                                          <p:spTgt spid="16"/>
                                        </p:tgtEl>
                                        <p:attrNameLst>
                                          <p:attrName>style.visibility</p:attrName>
                                        </p:attrNameLst>
                                      </p:cBhvr>
                                      <p:to>
                                        <p:strVal val="visible"/>
                                      </p:to>
                                    </p:set>
                                    <p:animEffect transition="in" filter="checkerboard(across)">
                                      <p:cBhvr>
                                        <p:cTn id="109" dur="2000"/>
                                        <p:tgtEl>
                                          <p:spTgt spid="16"/>
                                        </p:tgtEl>
                                      </p:cBhvr>
                                    </p:animEffect>
                                  </p:childTnLst>
                                </p:cTn>
                              </p:par>
                              <p:par>
                                <p:cTn id="110" presetID="5" presetClass="entr" presetSubtype="10" fill="hold" grpId="1" nodeType="withEffect">
                                  <p:stCondLst>
                                    <p:cond delay="0"/>
                                  </p:stCondLst>
                                  <p:childTnLst>
                                    <p:set>
                                      <p:cBhvr>
                                        <p:cTn id="111" dur="1" fill="hold">
                                          <p:stCondLst>
                                            <p:cond delay="0"/>
                                          </p:stCondLst>
                                        </p:cTn>
                                        <p:tgtEl>
                                          <p:spTgt spid="17"/>
                                        </p:tgtEl>
                                        <p:attrNameLst>
                                          <p:attrName>style.visibility</p:attrName>
                                        </p:attrNameLst>
                                      </p:cBhvr>
                                      <p:to>
                                        <p:strVal val="visible"/>
                                      </p:to>
                                    </p:set>
                                    <p:animEffect transition="in" filter="checkerboard(across)">
                                      <p:cBhvr>
                                        <p:cTn id="112" dur="2000"/>
                                        <p:tgtEl>
                                          <p:spTgt spid="17"/>
                                        </p:tgtEl>
                                      </p:cBhvr>
                                    </p:animEffect>
                                  </p:childTnLst>
                                </p:cTn>
                              </p:par>
                              <p:par>
                                <p:cTn id="113" presetID="5" presetClass="entr" presetSubtype="10" fill="hold" grpId="1" nodeType="withEffect">
                                  <p:stCondLst>
                                    <p:cond delay="0"/>
                                  </p:stCondLst>
                                  <p:childTnLst>
                                    <p:set>
                                      <p:cBhvr>
                                        <p:cTn id="114" dur="1" fill="hold">
                                          <p:stCondLst>
                                            <p:cond delay="0"/>
                                          </p:stCondLst>
                                        </p:cTn>
                                        <p:tgtEl>
                                          <p:spTgt spid="18"/>
                                        </p:tgtEl>
                                        <p:attrNameLst>
                                          <p:attrName>style.visibility</p:attrName>
                                        </p:attrNameLst>
                                      </p:cBhvr>
                                      <p:to>
                                        <p:strVal val="visible"/>
                                      </p:to>
                                    </p:set>
                                    <p:animEffect transition="in" filter="checkerboard(across)">
                                      <p:cBhvr>
                                        <p:cTn id="115" dur="2000"/>
                                        <p:tgtEl>
                                          <p:spTgt spid="18"/>
                                        </p:tgtEl>
                                      </p:cBhvr>
                                    </p:animEffect>
                                  </p:childTnLst>
                                </p:cTn>
                              </p:par>
                              <p:par>
                                <p:cTn id="116" presetID="5" presetClass="entr" presetSubtype="10" fill="hold" grpId="1" nodeType="withEffect">
                                  <p:stCondLst>
                                    <p:cond delay="0"/>
                                  </p:stCondLst>
                                  <p:childTnLst>
                                    <p:set>
                                      <p:cBhvr>
                                        <p:cTn id="117" dur="1" fill="hold">
                                          <p:stCondLst>
                                            <p:cond delay="0"/>
                                          </p:stCondLst>
                                        </p:cTn>
                                        <p:tgtEl>
                                          <p:spTgt spid="19"/>
                                        </p:tgtEl>
                                        <p:attrNameLst>
                                          <p:attrName>style.visibility</p:attrName>
                                        </p:attrNameLst>
                                      </p:cBhvr>
                                      <p:to>
                                        <p:strVal val="visible"/>
                                      </p:to>
                                    </p:set>
                                    <p:animEffect transition="in" filter="checkerboard(across)">
                                      <p:cBhvr>
                                        <p:cTn id="118" dur="2000"/>
                                        <p:tgtEl>
                                          <p:spTgt spid="19"/>
                                        </p:tgtEl>
                                      </p:cBhvr>
                                    </p:animEffect>
                                  </p:childTnLst>
                                </p:cTn>
                              </p:par>
                            </p:childTnLst>
                          </p:cTn>
                        </p:par>
                        <p:par>
                          <p:cTn id="119" fill="hold">
                            <p:stCondLst>
                              <p:cond delay="2000"/>
                            </p:stCondLst>
                            <p:childTnLst>
                              <p:par>
                                <p:cTn id="120" presetID="2" presetClass="exit" presetSubtype="8" fill="hold" grpId="2" nodeType="after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0-ppt_w/2"/>
                                          </p:val>
                                        </p:tav>
                                      </p:tavLst>
                                    </p:anim>
                                    <p:anim calcmode="lin" valueType="num">
                                      <p:cBhvr additive="base">
                                        <p:cTn id="122" dur="2000"/>
                                        <p:tgtEl>
                                          <p:spTgt spid="4"/>
                                        </p:tgtEl>
                                        <p:attrNameLst>
                                          <p:attrName>ppt_y</p:attrName>
                                        </p:attrNameLst>
                                      </p:cBhvr>
                                      <p:tavLst>
                                        <p:tav tm="0">
                                          <p:val>
                                            <p:strVal val="ppt_y"/>
                                          </p:val>
                                        </p:tav>
                                        <p:tav tm="100000">
                                          <p:val>
                                            <p:strVal val="ppt_y"/>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5"/>
                                        </p:tgtEl>
                                        <p:attrNameLst>
                                          <p:attrName>ppt_x</p:attrName>
                                        </p:attrNameLst>
                                      </p:cBhvr>
                                      <p:tavLst>
                                        <p:tav tm="0">
                                          <p:val>
                                            <p:strVal val="ppt_x"/>
                                          </p:val>
                                        </p:tav>
                                        <p:tav tm="100000">
                                          <p:val>
                                            <p:strVal val="1+ppt_w/2"/>
                                          </p:val>
                                        </p:tav>
                                      </p:tavLst>
                                    </p:anim>
                                    <p:anim calcmode="lin" valueType="num">
                                      <p:cBhvr additive="base">
                                        <p:cTn id="126" dur="2000"/>
                                        <p:tgtEl>
                                          <p:spTgt spid="5"/>
                                        </p:tgtEl>
                                        <p:attrNameLst>
                                          <p:attrName>ppt_y</p:attrName>
                                        </p:attrNameLst>
                                      </p:cBhvr>
                                      <p:tavLst>
                                        <p:tav tm="0">
                                          <p:val>
                                            <p:strVal val="ppt_y"/>
                                          </p:val>
                                        </p:tav>
                                        <p:tav tm="100000">
                                          <p:val>
                                            <p:strVal val="ppt_y"/>
                                          </p:val>
                                        </p:tav>
                                      </p:tavLst>
                                    </p:anim>
                                    <p:set>
                                      <p:cBhvr>
                                        <p:cTn id="127" dur="1" fill="hold">
                                          <p:stCondLst>
                                            <p:cond delay="1999"/>
                                          </p:stCondLst>
                                        </p:cTn>
                                        <p:tgtEl>
                                          <p:spTgt spid="5"/>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2000"/>
                                        <p:tgtEl>
                                          <p:spTgt spid="6"/>
                                        </p:tgtEl>
                                        <p:attrNameLst>
                                          <p:attrName>ppt_x</p:attrName>
                                        </p:attrNameLst>
                                      </p:cBhvr>
                                      <p:tavLst>
                                        <p:tav tm="0">
                                          <p:val>
                                            <p:strVal val="ppt_x"/>
                                          </p:val>
                                        </p:tav>
                                        <p:tav tm="100000">
                                          <p:val>
                                            <p:strVal val="0-ppt_w/2"/>
                                          </p:val>
                                        </p:tav>
                                      </p:tavLst>
                                    </p:anim>
                                    <p:anim calcmode="lin" valueType="num">
                                      <p:cBhvr additive="base">
                                        <p:cTn id="130" dur="2000"/>
                                        <p:tgtEl>
                                          <p:spTgt spid="6"/>
                                        </p:tgtEl>
                                        <p:attrNameLst>
                                          <p:attrName>ppt_y</p:attrName>
                                        </p:attrNameLst>
                                      </p:cBhvr>
                                      <p:tavLst>
                                        <p:tav tm="0">
                                          <p:val>
                                            <p:strVal val="ppt_y"/>
                                          </p:val>
                                        </p:tav>
                                        <p:tav tm="100000">
                                          <p:val>
                                            <p:strVal val="ppt_y"/>
                                          </p:val>
                                        </p:tav>
                                      </p:tavLst>
                                    </p:anim>
                                    <p:set>
                                      <p:cBhvr>
                                        <p:cTn id="131" dur="1" fill="hold">
                                          <p:stCondLst>
                                            <p:cond delay="1999"/>
                                          </p:stCondLst>
                                        </p:cTn>
                                        <p:tgtEl>
                                          <p:spTgt spid="6"/>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7"/>
                                        </p:tgtEl>
                                        <p:attrNameLst>
                                          <p:attrName>ppt_x</p:attrName>
                                        </p:attrNameLst>
                                      </p:cBhvr>
                                      <p:tavLst>
                                        <p:tav tm="0">
                                          <p:val>
                                            <p:strVal val="ppt_x"/>
                                          </p:val>
                                        </p:tav>
                                        <p:tav tm="100000">
                                          <p:val>
                                            <p:strVal val="1+ppt_w/2"/>
                                          </p:val>
                                        </p:tav>
                                      </p:tavLst>
                                    </p:anim>
                                    <p:anim calcmode="lin" valueType="num">
                                      <p:cBhvr additive="base">
                                        <p:cTn id="134" dur="2000"/>
                                        <p:tgtEl>
                                          <p:spTgt spid="7"/>
                                        </p:tgtEl>
                                        <p:attrNameLst>
                                          <p:attrName>ppt_y</p:attrName>
                                        </p:attrNameLst>
                                      </p:cBhvr>
                                      <p:tavLst>
                                        <p:tav tm="0">
                                          <p:val>
                                            <p:strVal val="ppt_y"/>
                                          </p:val>
                                        </p:tav>
                                        <p:tav tm="100000">
                                          <p:val>
                                            <p:strVal val="ppt_y"/>
                                          </p:val>
                                        </p:tav>
                                      </p:tavLst>
                                    </p:anim>
                                    <p:set>
                                      <p:cBhvr>
                                        <p:cTn id="135" dur="1" fill="hold">
                                          <p:stCondLst>
                                            <p:cond delay="1999"/>
                                          </p:stCondLst>
                                        </p:cTn>
                                        <p:tgtEl>
                                          <p:spTgt spid="7"/>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0-ppt_w/2"/>
                                          </p:val>
                                        </p:tav>
                                      </p:tavLst>
                                    </p:anim>
                                    <p:anim calcmode="lin" valueType="num">
                                      <p:cBhvr additive="base">
                                        <p:cTn id="138" dur="2000"/>
                                        <p:tgtEl>
                                          <p:spTgt spid="8"/>
                                        </p:tgtEl>
                                        <p:attrNameLst>
                                          <p:attrName>ppt_y</p:attrName>
                                        </p:attrNameLst>
                                      </p:cBhvr>
                                      <p:tavLst>
                                        <p:tav tm="0">
                                          <p:val>
                                            <p:strVal val="ppt_y"/>
                                          </p:val>
                                        </p:tav>
                                        <p:tav tm="100000">
                                          <p:val>
                                            <p:strVal val="ppt_y"/>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1+ppt_w/2"/>
                                          </p:val>
                                        </p:tav>
                                      </p:tavLst>
                                    </p:anim>
                                    <p:anim calcmode="lin" valueType="num">
                                      <p:cBhvr additive="base">
                                        <p:cTn id="142" dur="2000"/>
                                        <p:tgtEl>
                                          <p:spTgt spid="9"/>
                                        </p:tgtEl>
                                        <p:attrNameLst>
                                          <p:attrName>ppt_y</p:attrName>
                                        </p:attrNameLst>
                                      </p:cBhvr>
                                      <p:tavLst>
                                        <p:tav tm="0">
                                          <p:val>
                                            <p:strVal val="ppt_y"/>
                                          </p:val>
                                        </p:tav>
                                        <p:tav tm="100000">
                                          <p:val>
                                            <p:strVal val="ppt_y"/>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10"/>
                                        </p:tgtEl>
                                        <p:attrNameLst>
                                          <p:attrName>ppt_x</p:attrName>
                                        </p:attrNameLst>
                                      </p:cBhvr>
                                      <p:tavLst>
                                        <p:tav tm="0">
                                          <p:val>
                                            <p:strVal val="ppt_x"/>
                                          </p:val>
                                        </p:tav>
                                        <p:tav tm="100000">
                                          <p:val>
                                            <p:strVal val="0-ppt_w/2"/>
                                          </p:val>
                                        </p:tav>
                                      </p:tavLst>
                                    </p:anim>
                                    <p:anim calcmode="lin" valueType="num">
                                      <p:cBhvr additive="base">
                                        <p:cTn id="146" dur="2000"/>
                                        <p:tgtEl>
                                          <p:spTgt spid="10"/>
                                        </p:tgtEl>
                                        <p:attrNameLst>
                                          <p:attrName>ppt_y</p:attrName>
                                        </p:attrNameLst>
                                      </p:cBhvr>
                                      <p:tavLst>
                                        <p:tav tm="0">
                                          <p:val>
                                            <p:strVal val="ppt_y"/>
                                          </p:val>
                                        </p:tav>
                                        <p:tav tm="100000">
                                          <p:val>
                                            <p:strVal val="ppt_y"/>
                                          </p:val>
                                        </p:tav>
                                      </p:tavLst>
                                    </p:anim>
                                    <p:set>
                                      <p:cBhvr>
                                        <p:cTn id="147" dur="1" fill="hold">
                                          <p:stCondLst>
                                            <p:cond delay="1999"/>
                                          </p:stCondLst>
                                        </p:cTn>
                                        <p:tgtEl>
                                          <p:spTgt spid="10"/>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1+ppt_w/2"/>
                                          </p:val>
                                        </p:tav>
                                      </p:tavLst>
                                    </p:anim>
                                    <p:anim calcmode="lin" valueType="num">
                                      <p:cBhvr additive="base">
                                        <p:cTn id="150" dur="2000"/>
                                        <p:tgtEl>
                                          <p:spTgt spid="11"/>
                                        </p:tgtEl>
                                        <p:attrNameLst>
                                          <p:attrName>ppt_y</p:attrName>
                                        </p:attrNameLst>
                                      </p:cBhvr>
                                      <p:tavLst>
                                        <p:tav tm="0">
                                          <p:val>
                                            <p:strVal val="ppt_y"/>
                                          </p:val>
                                        </p:tav>
                                        <p:tav tm="100000">
                                          <p:val>
                                            <p:strVal val="ppt_y"/>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0-ppt_w/2"/>
                                          </p:val>
                                        </p:tav>
                                      </p:tavLst>
                                    </p:anim>
                                    <p:anim calcmode="lin" valueType="num">
                                      <p:cBhvr additive="base">
                                        <p:cTn id="154" dur="2000"/>
                                        <p:tgtEl>
                                          <p:spTgt spid="12"/>
                                        </p:tgtEl>
                                        <p:attrNameLst>
                                          <p:attrName>ppt_y</p:attrName>
                                        </p:attrNameLst>
                                      </p:cBhvr>
                                      <p:tavLst>
                                        <p:tav tm="0">
                                          <p:val>
                                            <p:strVal val="ppt_y"/>
                                          </p:val>
                                        </p:tav>
                                        <p:tav tm="100000">
                                          <p:val>
                                            <p:strVal val="ppt_y"/>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2000"/>
                                        <p:tgtEl>
                                          <p:spTgt spid="13"/>
                                        </p:tgtEl>
                                        <p:attrNameLst>
                                          <p:attrName>ppt_x</p:attrName>
                                        </p:attrNameLst>
                                      </p:cBhvr>
                                      <p:tavLst>
                                        <p:tav tm="0">
                                          <p:val>
                                            <p:strVal val="ppt_x"/>
                                          </p:val>
                                        </p:tav>
                                        <p:tav tm="100000">
                                          <p:val>
                                            <p:strVal val="1+ppt_w/2"/>
                                          </p:val>
                                        </p:tav>
                                      </p:tavLst>
                                    </p:anim>
                                    <p:anim calcmode="lin" valueType="num">
                                      <p:cBhvr additive="base">
                                        <p:cTn id="158" dur="2000"/>
                                        <p:tgtEl>
                                          <p:spTgt spid="13"/>
                                        </p:tgtEl>
                                        <p:attrNameLst>
                                          <p:attrName>ppt_y</p:attrName>
                                        </p:attrNameLst>
                                      </p:cBhvr>
                                      <p:tavLst>
                                        <p:tav tm="0">
                                          <p:val>
                                            <p:strVal val="ppt_y"/>
                                          </p:val>
                                        </p:tav>
                                        <p:tav tm="100000">
                                          <p:val>
                                            <p:strVal val="ppt_y"/>
                                          </p:val>
                                        </p:tav>
                                      </p:tavLst>
                                    </p:anim>
                                    <p:set>
                                      <p:cBhvr>
                                        <p:cTn id="159" dur="1" fill="hold">
                                          <p:stCondLst>
                                            <p:cond delay="1999"/>
                                          </p:stCondLst>
                                        </p:cTn>
                                        <p:tgtEl>
                                          <p:spTgt spid="13"/>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ppt_y"/>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2" fill="hold" grpId="2" nodeType="withEffect">
                                  <p:stCondLst>
                                    <p:cond delay="0"/>
                                  </p:stCondLst>
                                  <p:childTnLst>
                                    <p:anim calcmode="lin" valueType="num">
                                      <p:cBhvr additive="base">
                                        <p:cTn id="165" dur="2000"/>
                                        <p:tgtEl>
                                          <p:spTgt spid="15"/>
                                        </p:tgtEl>
                                        <p:attrNameLst>
                                          <p:attrName>ppt_x</p:attrName>
                                        </p:attrNameLst>
                                      </p:cBhvr>
                                      <p:tavLst>
                                        <p:tav tm="0">
                                          <p:val>
                                            <p:strVal val="ppt_x"/>
                                          </p:val>
                                        </p:tav>
                                        <p:tav tm="100000">
                                          <p:val>
                                            <p:strVal val="1+ppt_w/2"/>
                                          </p:val>
                                        </p:tav>
                                      </p:tavLst>
                                    </p:anim>
                                    <p:anim calcmode="lin" valueType="num">
                                      <p:cBhvr additive="base">
                                        <p:cTn id="166" dur="2000"/>
                                        <p:tgtEl>
                                          <p:spTgt spid="15"/>
                                        </p:tgtEl>
                                        <p:attrNameLst>
                                          <p:attrName>ppt_y</p:attrName>
                                        </p:attrNameLst>
                                      </p:cBhvr>
                                      <p:tavLst>
                                        <p:tav tm="0">
                                          <p:val>
                                            <p:strVal val="ppt_y"/>
                                          </p:val>
                                        </p:tav>
                                        <p:tav tm="100000">
                                          <p:val>
                                            <p:strVal val="ppt_y"/>
                                          </p:val>
                                        </p:tav>
                                      </p:tavLst>
                                    </p:anim>
                                    <p:set>
                                      <p:cBhvr>
                                        <p:cTn id="167" dur="1" fill="hold">
                                          <p:stCondLst>
                                            <p:cond delay="1999"/>
                                          </p:stCondLst>
                                        </p:cTn>
                                        <p:tgtEl>
                                          <p:spTgt spid="15"/>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16"/>
                                        </p:tgtEl>
                                        <p:attrNameLst>
                                          <p:attrName>ppt_x</p:attrName>
                                        </p:attrNameLst>
                                      </p:cBhvr>
                                      <p:tavLst>
                                        <p:tav tm="0">
                                          <p:val>
                                            <p:strVal val="ppt_x"/>
                                          </p:val>
                                        </p:tav>
                                        <p:tav tm="100000">
                                          <p:val>
                                            <p:strVal val="0-ppt_w/2"/>
                                          </p:val>
                                        </p:tav>
                                      </p:tavLst>
                                    </p:anim>
                                    <p:anim calcmode="lin" valueType="num">
                                      <p:cBhvr additive="base">
                                        <p:cTn id="170" dur="2000"/>
                                        <p:tgtEl>
                                          <p:spTgt spid="16"/>
                                        </p:tgtEl>
                                        <p:attrNameLst>
                                          <p:attrName>ppt_y</p:attrName>
                                        </p:attrNameLst>
                                      </p:cBhvr>
                                      <p:tavLst>
                                        <p:tav tm="0">
                                          <p:val>
                                            <p:strVal val="ppt_y"/>
                                          </p:val>
                                        </p:tav>
                                        <p:tav tm="100000">
                                          <p:val>
                                            <p:strVal val="ppt_y"/>
                                          </p:val>
                                        </p:tav>
                                      </p:tavLst>
                                    </p:anim>
                                    <p:set>
                                      <p:cBhvr>
                                        <p:cTn id="171" dur="1" fill="hold">
                                          <p:stCondLst>
                                            <p:cond delay="1999"/>
                                          </p:stCondLst>
                                        </p:cTn>
                                        <p:tgtEl>
                                          <p:spTgt spid="16"/>
                                        </p:tgtEl>
                                        <p:attrNameLst>
                                          <p:attrName>style.visibility</p:attrName>
                                        </p:attrNameLst>
                                      </p:cBhvr>
                                      <p:to>
                                        <p:strVal val="hidden"/>
                                      </p:to>
                                    </p:set>
                                  </p:childTnLst>
                                </p:cTn>
                              </p:par>
                              <p:par>
                                <p:cTn id="172" presetID="2" presetClass="exit" presetSubtype="2" fill="hold" grpId="2" nodeType="withEffect">
                                  <p:stCondLst>
                                    <p:cond delay="0"/>
                                  </p:stCondLst>
                                  <p:childTnLst>
                                    <p:anim calcmode="lin" valueType="num">
                                      <p:cBhvr additive="base">
                                        <p:cTn id="173" dur="2000"/>
                                        <p:tgtEl>
                                          <p:spTgt spid="17"/>
                                        </p:tgtEl>
                                        <p:attrNameLst>
                                          <p:attrName>ppt_x</p:attrName>
                                        </p:attrNameLst>
                                      </p:cBhvr>
                                      <p:tavLst>
                                        <p:tav tm="0">
                                          <p:val>
                                            <p:strVal val="ppt_x"/>
                                          </p:val>
                                        </p:tav>
                                        <p:tav tm="100000">
                                          <p:val>
                                            <p:strVal val="1+ppt_w/2"/>
                                          </p:val>
                                        </p:tav>
                                      </p:tavLst>
                                    </p:anim>
                                    <p:anim calcmode="lin" valueType="num">
                                      <p:cBhvr additive="base">
                                        <p:cTn id="174" dur="2000"/>
                                        <p:tgtEl>
                                          <p:spTgt spid="17"/>
                                        </p:tgtEl>
                                        <p:attrNameLst>
                                          <p:attrName>ppt_y</p:attrName>
                                        </p:attrNameLst>
                                      </p:cBhvr>
                                      <p:tavLst>
                                        <p:tav tm="0">
                                          <p:val>
                                            <p:strVal val="ppt_y"/>
                                          </p:val>
                                        </p:tav>
                                        <p:tav tm="100000">
                                          <p:val>
                                            <p:strVal val="ppt_y"/>
                                          </p:val>
                                        </p:tav>
                                      </p:tavLst>
                                    </p:anim>
                                    <p:set>
                                      <p:cBhvr>
                                        <p:cTn id="175" dur="1" fill="hold">
                                          <p:stCondLst>
                                            <p:cond delay="1999"/>
                                          </p:stCondLst>
                                        </p:cTn>
                                        <p:tgtEl>
                                          <p:spTgt spid="17"/>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2000"/>
                                        <p:tgtEl>
                                          <p:spTgt spid="18"/>
                                        </p:tgtEl>
                                        <p:attrNameLst>
                                          <p:attrName>ppt_x</p:attrName>
                                        </p:attrNameLst>
                                      </p:cBhvr>
                                      <p:tavLst>
                                        <p:tav tm="0">
                                          <p:val>
                                            <p:strVal val="ppt_x"/>
                                          </p:val>
                                        </p:tav>
                                        <p:tav tm="100000">
                                          <p:val>
                                            <p:strVal val="0-ppt_w/2"/>
                                          </p:val>
                                        </p:tav>
                                      </p:tavLst>
                                    </p:anim>
                                    <p:anim calcmode="lin" valueType="num">
                                      <p:cBhvr additive="base">
                                        <p:cTn id="178" dur="2000"/>
                                        <p:tgtEl>
                                          <p:spTgt spid="18"/>
                                        </p:tgtEl>
                                        <p:attrNameLst>
                                          <p:attrName>ppt_y</p:attrName>
                                        </p:attrNameLst>
                                      </p:cBhvr>
                                      <p:tavLst>
                                        <p:tav tm="0">
                                          <p:val>
                                            <p:strVal val="ppt_y"/>
                                          </p:val>
                                        </p:tav>
                                        <p:tav tm="100000">
                                          <p:val>
                                            <p:strVal val="ppt_y"/>
                                          </p:val>
                                        </p:tav>
                                      </p:tavLst>
                                    </p:anim>
                                    <p:set>
                                      <p:cBhvr>
                                        <p:cTn id="179" dur="1" fill="hold">
                                          <p:stCondLst>
                                            <p:cond delay="1999"/>
                                          </p:stCondLst>
                                        </p:cTn>
                                        <p:tgtEl>
                                          <p:spTgt spid="18"/>
                                        </p:tgtEl>
                                        <p:attrNameLst>
                                          <p:attrName>style.visibility</p:attrName>
                                        </p:attrNameLst>
                                      </p:cBhvr>
                                      <p:to>
                                        <p:strVal val="hidden"/>
                                      </p:to>
                                    </p:set>
                                  </p:childTnLst>
                                </p:cTn>
                              </p:par>
                              <p:par>
                                <p:cTn id="180" presetID="2" presetClass="exit" presetSubtype="2" fill="hold" grpId="2"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1+ppt_w/2"/>
                                          </p:val>
                                        </p:tav>
                                      </p:tavLst>
                                    </p:anim>
                                    <p:anim calcmode="lin" valueType="num">
                                      <p:cBhvr additive="base">
                                        <p:cTn id="182" dur="2000"/>
                                        <p:tgtEl>
                                          <p:spTgt spid="19"/>
                                        </p:tgtEl>
                                        <p:attrNameLst>
                                          <p:attrName>ppt_y</p:attrName>
                                        </p:attrNameLst>
                                      </p:cBhvr>
                                      <p:tavLst>
                                        <p:tav tm="0">
                                          <p:val>
                                            <p:strVal val="ppt_y"/>
                                          </p:val>
                                        </p:tav>
                                        <p:tav tm="100000">
                                          <p:val>
                                            <p:strVal val="ppt_y"/>
                                          </p:val>
                                        </p:tav>
                                      </p:tavLst>
                                    </p:anim>
                                    <p:set>
                                      <p:cBhvr>
                                        <p:cTn id="183" dur="1" fill="hold">
                                          <p:stCondLst>
                                            <p:cond delay="1999"/>
                                          </p:stCondLst>
                                        </p:cTn>
                                        <p:tgtEl>
                                          <p:spTgt spid="19"/>
                                        </p:tgtEl>
                                        <p:attrNameLst>
                                          <p:attrName>style.visibility</p:attrName>
                                        </p:attrNameLst>
                                      </p:cBhvr>
                                      <p:to>
                                        <p:strVal val="hidden"/>
                                      </p:to>
                                    </p:set>
                                  </p:childTnLst>
                                </p:cTn>
                              </p:par>
                              <p:par>
                                <p:cTn id="184" presetID="5" presetClass="exit" presetSubtype="10" fill="hold" grpId="3" nodeType="withEffect">
                                  <p:stCondLst>
                                    <p:cond delay="0"/>
                                  </p:stCondLst>
                                  <p:childTnLst>
                                    <p:animEffect transition="out" filter="checkerboard(across)">
                                      <p:cBhvr>
                                        <p:cTn id="185" dur="2000"/>
                                        <p:tgtEl>
                                          <p:spTgt spid="4"/>
                                        </p:tgtEl>
                                      </p:cBhvr>
                                    </p:animEffect>
                                    <p:set>
                                      <p:cBhvr>
                                        <p:cTn id="186" dur="1" fill="hold">
                                          <p:stCondLst>
                                            <p:cond delay="1999"/>
                                          </p:stCondLst>
                                        </p:cTn>
                                        <p:tgtEl>
                                          <p:spTgt spid="4"/>
                                        </p:tgtEl>
                                        <p:attrNameLst>
                                          <p:attrName>style.visibility</p:attrName>
                                        </p:attrNameLst>
                                      </p:cBhvr>
                                      <p:to>
                                        <p:strVal val="hidden"/>
                                      </p:to>
                                    </p:set>
                                  </p:childTnLst>
                                </p:cTn>
                              </p:par>
                              <p:par>
                                <p:cTn id="187" presetID="5" presetClass="exit" presetSubtype="10" fill="hold" grpId="3" nodeType="withEffect">
                                  <p:stCondLst>
                                    <p:cond delay="0"/>
                                  </p:stCondLst>
                                  <p:childTnLst>
                                    <p:animEffect transition="out" filter="checkerboard(across)">
                                      <p:cBhvr>
                                        <p:cTn id="188" dur="2000"/>
                                        <p:tgtEl>
                                          <p:spTgt spid="5"/>
                                        </p:tgtEl>
                                      </p:cBhvr>
                                    </p:animEffect>
                                    <p:set>
                                      <p:cBhvr>
                                        <p:cTn id="189" dur="1" fill="hold">
                                          <p:stCondLst>
                                            <p:cond delay="1999"/>
                                          </p:stCondLst>
                                        </p:cTn>
                                        <p:tgtEl>
                                          <p:spTgt spid="5"/>
                                        </p:tgtEl>
                                        <p:attrNameLst>
                                          <p:attrName>style.visibility</p:attrName>
                                        </p:attrNameLst>
                                      </p:cBhvr>
                                      <p:to>
                                        <p:strVal val="hidden"/>
                                      </p:to>
                                    </p:set>
                                  </p:childTnLst>
                                </p:cTn>
                              </p:par>
                              <p:par>
                                <p:cTn id="190" presetID="5" presetClass="exit" presetSubtype="10" fill="hold" grpId="3" nodeType="withEffect">
                                  <p:stCondLst>
                                    <p:cond delay="0"/>
                                  </p:stCondLst>
                                  <p:childTnLst>
                                    <p:animEffect transition="out" filter="checkerboard(across)">
                                      <p:cBhvr>
                                        <p:cTn id="191" dur="2000"/>
                                        <p:tgtEl>
                                          <p:spTgt spid="6"/>
                                        </p:tgtEl>
                                      </p:cBhvr>
                                    </p:animEffect>
                                    <p:set>
                                      <p:cBhvr>
                                        <p:cTn id="192" dur="1" fill="hold">
                                          <p:stCondLst>
                                            <p:cond delay="1999"/>
                                          </p:stCondLst>
                                        </p:cTn>
                                        <p:tgtEl>
                                          <p:spTgt spid="6"/>
                                        </p:tgtEl>
                                        <p:attrNameLst>
                                          <p:attrName>style.visibility</p:attrName>
                                        </p:attrNameLst>
                                      </p:cBhvr>
                                      <p:to>
                                        <p:strVal val="hidden"/>
                                      </p:to>
                                    </p:set>
                                  </p:childTnLst>
                                </p:cTn>
                              </p:par>
                              <p:par>
                                <p:cTn id="193" presetID="5" presetClass="exit" presetSubtype="10" fill="hold" grpId="3" nodeType="withEffect">
                                  <p:stCondLst>
                                    <p:cond delay="0"/>
                                  </p:stCondLst>
                                  <p:childTnLst>
                                    <p:animEffect transition="out" filter="checkerboard(across)">
                                      <p:cBhvr>
                                        <p:cTn id="194" dur="2000"/>
                                        <p:tgtEl>
                                          <p:spTgt spid="7"/>
                                        </p:tgtEl>
                                      </p:cBhvr>
                                    </p:animEffect>
                                    <p:set>
                                      <p:cBhvr>
                                        <p:cTn id="195" dur="1" fill="hold">
                                          <p:stCondLst>
                                            <p:cond delay="1999"/>
                                          </p:stCondLst>
                                        </p:cTn>
                                        <p:tgtEl>
                                          <p:spTgt spid="7"/>
                                        </p:tgtEl>
                                        <p:attrNameLst>
                                          <p:attrName>style.visibility</p:attrName>
                                        </p:attrNameLst>
                                      </p:cBhvr>
                                      <p:to>
                                        <p:strVal val="hidden"/>
                                      </p:to>
                                    </p:set>
                                  </p:childTnLst>
                                </p:cTn>
                              </p:par>
                              <p:par>
                                <p:cTn id="196" presetID="5" presetClass="exit" presetSubtype="10" fill="hold" grpId="3" nodeType="withEffect">
                                  <p:stCondLst>
                                    <p:cond delay="0"/>
                                  </p:stCondLst>
                                  <p:childTnLst>
                                    <p:animEffect transition="out" filter="checkerboard(across)">
                                      <p:cBhvr>
                                        <p:cTn id="197" dur="2000"/>
                                        <p:tgtEl>
                                          <p:spTgt spid="8"/>
                                        </p:tgtEl>
                                      </p:cBhvr>
                                    </p:animEffect>
                                    <p:set>
                                      <p:cBhvr>
                                        <p:cTn id="198" dur="1" fill="hold">
                                          <p:stCondLst>
                                            <p:cond delay="1999"/>
                                          </p:stCondLst>
                                        </p:cTn>
                                        <p:tgtEl>
                                          <p:spTgt spid="8"/>
                                        </p:tgtEl>
                                        <p:attrNameLst>
                                          <p:attrName>style.visibility</p:attrName>
                                        </p:attrNameLst>
                                      </p:cBhvr>
                                      <p:to>
                                        <p:strVal val="hidden"/>
                                      </p:to>
                                    </p:set>
                                  </p:childTnLst>
                                </p:cTn>
                              </p:par>
                              <p:par>
                                <p:cTn id="199" presetID="5" presetClass="exit" presetSubtype="10" fill="hold" grpId="3" nodeType="withEffect">
                                  <p:stCondLst>
                                    <p:cond delay="0"/>
                                  </p:stCondLst>
                                  <p:childTnLst>
                                    <p:animEffect transition="out" filter="checkerboard(across)">
                                      <p:cBhvr>
                                        <p:cTn id="200" dur="2000"/>
                                        <p:tgtEl>
                                          <p:spTgt spid="9"/>
                                        </p:tgtEl>
                                      </p:cBhvr>
                                    </p:animEffect>
                                    <p:set>
                                      <p:cBhvr>
                                        <p:cTn id="201" dur="1" fill="hold">
                                          <p:stCondLst>
                                            <p:cond delay="1999"/>
                                          </p:stCondLst>
                                        </p:cTn>
                                        <p:tgtEl>
                                          <p:spTgt spid="9"/>
                                        </p:tgtEl>
                                        <p:attrNameLst>
                                          <p:attrName>style.visibility</p:attrName>
                                        </p:attrNameLst>
                                      </p:cBhvr>
                                      <p:to>
                                        <p:strVal val="hidden"/>
                                      </p:to>
                                    </p:set>
                                  </p:childTnLst>
                                </p:cTn>
                              </p:par>
                              <p:par>
                                <p:cTn id="202" presetID="5" presetClass="exit" presetSubtype="10" fill="hold" grpId="3" nodeType="withEffect">
                                  <p:stCondLst>
                                    <p:cond delay="0"/>
                                  </p:stCondLst>
                                  <p:childTnLst>
                                    <p:animEffect transition="out" filter="checkerboard(across)">
                                      <p:cBhvr>
                                        <p:cTn id="203" dur="2000"/>
                                        <p:tgtEl>
                                          <p:spTgt spid="10"/>
                                        </p:tgtEl>
                                      </p:cBhvr>
                                    </p:animEffect>
                                    <p:set>
                                      <p:cBhvr>
                                        <p:cTn id="204" dur="1" fill="hold">
                                          <p:stCondLst>
                                            <p:cond delay="1999"/>
                                          </p:stCondLst>
                                        </p:cTn>
                                        <p:tgtEl>
                                          <p:spTgt spid="10"/>
                                        </p:tgtEl>
                                        <p:attrNameLst>
                                          <p:attrName>style.visibility</p:attrName>
                                        </p:attrNameLst>
                                      </p:cBhvr>
                                      <p:to>
                                        <p:strVal val="hidden"/>
                                      </p:to>
                                    </p:set>
                                  </p:childTnLst>
                                </p:cTn>
                              </p:par>
                              <p:par>
                                <p:cTn id="205" presetID="5" presetClass="exit" presetSubtype="10" fill="hold" grpId="3" nodeType="withEffect">
                                  <p:stCondLst>
                                    <p:cond delay="0"/>
                                  </p:stCondLst>
                                  <p:childTnLst>
                                    <p:animEffect transition="out" filter="checkerboard(across)">
                                      <p:cBhvr>
                                        <p:cTn id="206" dur="2000"/>
                                        <p:tgtEl>
                                          <p:spTgt spid="11"/>
                                        </p:tgtEl>
                                      </p:cBhvr>
                                    </p:animEffect>
                                    <p:set>
                                      <p:cBhvr>
                                        <p:cTn id="207" dur="1" fill="hold">
                                          <p:stCondLst>
                                            <p:cond delay="1999"/>
                                          </p:stCondLst>
                                        </p:cTn>
                                        <p:tgtEl>
                                          <p:spTgt spid="11"/>
                                        </p:tgtEl>
                                        <p:attrNameLst>
                                          <p:attrName>style.visibility</p:attrName>
                                        </p:attrNameLst>
                                      </p:cBhvr>
                                      <p:to>
                                        <p:strVal val="hidden"/>
                                      </p:to>
                                    </p:set>
                                  </p:childTnLst>
                                </p:cTn>
                              </p:par>
                              <p:par>
                                <p:cTn id="208" presetID="5" presetClass="exit" presetSubtype="10" fill="hold" grpId="3" nodeType="withEffect">
                                  <p:stCondLst>
                                    <p:cond delay="0"/>
                                  </p:stCondLst>
                                  <p:childTnLst>
                                    <p:animEffect transition="out" filter="checkerboard(across)">
                                      <p:cBhvr>
                                        <p:cTn id="209" dur="2000"/>
                                        <p:tgtEl>
                                          <p:spTgt spid="12"/>
                                        </p:tgtEl>
                                      </p:cBhvr>
                                    </p:animEffect>
                                    <p:set>
                                      <p:cBhvr>
                                        <p:cTn id="210" dur="1" fill="hold">
                                          <p:stCondLst>
                                            <p:cond delay="1999"/>
                                          </p:stCondLst>
                                        </p:cTn>
                                        <p:tgtEl>
                                          <p:spTgt spid="12"/>
                                        </p:tgtEl>
                                        <p:attrNameLst>
                                          <p:attrName>style.visibility</p:attrName>
                                        </p:attrNameLst>
                                      </p:cBhvr>
                                      <p:to>
                                        <p:strVal val="hidden"/>
                                      </p:to>
                                    </p:set>
                                  </p:childTnLst>
                                </p:cTn>
                              </p:par>
                              <p:par>
                                <p:cTn id="211" presetID="5" presetClass="exit" presetSubtype="10" fill="hold" grpId="3" nodeType="withEffect">
                                  <p:stCondLst>
                                    <p:cond delay="0"/>
                                  </p:stCondLst>
                                  <p:childTnLst>
                                    <p:animEffect transition="out" filter="checkerboard(across)">
                                      <p:cBhvr>
                                        <p:cTn id="212" dur="2000"/>
                                        <p:tgtEl>
                                          <p:spTgt spid="13"/>
                                        </p:tgtEl>
                                      </p:cBhvr>
                                    </p:animEffect>
                                    <p:set>
                                      <p:cBhvr>
                                        <p:cTn id="213" dur="1" fill="hold">
                                          <p:stCondLst>
                                            <p:cond delay="1999"/>
                                          </p:stCondLst>
                                        </p:cTn>
                                        <p:tgtEl>
                                          <p:spTgt spid="13"/>
                                        </p:tgtEl>
                                        <p:attrNameLst>
                                          <p:attrName>style.visibility</p:attrName>
                                        </p:attrNameLst>
                                      </p:cBhvr>
                                      <p:to>
                                        <p:strVal val="hidden"/>
                                      </p:to>
                                    </p:set>
                                  </p:childTnLst>
                                </p:cTn>
                              </p:par>
                              <p:par>
                                <p:cTn id="214" presetID="5" presetClass="exit" presetSubtype="10" fill="hold" grpId="3" nodeType="withEffect">
                                  <p:stCondLst>
                                    <p:cond delay="0"/>
                                  </p:stCondLst>
                                  <p:childTnLst>
                                    <p:animEffect transition="out" filter="checkerboard(across)">
                                      <p:cBhvr>
                                        <p:cTn id="215" dur="2000"/>
                                        <p:tgtEl>
                                          <p:spTgt spid="14"/>
                                        </p:tgtEl>
                                      </p:cBhvr>
                                    </p:animEffect>
                                    <p:set>
                                      <p:cBhvr>
                                        <p:cTn id="216" dur="1" fill="hold">
                                          <p:stCondLst>
                                            <p:cond delay="1999"/>
                                          </p:stCondLst>
                                        </p:cTn>
                                        <p:tgtEl>
                                          <p:spTgt spid="14"/>
                                        </p:tgtEl>
                                        <p:attrNameLst>
                                          <p:attrName>style.visibility</p:attrName>
                                        </p:attrNameLst>
                                      </p:cBhvr>
                                      <p:to>
                                        <p:strVal val="hidden"/>
                                      </p:to>
                                    </p:set>
                                  </p:childTnLst>
                                </p:cTn>
                              </p:par>
                              <p:par>
                                <p:cTn id="217" presetID="5" presetClass="exit" presetSubtype="10" fill="hold" grpId="3" nodeType="withEffect">
                                  <p:stCondLst>
                                    <p:cond delay="0"/>
                                  </p:stCondLst>
                                  <p:childTnLst>
                                    <p:animEffect transition="out" filter="checkerboard(across)">
                                      <p:cBhvr>
                                        <p:cTn id="218" dur="2000"/>
                                        <p:tgtEl>
                                          <p:spTgt spid="15"/>
                                        </p:tgtEl>
                                      </p:cBhvr>
                                    </p:animEffect>
                                    <p:set>
                                      <p:cBhvr>
                                        <p:cTn id="219" dur="1" fill="hold">
                                          <p:stCondLst>
                                            <p:cond delay="1999"/>
                                          </p:stCondLst>
                                        </p:cTn>
                                        <p:tgtEl>
                                          <p:spTgt spid="15"/>
                                        </p:tgtEl>
                                        <p:attrNameLst>
                                          <p:attrName>style.visibility</p:attrName>
                                        </p:attrNameLst>
                                      </p:cBhvr>
                                      <p:to>
                                        <p:strVal val="hidden"/>
                                      </p:to>
                                    </p:set>
                                  </p:childTnLst>
                                </p:cTn>
                              </p:par>
                              <p:par>
                                <p:cTn id="220" presetID="5" presetClass="exit" presetSubtype="10" fill="hold" grpId="3" nodeType="withEffect">
                                  <p:stCondLst>
                                    <p:cond delay="0"/>
                                  </p:stCondLst>
                                  <p:childTnLst>
                                    <p:animEffect transition="out" filter="checkerboard(across)">
                                      <p:cBhvr>
                                        <p:cTn id="221" dur="2000"/>
                                        <p:tgtEl>
                                          <p:spTgt spid="16"/>
                                        </p:tgtEl>
                                      </p:cBhvr>
                                    </p:animEffect>
                                    <p:set>
                                      <p:cBhvr>
                                        <p:cTn id="222" dur="1" fill="hold">
                                          <p:stCondLst>
                                            <p:cond delay="1999"/>
                                          </p:stCondLst>
                                        </p:cTn>
                                        <p:tgtEl>
                                          <p:spTgt spid="16"/>
                                        </p:tgtEl>
                                        <p:attrNameLst>
                                          <p:attrName>style.visibility</p:attrName>
                                        </p:attrNameLst>
                                      </p:cBhvr>
                                      <p:to>
                                        <p:strVal val="hidden"/>
                                      </p:to>
                                    </p:set>
                                  </p:childTnLst>
                                </p:cTn>
                              </p:par>
                              <p:par>
                                <p:cTn id="223" presetID="5" presetClass="exit" presetSubtype="10" fill="hold" grpId="3" nodeType="withEffect">
                                  <p:stCondLst>
                                    <p:cond delay="0"/>
                                  </p:stCondLst>
                                  <p:childTnLst>
                                    <p:animEffect transition="out" filter="checkerboard(across)">
                                      <p:cBhvr>
                                        <p:cTn id="224" dur="2000"/>
                                        <p:tgtEl>
                                          <p:spTgt spid="17"/>
                                        </p:tgtEl>
                                      </p:cBhvr>
                                    </p:animEffect>
                                    <p:set>
                                      <p:cBhvr>
                                        <p:cTn id="225" dur="1" fill="hold">
                                          <p:stCondLst>
                                            <p:cond delay="1999"/>
                                          </p:stCondLst>
                                        </p:cTn>
                                        <p:tgtEl>
                                          <p:spTgt spid="17"/>
                                        </p:tgtEl>
                                        <p:attrNameLst>
                                          <p:attrName>style.visibility</p:attrName>
                                        </p:attrNameLst>
                                      </p:cBhvr>
                                      <p:to>
                                        <p:strVal val="hidden"/>
                                      </p:to>
                                    </p:set>
                                  </p:childTnLst>
                                </p:cTn>
                              </p:par>
                              <p:par>
                                <p:cTn id="226" presetID="5" presetClass="exit" presetSubtype="10" fill="hold" grpId="3" nodeType="withEffect">
                                  <p:stCondLst>
                                    <p:cond delay="0"/>
                                  </p:stCondLst>
                                  <p:childTnLst>
                                    <p:animEffect transition="out" filter="checkerboard(across)">
                                      <p:cBhvr>
                                        <p:cTn id="227" dur="2000"/>
                                        <p:tgtEl>
                                          <p:spTgt spid="18"/>
                                        </p:tgtEl>
                                      </p:cBhvr>
                                    </p:animEffect>
                                    <p:set>
                                      <p:cBhvr>
                                        <p:cTn id="228" dur="1" fill="hold">
                                          <p:stCondLst>
                                            <p:cond delay="1999"/>
                                          </p:stCondLst>
                                        </p:cTn>
                                        <p:tgtEl>
                                          <p:spTgt spid="18"/>
                                        </p:tgtEl>
                                        <p:attrNameLst>
                                          <p:attrName>style.visibility</p:attrName>
                                        </p:attrNameLst>
                                      </p:cBhvr>
                                      <p:to>
                                        <p:strVal val="hidden"/>
                                      </p:to>
                                    </p:set>
                                  </p:childTnLst>
                                </p:cTn>
                              </p:par>
                              <p:par>
                                <p:cTn id="229" presetID="5" presetClass="exit" presetSubtype="10" fill="hold" grpId="3" nodeType="withEffect">
                                  <p:stCondLst>
                                    <p:cond delay="0"/>
                                  </p:stCondLst>
                                  <p:childTnLst>
                                    <p:animEffect transition="out" filter="checkerboard(across)">
                                      <p:cBhvr>
                                        <p:cTn id="230" dur="2000"/>
                                        <p:tgtEl>
                                          <p:spTgt spid="19"/>
                                        </p:tgtEl>
                                      </p:cBhvr>
                                    </p:animEffect>
                                    <p:set>
                                      <p:cBhvr>
                                        <p:cTn id="231" dur="1" fill="hold">
                                          <p:stCondLst>
                                            <p:cond delay="1999"/>
                                          </p:stCondLst>
                                        </p:cTn>
                                        <p:tgtEl>
                                          <p:spTgt spid="19"/>
                                        </p:tgtEl>
                                        <p:attrNameLst>
                                          <p:attrName>style.visibility</p:attrName>
                                        </p:attrNameLst>
                                      </p:cBhvr>
                                      <p:to>
                                        <p:strVal val="hidden"/>
                                      </p:to>
                                    </p:set>
                                  </p:childTnLst>
                                </p:cTn>
                              </p:par>
                              <p:par>
                                <p:cTn id="232" presetID="17" presetClass="entr" presetSubtype="10"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2000" fill="hold"/>
                                        <p:tgtEl>
                                          <p:spTgt spid="2"/>
                                        </p:tgtEl>
                                        <p:attrNameLst>
                                          <p:attrName>ppt_w</p:attrName>
                                        </p:attrNameLst>
                                      </p:cBhvr>
                                      <p:tavLst>
                                        <p:tav tm="0">
                                          <p:val>
                                            <p:fltVal val="0"/>
                                          </p:val>
                                        </p:tav>
                                        <p:tav tm="100000">
                                          <p:val>
                                            <p:strVal val="#ppt_w"/>
                                          </p:val>
                                        </p:tav>
                                      </p:tavLst>
                                    </p:anim>
                                    <p:anim calcmode="lin" valueType="num">
                                      <p:cBhvr>
                                        <p:cTn id="2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vatba31.png"/>
          <p:cNvPicPr>
            <a:picLocks noChangeAspect="1"/>
          </p:cNvPicPr>
          <p:nvPr/>
        </p:nvPicPr>
        <p:blipFill>
          <a:blip r:embed="rId2"/>
          <a:stretch>
            <a:fillRect/>
          </a:stretch>
        </p:blipFill>
        <p:spPr>
          <a:xfrm>
            <a:off x="0" y="0"/>
            <a:ext cx="9143999" cy="5143500"/>
          </a:xfrm>
          <a:prstGeom prst="rect">
            <a:avLst/>
          </a:prstGeom>
        </p:spPr>
      </p:pic>
      <p:sp>
        <p:nvSpPr>
          <p:cNvPr id="5" name="4 CuadroTexto"/>
          <p:cNvSpPr txBox="1"/>
          <p:nvPr/>
        </p:nvSpPr>
        <p:spPr>
          <a:xfrm>
            <a:off x="2428860" y="1214428"/>
            <a:ext cx="4357719" cy="3139321"/>
          </a:xfrm>
          <a:prstGeom prst="rect">
            <a:avLst/>
          </a:prstGeom>
          <a:noFill/>
        </p:spPr>
        <p:txBody>
          <a:bodyPr wrap="square" rtlCol="0">
            <a:spAutoFit/>
          </a:bodyPr>
          <a:lstStyle/>
          <a:p>
            <a:pPr algn="ctr" fontAlgn="base"/>
            <a:r>
              <a:rPr lang="es-PE" dirty="0" smtClean="0">
                <a:solidFill>
                  <a:schemeClr val="tx1">
                    <a:lumMod val="85000"/>
                  </a:schemeClr>
                </a:solidFill>
                <a:effectLst>
                  <a:outerShdw blurRad="38100" dist="38100" dir="2700000" algn="tl">
                    <a:srgbClr val="000000">
                      <a:alpha val="43137"/>
                    </a:srgbClr>
                  </a:outerShdw>
                </a:effectLst>
              </a:rPr>
              <a:t>Que importante es tener una actitud positiva ante la vida, ya que nos permite afrontar de mejor manera posible los diversos obstáculos que se nos pueden presentar día  a día.</a:t>
            </a:r>
          </a:p>
          <a:p>
            <a:pPr algn="ctr" fontAlgn="base"/>
            <a:r>
              <a:rPr lang="es-PE" dirty="0" smtClean="0">
                <a:solidFill>
                  <a:schemeClr val="tx1">
                    <a:lumMod val="85000"/>
                  </a:schemeClr>
                </a:solidFill>
                <a:effectLst>
                  <a:outerShdw blurRad="38100" dist="38100" dir="2700000" algn="tl">
                    <a:srgbClr val="000000">
                      <a:alpha val="43137"/>
                    </a:srgbClr>
                  </a:outerShdw>
                </a:effectLst>
              </a:rPr>
              <a:t>Tener una actitud positiva, nos permite encontrar la lección o el aprendizaje de todo lo que nos sucede, más allá de lamentarnos por todo.</a:t>
            </a:r>
          </a:p>
          <a:p>
            <a:pPr algn="ctr" fontAlgn="base"/>
            <a:endParaRPr lang="es-PE" dirty="0" smtClean="0">
              <a:solidFill>
                <a:schemeClr val="tx1">
                  <a:lumMod val="85000"/>
                </a:schemeClr>
              </a:solidFill>
              <a:effectLst>
                <a:outerShdw blurRad="38100" dist="38100" dir="2700000" algn="tl">
                  <a:srgbClr val="000000">
                    <a:alpha val="43137"/>
                  </a:srgbClr>
                </a:outerShdw>
              </a:effectLst>
            </a:endParaRPr>
          </a:p>
          <a:p>
            <a:pPr algn="ctr"/>
            <a:endParaRPr lang="es-PE" dirty="0">
              <a:solidFill>
                <a:schemeClr val="tx1">
                  <a:lumMod val="85000"/>
                </a:schemeClr>
              </a:solidFill>
              <a:effectLst>
                <a:outerShdw blurRad="38100" dist="38100" dir="2700000" algn="tl">
                  <a:srgbClr val="000000">
                    <a:alpha val="43137"/>
                  </a:srgbClr>
                </a:outerShdw>
              </a:effectLst>
            </a:endParaRPr>
          </a:p>
        </p:txBody>
      </p:sp>
      <p:sp>
        <p:nvSpPr>
          <p:cNvPr id="4" name="3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25000">
              <a:srgbClr val="21D6E0"/>
            </a:gs>
            <a:gs pos="75000">
              <a:srgbClr val="0087E6"/>
            </a:gs>
            <a:gs pos="100000">
              <a:srgbClr val="005CB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klyi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Flecha curvada hacia la derecha"/>
          <p:cNvSpPr/>
          <p:nvPr/>
        </p:nvSpPr>
        <p:spPr>
          <a:xfrm>
            <a:off x="2071670" y="857238"/>
            <a:ext cx="2571768" cy="3107553"/>
          </a:xfrm>
          <a:prstGeom prst="curvedRightArrow">
            <a:avLst>
              <a:gd name="adj1" fmla="val 46605"/>
              <a:gd name="adj2" fmla="val 41061"/>
              <a:gd name="adj3" fmla="val 1053"/>
            </a:avLst>
          </a:prstGeom>
          <a:blipFill dpi="0" rotWithShape="1">
            <a:blip r:embed="rId3" cstate="print">
              <a:duotone>
                <a:schemeClr val="accent5">
                  <a:shade val="45000"/>
                  <a:satMod val="135000"/>
                </a:schemeClr>
                <a:prstClr val="white"/>
              </a:duotone>
              <a:lum bright="-2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lecha curvada hacia la derecha"/>
          <p:cNvSpPr/>
          <p:nvPr/>
        </p:nvSpPr>
        <p:spPr>
          <a:xfrm rot="10800000">
            <a:off x="4572000" y="857238"/>
            <a:ext cx="2571768" cy="3107553"/>
          </a:xfrm>
          <a:prstGeom prst="curvedRightArrow">
            <a:avLst>
              <a:gd name="adj1" fmla="val 46605"/>
              <a:gd name="adj2" fmla="val 41061"/>
              <a:gd name="adj3" fmla="val 1053"/>
            </a:avLst>
          </a:prstGeom>
          <a:blipFill dpi="0" rotWithShape="1">
            <a:blip r:embed="rId3" cstate="print">
              <a:duotone>
                <a:schemeClr val="accent5">
                  <a:shade val="45000"/>
                  <a:satMod val="135000"/>
                </a:schemeClr>
                <a:prstClr val="white"/>
              </a:duotone>
              <a:lum bright="-20000"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5" presetClass="entr" presetSubtype="1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checkerboard(across)">
                                      <p:cBhvr>
                                        <p:cTn id="9" dur="2000"/>
                                        <p:tgtEl>
                                          <p:spTgt spid="3"/>
                                        </p:tgtEl>
                                      </p:cBhvr>
                                    </p:animEffect>
                                  </p:childTnLst>
                                </p:cTn>
                              </p:par>
                              <p:par>
                                <p:cTn id="10" presetID="5" presetClass="entr" presetSubtype="1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2000"/>
                                        <p:tgtEl>
                                          <p:spTgt spid="4"/>
                                        </p:tgtEl>
                                      </p:cBhvr>
                                    </p:animEffect>
                                  </p:childTnLst>
                                </p:cTn>
                              </p:par>
                              <p:par>
                                <p:cTn id="13" presetID="2" presetClass="entr" presetSubtype="2" fill="hold" grpId="1"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2000" fill="hold"/>
                                        <p:tgtEl>
                                          <p:spTgt spid="3"/>
                                        </p:tgtEl>
                                        <p:attrNameLst>
                                          <p:attrName>ppt_x</p:attrName>
                                        </p:attrNameLst>
                                      </p:cBhvr>
                                      <p:tavLst>
                                        <p:tav tm="0">
                                          <p:val>
                                            <p:strVal val="1+#ppt_w/2"/>
                                          </p:val>
                                        </p:tav>
                                        <p:tav tm="100000">
                                          <p:val>
                                            <p:strVal val="#ppt_x"/>
                                          </p:val>
                                        </p:tav>
                                      </p:tavLst>
                                    </p:anim>
                                    <p:anim calcmode="lin" valueType="num">
                                      <p:cBhvr additive="base">
                                        <p:cTn id="16" dur="2000" fill="hold"/>
                                        <p:tgtEl>
                                          <p:spTgt spid="3"/>
                                        </p:tgtEl>
                                        <p:attrNameLst>
                                          <p:attrName>ppt_y</p:attrName>
                                        </p:attrNameLst>
                                      </p:cBhvr>
                                      <p:tavLst>
                                        <p:tav tm="0">
                                          <p:val>
                                            <p:strVal val="#ppt_y"/>
                                          </p:val>
                                        </p:tav>
                                        <p:tav tm="100000">
                                          <p:val>
                                            <p:strVal val="#ppt_y"/>
                                          </p:val>
                                        </p:tav>
                                      </p:tavLst>
                                    </p:anim>
                                  </p:childTnLst>
                                </p:cTn>
                              </p:par>
                              <p:par>
                                <p:cTn id="17" presetID="2" presetClass="entr" presetSubtype="8" fill="hold" grpId="1"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000" fill="hold"/>
                                        <p:tgtEl>
                                          <p:spTgt spid="4"/>
                                        </p:tgtEl>
                                        <p:attrNameLst>
                                          <p:attrName>ppt_x</p:attrName>
                                        </p:attrNameLst>
                                      </p:cBhvr>
                                      <p:tavLst>
                                        <p:tav tm="0">
                                          <p:val>
                                            <p:strVal val="0-#ppt_w/2"/>
                                          </p:val>
                                        </p:tav>
                                        <p:tav tm="100000">
                                          <p:val>
                                            <p:strVal val="#ppt_x"/>
                                          </p:val>
                                        </p:tav>
                                      </p:tavLst>
                                    </p:anim>
                                    <p:anim calcmode="lin" valueType="num">
                                      <p:cBhvr additive="base">
                                        <p:cTn id="20" dur="2000" fill="hold"/>
                                        <p:tgtEl>
                                          <p:spTgt spid="4"/>
                                        </p:tgtEl>
                                        <p:attrNameLst>
                                          <p:attrName>ppt_y</p:attrName>
                                        </p:attrNameLst>
                                      </p:cBhvr>
                                      <p:tavLst>
                                        <p:tav tm="0">
                                          <p:val>
                                            <p:strVal val="#ppt_y"/>
                                          </p:val>
                                        </p:tav>
                                        <p:tav tm="100000">
                                          <p:val>
                                            <p:strVal val="#ppt_y"/>
                                          </p:val>
                                        </p:tav>
                                      </p:tavLst>
                                    </p:anim>
                                  </p:childTnLst>
                                </p:cTn>
                              </p:par>
                              <p:par>
                                <p:cTn id="21" presetID="8" presetClass="emph" presetSubtype="0" fill="hold" grpId="2" nodeType="withEffect">
                                  <p:stCondLst>
                                    <p:cond delay="0"/>
                                  </p:stCondLst>
                                  <p:childTnLst>
                                    <p:animRot by="21600000">
                                      <p:cBhvr>
                                        <p:cTn id="22" dur="2000" fill="hold"/>
                                        <p:tgtEl>
                                          <p:spTgt spid="3"/>
                                        </p:tgtEl>
                                        <p:attrNameLst>
                                          <p:attrName>r</p:attrName>
                                        </p:attrNameLst>
                                      </p:cBhvr>
                                    </p:animRot>
                                  </p:childTnLst>
                                </p:cTn>
                              </p:par>
                              <p:par>
                                <p:cTn id="23" presetID="8" presetClass="emph" presetSubtype="0" fill="hold" grpId="2" nodeType="withEffect">
                                  <p:stCondLst>
                                    <p:cond delay="0"/>
                                  </p:stCondLst>
                                  <p:childTnLst>
                                    <p:animRot by="21600000">
                                      <p:cBhvr>
                                        <p:cTn id="24" dur="2000" fill="hold"/>
                                        <p:tgtEl>
                                          <p:spTgt spid="4"/>
                                        </p:tgtEl>
                                        <p:attrNameLst>
                                          <p:attrName>r</p:attrName>
                                        </p:attrNameLst>
                                      </p:cBhvr>
                                    </p:animRot>
                                  </p:childTnLst>
                                </p:cTn>
                              </p:par>
                            </p:childTnLst>
                          </p:cTn>
                        </p:par>
                        <p:par>
                          <p:cTn id="25" fill="hold">
                            <p:stCondLst>
                              <p:cond delay="2000"/>
                            </p:stCondLst>
                            <p:childTnLst>
                              <p:par>
                                <p:cTn id="26" presetID="9" presetClass="exit" presetSubtype="0" fill="hold" grpId="3" nodeType="afterEffect">
                                  <p:stCondLst>
                                    <p:cond delay="0"/>
                                  </p:stCondLst>
                                  <p:childTnLst>
                                    <p:animEffect transition="out" filter="dissolve">
                                      <p:cBhvr>
                                        <p:cTn id="27" dur="2000"/>
                                        <p:tgtEl>
                                          <p:spTgt spid="3"/>
                                        </p:tgtEl>
                                      </p:cBhvr>
                                    </p:animEffect>
                                    <p:set>
                                      <p:cBhvr>
                                        <p:cTn id="28" dur="1" fill="hold">
                                          <p:stCondLst>
                                            <p:cond delay="1999"/>
                                          </p:stCondLst>
                                        </p:cTn>
                                        <p:tgtEl>
                                          <p:spTgt spid="3"/>
                                        </p:tgtEl>
                                        <p:attrNameLst>
                                          <p:attrName>style.visibility</p:attrName>
                                        </p:attrNameLst>
                                      </p:cBhvr>
                                      <p:to>
                                        <p:strVal val="hidden"/>
                                      </p:to>
                                    </p:set>
                                  </p:childTnLst>
                                </p:cTn>
                              </p:par>
                              <p:par>
                                <p:cTn id="29" presetID="9" presetClass="exit" presetSubtype="0" fill="hold" grpId="3" nodeType="withEffect">
                                  <p:stCondLst>
                                    <p:cond delay="0"/>
                                  </p:stCondLst>
                                  <p:childTnLst>
                                    <p:animEffect transition="out" filter="dissolve">
                                      <p:cBhvr>
                                        <p:cTn id="30" dur="2000"/>
                                        <p:tgtEl>
                                          <p:spTgt spid="4"/>
                                        </p:tgtEl>
                                      </p:cBhvr>
                                    </p:animEffect>
                                    <p:set>
                                      <p:cBhvr>
                                        <p:cTn id="31" dur="1" fill="hold">
                                          <p:stCondLst>
                                            <p:cond delay="1999"/>
                                          </p:stCondLst>
                                        </p:cTn>
                                        <p:tgtEl>
                                          <p:spTgt spid="4"/>
                                        </p:tgtEl>
                                        <p:attrNameLst>
                                          <p:attrName>style.visibility</p:attrName>
                                        </p:attrNameLst>
                                      </p:cBhvr>
                                      <p:to>
                                        <p:strVal val="hidden"/>
                                      </p:to>
                                    </p:set>
                                  </p:childTnLst>
                                </p:cTn>
                              </p:par>
                              <p:par>
                                <p:cTn id="32" presetID="8" presetClass="emph" presetSubtype="0" fill="hold" grpId="4" nodeType="withEffect">
                                  <p:stCondLst>
                                    <p:cond delay="0"/>
                                  </p:stCondLst>
                                  <p:childTnLst>
                                    <p:animRot by="21600000">
                                      <p:cBhvr>
                                        <p:cTn id="33" dur="2000" fill="hold"/>
                                        <p:tgtEl>
                                          <p:spTgt spid="3"/>
                                        </p:tgtEl>
                                        <p:attrNameLst>
                                          <p:attrName>r</p:attrName>
                                        </p:attrNameLst>
                                      </p:cBhvr>
                                    </p:animRot>
                                  </p:childTnLst>
                                </p:cTn>
                              </p:par>
                              <p:par>
                                <p:cTn id="34" presetID="8" presetClass="emph" presetSubtype="0" fill="hold" grpId="4" nodeType="withEffect">
                                  <p:stCondLst>
                                    <p:cond delay="0"/>
                                  </p:stCondLst>
                                  <p:childTnLst>
                                    <p:animRot by="21600000">
                                      <p:cBhvr>
                                        <p:cTn id="35" dur="2000" fill="hold"/>
                                        <p:tgtEl>
                                          <p:spTgt spid="4"/>
                                        </p:tgtEl>
                                        <p:attrNameLst>
                                          <p:attrName>r</p:attrName>
                                        </p:attrNameLst>
                                      </p:cBhvr>
                                    </p:animRot>
                                  </p:childTnLst>
                                </p:cTn>
                              </p:par>
                              <p:par>
                                <p:cTn id="36" presetID="23" presetClass="exit" presetSubtype="544" fill="hold" grpId="5" nodeType="withEffect">
                                  <p:stCondLst>
                                    <p:cond delay="0"/>
                                  </p:stCondLst>
                                  <p:childTnLst>
                                    <p:anim calcmode="lin" valueType="num">
                                      <p:cBhvr>
                                        <p:cTn id="37" dur="2000"/>
                                        <p:tgtEl>
                                          <p:spTgt spid="3"/>
                                        </p:tgtEl>
                                        <p:attrNameLst>
                                          <p:attrName>ppt_w</p:attrName>
                                        </p:attrNameLst>
                                      </p:cBhvr>
                                      <p:tavLst>
                                        <p:tav tm="0">
                                          <p:val>
                                            <p:strVal val="ppt_w"/>
                                          </p:val>
                                        </p:tav>
                                        <p:tav tm="100000">
                                          <p:val>
                                            <p:fltVal val="0"/>
                                          </p:val>
                                        </p:tav>
                                      </p:tavLst>
                                    </p:anim>
                                    <p:anim calcmode="lin" valueType="num">
                                      <p:cBhvr>
                                        <p:cTn id="38" dur="2000"/>
                                        <p:tgtEl>
                                          <p:spTgt spid="3"/>
                                        </p:tgtEl>
                                        <p:attrNameLst>
                                          <p:attrName>ppt_h</p:attrName>
                                        </p:attrNameLst>
                                      </p:cBhvr>
                                      <p:tavLst>
                                        <p:tav tm="0">
                                          <p:val>
                                            <p:strVal val="ppt_h"/>
                                          </p:val>
                                        </p:tav>
                                        <p:tav tm="100000">
                                          <p:val>
                                            <p:fltVal val="0"/>
                                          </p:val>
                                        </p:tav>
                                      </p:tavLst>
                                    </p:anim>
                                    <p:anim calcmode="lin" valueType="num">
                                      <p:cBhvr>
                                        <p:cTn id="39" dur="2000"/>
                                        <p:tgtEl>
                                          <p:spTgt spid="3"/>
                                        </p:tgtEl>
                                        <p:attrNameLst>
                                          <p:attrName>ppt_x</p:attrName>
                                        </p:attrNameLst>
                                      </p:cBhvr>
                                      <p:tavLst>
                                        <p:tav tm="0">
                                          <p:val>
                                            <p:strVal val="ppt_x"/>
                                          </p:val>
                                        </p:tav>
                                        <p:tav tm="100000">
                                          <p:val>
                                            <p:fltVal val="0.5"/>
                                          </p:val>
                                        </p:tav>
                                      </p:tavLst>
                                    </p:anim>
                                    <p:anim calcmode="lin" valueType="num">
                                      <p:cBhvr>
                                        <p:cTn id="40" dur="2000"/>
                                        <p:tgtEl>
                                          <p:spTgt spid="3"/>
                                        </p:tgtEl>
                                        <p:attrNameLst>
                                          <p:attrName>ppt_y</p:attrName>
                                        </p:attrNameLst>
                                      </p:cBhvr>
                                      <p:tavLst>
                                        <p:tav tm="0">
                                          <p:val>
                                            <p:strVal val="ppt_y"/>
                                          </p:val>
                                        </p:tav>
                                        <p:tav tm="100000">
                                          <p:val>
                                            <p:fltVal val="0.5"/>
                                          </p:val>
                                        </p:tav>
                                      </p:tavLst>
                                    </p:anim>
                                    <p:set>
                                      <p:cBhvr>
                                        <p:cTn id="41" dur="1" fill="hold">
                                          <p:stCondLst>
                                            <p:cond delay="1999"/>
                                          </p:stCondLst>
                                        </p:cTn>
                                        <p:tgtEl>
                                          <p:spTgt spid="3"/>
                                        </p:tgtEl>
                                        <p:attrNameLst>
                                          <p:attrName>style.visibility</p:attrName>
                                        </p:attrNameLst>
                                      </p:cBhvr>
                                      <p:to>
                                        <p:strVal val="hidden"/>
                                      </p:to>
                                    </p:set>
                                  </p:childTnLst>
                                </p:cTn>
                              </p:par>
                              <p:par>
                                <p:cTn id="42" presetID="23" presetClass="exit" presetSubtype="544" fill="hold" grpId="5" nodeType="withEffect">
                                  <p:stCondLst>
                                    <p:cond delay="0"/>
                                  </p:stCondLst>
                                  <p:childTnLst>
                                    <p:anim calcmode="lin" valueType="num">
                                      <p:cBhvr>
                                        <p:cTn id="43" dur="2000"/>
                                        <p:tgtEl>
                                          <p:spTgt spid="4"/>
                                        </p:tgtEl>
                                        <p:attrNameLst>
                                          <p:attrName>ppt_w</p:attrName>
                                        </p:attrNameLst>
                                      </p:cBhvr>
                                      <p:tavLst>
                                        <p:tav tm="0">
                                          <p:val>
                                            <p:strVal val="ppt_w"/>
                                          </p:val>
                                        </p:tav>
                                        <p:tav tm="100000">
                                          <p:val>
                                            <p:fltVal val="0"/>
                                          </p:val>
                                        </p:tav>
                                      </p:tavLst>
                                    </p:anim>
                                    <p:anim calcmode="lin" valueType="num">
                                      <p:cBhvr>
                                        <p:cTn id="44" dur="2000"/>
                                        <p:tgtEl>
                                          <p:spTgt spid="4"/>
                                        </p:tgtEl>
                                        <p:attrNameLst>
                                          <p:attrName>ppt_h</p:attrName>
                                        </p:attrNameLst>
                                      </p:cBhvr>
                                      <p:tavLst>
                                        <p:tav tm="0">
                                          <p:val>
                                            <p:strVal val="ppt_h"/>
                                          </p:val>
                                        </p:tav>
                                        <p:tav tm="100000">
                                          <p:val>
                                            <p:fltVal val="0"/>
                                          </p:val>
                                        </p:tav>
                                      </p:tavLst>
                                    </p:anim>
                                    <p:anim calcmode="lin" valueType="num">
                                      <p:cBhvr>
                                        <p:cTn id="45" dur="2000"/>
                                        <p:tgtEl>
                                          <p:spTgt spid="4"/>
                                        </p:tgtEl>
                                        <p:attrNameLst>
                                          <p:attrName>ppt_x</p:attrName>
                                        </p:attrNameLst>
                                      </p:cBhvr>
                                      <p:tavLst>
                                        <p:tav tm="0">
                                          <p:val>
                                            <p:strVal val="ppt_x"/>
                                          </p:val>
                                        </p:tav>
                                        <p:tav tm="100000">
                                          <p:val>
                                            <p:fltVal val="0.5"/>
                                          </p:val>
                                        </p:tav>
                                      </p:tavLst>
                                    </p:anim>
                                    <p:anim calcmode="lin" valueType="num">
                                      <p:cBhvr>
                                        <p:cTn id="46" dur="2000"/>
                                        <p:tgtEl>
                                          <p:spTgt spid="4"/>
                                        </p:tgtEl>
                                        <p:attrNameLst>
                                          <p:attrName>ppt_y</p:attrName>
                                        </p:attrNameLst>
                                      </p:cBhvr>
                                      <p:tavLst>
                                        <p:tav tm="0">
                                          <p:val>
                                            <p:strVal val="ppt_y"/>
                                          </p:val>
                                        </p:tav>
                                        <p:tav tm="100000">
                                          <p:val>
                                            <p:fltVal val="0.5"/>
                                          </p:val>
                                        </p:tav>
                                      </p:tavLst>
                                    </p:anim>
                                    <p:set>
                                      <p:cBhvr>
                                        <p:cTn id="47" dur="1" fill="hold">
                                          <p:stCondLst>
                                            <p:cond delay="1999"/>
                                          </p:stCondLst>
                                        </p:cTn>
                                        <p:tgtEl>
                                          <p:spTgt spid="4"/>
                                        </p:tgtEl>
                                        <p:attrNameLst>
                                          <p:attrName>style.visibility</p:attrName>
                                        </p:attrNameLst>
                                      </p:cBhvr>
                                      <p:to>
                                        <p:strVal val="hidden"/>
                                      </p:to>
                                    </p:set>
                                  </p:childTnLst>
                                </p:cTn>
                              </p:par>
                              <p:par>
                                <p:cTn id="48" presetID="23" presetClass="entr" presetSubtype="288"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2000" fill="hold"/>
                                        <p:tgtEl>
                                          <p:spTgt spid="2"/>
                                        </p:tgtEl>
                                        <p:attrNameLst>
                                          <p:attrName>ppt_w</p:attrName>
                                        </p:attrNameLst>
                                      </p:cBhvr>
                                      <p:tavLst>
                                        <p:tav tm="0">
                                          <p:val>
                                            <p:strVal val="4/3*#ppt_w"/>
                                          </p:val>
                                        </p:tav>
                                        <p:tav tm="100000">
                                          <p:val>
                                            <p:strVal val="#ppt_w"/>
                                          </p:val>
                                        </p:tav>
                                      </p:tavLst>
                                    </p:anim>
                                    <p:anim calcmode="lin" valueType="num">
                                      <p:cBhvr>
                                        <p:cTn id="51" dur="2000" fill="hold"/>
                                        <p:tgtEl>
                                          <p:spTgt spid="2"/>
                                        </p:tgtEl>
                                        <p:attrNameLst>
                                          <p:attrName>ppt_h</p:attrName>
                                        </p:attrNameLst>
                                      </p:cBhvr>
                                      <p:tavLst>
                                        <p:tav tm="0">
                                          <p:val>
                                            <p:strVal val="4/3*#ppt_h"/>
                                          </p:val>
                                        </p:tav>
                                        <p:tav tm="100000">
                                          <p:val>
                                            <p:strVal val="#ppt_h"/>
                                          </p:val>
                                        </p:tav>
                                      </p:tavLst>
                                    </p:anim>
                                  </p:childTnLst>
                                </p:cTn>
                              </p:par>
                              <p:par>
                                <p:cTn id="52" presetID="21" presetClass="entr" presetSubtype="8"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wheel(8)">
                                      <p:cBhvr>
                                        <p:cTn id="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560C58"/>
        </a:solidFill>
        <a:effectLst/>
      </p:bgPr>
    </p:bg>
    <p:spTree>
      <p:nvGrpSpPr>
        <p:cNvPr id="1" name=""/>
        <p:cNvGrpSpPr/>
        <p:nvPr/>
      </p:nvGrpSpPr>
      <p:grpSpPr>
        <a:xfrm>
          <a:off x="0" y="0"/>
          <a:ext cx="0" cy="0"/>
          <a:chOff x="0" y="0"/>
          <a:chExt cx="0" cy="0"/>
        </a:xfrm>
      </p:grpSpPr>
      <p:pic>
        <p:nvPicPr>
          <p:cNvPr id="2" name="1 Imagen" descr="777777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904020">
            <a:off x="4397865" y="9722"/>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813016" flipH="1">
            <a:off x="4811114" y="10810"/>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04020">
            <a:off x="754528" y="9722"/>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813016" flipH="1">
            <a:off x="1167777" y="10810"/>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04020">
            <a:off x="7969767" y="9722"/>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813016" flipH="1">
            <a:off x="8383016" y="10810"/>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04020">
            <a:off x="2611916" y="9723"/>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813016" flipH="1">
            <a:off x="3025165" y="10811"/>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04020">
            <a:off x="6398130" y="9722"/>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813016" flipH="1">
            <a:off x="6811379" y="10810"/>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04020">
            <a:off x="4397864" y="652644"/>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813016" flipH="1">
            <a:off x="4811113" y="653732"/>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904020">
            <a:off x="754527" y="652644"/>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813016" flipH="1">
            <a:off x="1167776" y="653732"/>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904020">
            <a:off x="7969766" y="652644"/>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813016" flipH="1">
            <a:off x="8383015" y="653732"/>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904020">
            <a:off x="2611915" y="652645"/>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813016" flipH="1">
            <a:off x="3025164" y="653733"/>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904020">
            <a:off x="6398129" y="652644"/>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813016" flipH="1">
            <a:off x="6811378" y="653732"/>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904020">
            <a:off x="4397864" y="1295609"/>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813016" flipH="1">
            <a:off x="4811113" y="1296697"/>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904020">
            <a:off x="754527" y="1295609"/>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813016" flipH="1">
            <a:off x="1167776" y="1296697"/>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904020">
            <a:off x="7969766" y="1295609"/>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813016" flipH="1">
            <a:off x="8383015" y="1296697"/>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904020">
            <a:off x="2611915" y="1295610"/>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813016" flipH="1">
            <a:off x="3025164" y="1296698"/>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904020">
            <a:off x="6398129" y="1295609"/>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813016" flipH="1">
            <a:off x="6811378" y="1296697"/>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904020">
            <a:off x="4397863" y="1938531"/>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813016" flipH="1">
            <a:off x="4811112" y="1939619"/>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904020">
            <a:off x="754526" y="1938531"/>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813016" flipH="1">
            <a:off x="1167775" y="1939619"/>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904020">
            <a:off x="7969765" y="1938531"/>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813016" flipH="1">
            <a:off x="8383014" y="1939619"/>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904020">
            <a:off x="2611914" y="1938532"/>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20813016" flipH="1">
            <a:off x="3025163" y="1939620"/>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904020">
            <a:off x="6398128" y="1938531"/>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20813016" flipH="1">
            <a:off x="6811377" y="1939619"/>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904020">
            <a:off x="4397866" y="2581489"/>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20813016" flipH="1">
            <a:off x="4811115" y="2582577"/>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904020">
            <a:off x="754529" y="2581489"/>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20813016" flipH="1">
            <a:off x="1167778" y="2582577"/>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904020">
            <a:off x="7969768" y="2581489"/>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20813016" flipH="1">
            <a:off x="8383017" y="2582577"/>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904020">
            <a:off x="2611917" y="2581490"/>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20813016" flipH="1">
            <a:off x="3025166" y="2582578"/>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904020">
            <a:off x="6398131" y="2581489"/>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20813016" flipH="1">
            <a:off x="6811380" y="2582577"/>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904020">
            <a:off x="4397865" y="3224411"/>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20813016" flipH="1">
            <a:off x="4811114" y="3225499"/>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904020">
            <a:off x="754528" y="3224411"/>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20813016" flipH="1">
            <a:off x="1167777" y="3225499"/>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904020">
            <a:off x="7969767" y="3224411"/>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20813016" flipH="1">
            <a:off x="8383016" y="3225499"/>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904020">
            <a:off x="2611916" y="3224412"/>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20813016" flipH="1">
            <a:off x="3025165" y="3225500"/>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904020">
            <a:off x="6398130" y="3224411"/>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20813016" flipH="1">
            <a:off x="6811379" y="3225499"/>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904020">
            <a:off x="4397865" y="3867376"/>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20813016" flipH="1">
            <a:off x="4811114" y="3868464"/>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904020">
            <a:off x="754528" y="3867376"/>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20813016" flipH="1">
            <a:off x="1167777" y="3868464"/>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904020">
            <a:off x="7969767" y="3867376"/>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20813016" flipH="1">
            <a:off x="8383016" y="3868464"/>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904020">
            <a:off x="2611916" y="3867377"/>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20813016" flipH="1">
            <a:off x="3025165" y="3868465"/>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904020">
            <a:off x="6398130" y="3867376"/>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rot="20813016" flipH="1">
            <a:off x="6811379" y="3868464"/>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rot="904020">
            <a:off x="4397864" y="4510298"/>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20813016" flipH="1">
            <a:off x="4811113" y="4511386"/>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rot="904020">
            <a:off x="754527" y="4510298"/>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20813016" flipH="1">
            <a:off x="1167776" y="4511386"/>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rot="904020">
            <a:off x="7969766" y="4510298"/>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rot="20813016" flipH="1">
            <a:off x="8383015" y="4511386"/>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rot="904020">
            <a:off x="2611915" y="4510299"/>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rot="20813016" flipH="1">
            <a:off x="3025164" y="4511387"/>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rot="904020">
            <a:off x="6398129" y="4510298"/>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rot="20813016" flipH="1">
            <a:off x="6811378" y="4511386"/>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3"/>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2000" fill="hold"/>
                                        <p:tgtEl>
                                          <p:spTgt spid="15"/>
                                        </p:tgtEl>
                                        <p:attrNameLst>
                                          <p:attrName>ppt_x</p:attrName>
                                        </p:attrNameLst>
                                      </p:cBhvr>
                                      <p:tavLst>
                                        <p:tav tm="0">
                                          <p:val>
                                            <p:strVal val="0-#ppt_w/2"/>
                                          </p:val>
                                        </p:tav>
                                        <p:tav tm="100000">
                                          <p:val>
                                            <p:strVal val="#ppt_x"/>
                                          </p:val>
                                        </p:tav>
                                      </p:tavLst>
                                    </p:anim>
                                    <p:anim calcmode="lin" valueType="num">
                                      <p:cBhvr additive="base">
                                        <p:cTn id="14" dur="2000" fill="hold"/>
                                        <p:tgtEl>
                                          <p:spTgt spid="1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2000" fill="hold"/>
                                        <p:tgtEl>
                                          <p:spTgt spid="25"/>
                                        </p:tgtEl>
                                        <p:attrNameLst>
                                          <p:attrName>ppt_x</p:attrName>
                                        </p:attrNameLst>
                                      </p:cBhvr>
                                      <p:tavLst>
                                        <p:tav tm="0">
                                          <p:val>
                                            <p:strVal val="0-#ppt_w/2"/>
                                          </p:val>
                                        </p:tav>
                                        <p:tav tm="100000">
                                          <p:val>
                                            <p:strVal val="#ppt_x"/>
                                          </p:val>
                                        </p:tav>
                                      </p:tavLst>
                                    </p:anim>
                                    <p:anim calcmode="lin" valueType="num">
                                      <p:cBhvr additive="base">
                                        <p:cTn id="18" dur="2000" fill="hold"/>
                                        <p:tgtEl>
                                          <p:spTgt spid="25"/>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additive="base">
                                        <p:cTn id="21" dur="2000" fill="hold"/>
                                        <p:tgtEl>
                                          <p:spTgt spid="35"/>
                                        </p:tgtEl>
                                        <p:attrNameLst>
                                          <p:attrName>ppt_x</p:attrName>
                                        </p:attrNameLst>
                                      </p:cBhvr>
                                      <p:tavLst>
                                        <p:tav tm="0">
                                          <p:val>
                                            <p:strVal val="0-#ppt_w/2"/>
                                          </p:val>
                                        </p:tav>
                                        <p:tav tm="100000">
                                          <p:val>
                                            <p:strVal val="#ppt_x"/>
                                          </p:val>
                                        </p:tav>
                                      </p:tavLst>
                                    </p:anim>
                                    <p:anim calcmode="lin" valueType="num">
                                      <p:cBhvr additive="base">
                                        <p:cTn id="22" dur="2000" fill="hold"/>
                                        <p:tgtEl>
                                          <p:spTgt spid="35"/>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45"/>
                                        </p:tgtEl>
                                        <p:attrNameLst>
                                          <p:attrName>style.visibility</p:attrName>
                                        </p:attrNameLst>
                                      </p:cBhvr>
                                      <p:to>
                                        <p:strVal val="visible"/>
                                      </p:to>
                                    </p:set>
                                    <p:anim calcmode="lin" valueType="num">
                                      <p:cBhvr additive="base">
                                        <p:cTn id="25" dur="2000" fill="hold"/>
                                        <p:tgtEl>
                                          <p:spTgt spid="45"/>
                                        </p:tgtEl>
                                        <p:attrNameLst>
                                          <p:attrName>ppt_x</p:attrName>
                                        </p:attrNameLst>
                                      </p:cBhvr>
                                      <p:tavLst>
                                        <p:tav tm="0">
                                          <p:val>
                                            <p:strVal val="0-#ppt_w/2"/>
                                          </p:val>
                                        </p:tav>
                                        <p:tav tm="100000">
                                          <p:val>
                                            <p:strVal val="#ppt_x"/>
                                          </p:val>
                                        </p:tav>
                                      </p:tavLst>
                                    </p:anim>
                                    <p:anim calcmode="lin" valueType="num">
                                      <p:cBhvr additive="base">
                                        <p:cTn id="26" dur="2000" fill="hold"/>
                                        <p:tgtEl>
                                          <p:spTgt spid="45"/>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55"/>
                                        </p:tgtEl>
                                        <p:attrNameLst>
                                          <p:attrName>style.visibility</p:attrName>
                                        </p:attrNameLst>
                                      </p:cBhvr>
                                      <p:to>
                                        <p:strVal val="visible"/>
                                      </p:to>
                                    </p:set>
                                    <p:anim calcmode="lin" valueType="num">
                                      <p:cBhvr additive="base">
                                        <p:cTn id="29" dur="2000" fill="hold"/>
                                        <p:tgtEl>
                                          <p:spTgt spid="55"/>
                                        </p:tgtEl>
                                        <p:attrNameLst>
                                          <p:attrName>ppt_x</p:attrName>
                                        </p:attrNameLst>
                                      </p:cBhvr>
                                      <p:tavLst>
                                        <p:tav tm="0">
                                          <p:val>
                                            <p:strVal val="0-#ppt_w/2"/>
                                          </p:val>
                                        </p:tav>
                                        <p:tav tm="100000">
                                          <p:val>
                                            <p:strVal val="#ppt_x"/>
                                          </p:val>
                                        </p:tav>
                                      </p:tavLst>
                                    </p:anim>
                                    <p:anim calcmode="lin" valueType="num">
                                      <p:cBhvr additive="base">
                                        <p:cTn id="30" dur="2000" fill="hold"/>
                                        <p:tgtEl>
                                          <p:spTgt spid="55"/>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65"/>
                                        </p:tgtEl>
                                        <p:attrNameLst>
                                          <p:attrName>style.visibility</p:attrName>
                                        </p:attrNameLst>
                                      </p:cBhvr>
                                      <p:to>
                                        <p:strVal val="visible"/>
                                      </p:to>
                                    </p:set>
                                    <p:anim calcmode="lin" valueType="num">
                                      <p:cBhvr additive="base">
                                        <p:cTn id="33" dur="2000" fill="hold"/>
                                        <p:tgtEl>
                                          <p:spTgt spid="65"/>
                                        </p:tgtEl>
                                        <p:attrNameLst>
                                          <p:attrName>ppt_x</p:attrName>
                                        </p:attrNameLst>
                                      </p:cBhvr>
                                      <p:tavLst>
                                        <p:tav tm="0">
                                          <p:val>
                                            <p:strVal val="0-#ppt_w/2"/>
                                          </p:val>
                                        </p:tav>
                                        <p:tav tm="100000">
                                          <p:val>
                                            <p:strVal val="#ppt_x"/>
                                          </p:val>
                                        </p:tav>
                                      </p:tavLst>
                                    </p:anim>
                                    <p:anim calcmode="lin" valueType="num">
                                      <p:cBhvr additive="base">
                                        <p:cTn id="34" dur="2000" fill="hold"/>
                                        <p:tgtEl>
                                          <p:spTgt spid="65"/>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75"/>
                                        </p:tgtEl>
                                        <p:attrNameLst>
                                          <p:attrName>style.visibility</p:attrName>
                                        </p:attrNameLst>
                                      </p:cBhvr>
                                      <p:to>
                                        <p:strVal val="visible"/>
                                      </p:to>
                                    </p:set>
                                    <p:anim calcmode="lin" valueType="num">
                                      <p:cBhvr additive="base">
                                        <p:cTn id="37" dur="2000" fill="hold"/>
                                        <p:tgtEl>
                                          <p:spTgt spid="75"/>
                                        </p:tgtEl>
                                        <p:attrNameLst>
                                          <p:attrName>ppt_x</p:attrName>
                                        </p:attrNameLst>
                                      </p:cBhvr>
                                      <p:tavLst>
                                        <p:tav tm="0">
                                          <p:val>
                                            <p:strVal val="0-#ppt_w/2"/>
                                          </p:val>
                                        </p:tav>
                                        <p:tav tm="100000">
                                          <p:val>
                                            <p:strVal val="#ppt_x"/>
                                          </p:val>
                                        </p:tav>
                                      </p:tavLst>
                                    </p:anim>
                                    <p:anim calcmode="lin" valueType="num">
                                      <p:cBhvr additive="base">
                                        <p:cTn id="38" dur="2000" fill="hold"/>
                                        <p:tgtEl>
                                          <p:spTgt spid="75"/>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0-#ppt_w/2"/>
                                          </p:val>
                                        </p:tav>
                                        <p:tav tm="100000">
                                          <p:val>
                                            <p:strVal val="#ppt_x"/>
                                          </p:val>
                                        </p:tav>
                                      </p:tavLst>
                                    </p:anim>
                                    <p:anim calcmode="lin" valueType="num">
                                      <p:cBhvr additive="base">
                                        <p:cTn id="46" dur="20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 calcmode="lin" valueType="num">
                                      <p:cBhvr additive="base">
                                        <p:cTn id="49" dur="2000" fill="hold"/>
                                        <p:tgtEl>
                                          <p:spTgt spid="29"/>
                                        </p:tgtEl>
                                        <p:attrNameLst>
                                          <p:attrName>ppt_x</p:attrName>
                                        </p:attrNameLst>
                                      </p:cBhvr>
                                      <p:tavLst>
                                        <p:tav tm="0">
                                          <p:val>
                                            <p:strVal val="0-#ppt_w/2"/>
                                          </p:val>
                                        </p:tav>
                                        <p:tav tm="100000">
                                          <p:val>
                                            <p:strVal val="#ppt_x"/>
                                          </p:val>
                                        </p:tav>
                                      </p:tavLst>
                                    </p:anim>
                                    <p:anim calcmode="lin" valueType="num">
                                      <p:cBhvr additive="base">
                                        <p:cTn id="50" dur="2000" fill="hold"/>
                                        <p:tgtEl>
                                          <p:spTgt spid="29"/>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2000" fill="hold"/>
                                        <p:tgtEl>
                                          <p:spTgt spid="39"/>
                                        </p:tgtEl>
                                        <p:attrNameLst>
                                          <p:attrName>ppt_x</p:attrName>
                                        </p:attrNameLst>
                                      </p:cBhvr>
                                      <p:tavLst>
                                        <p:tav tm="0">
                                          <p:val>
                                            <p:strVal val="0-#ppt_w/2"/>
                                          </p:val>
                                        </p:tav>
                                        <p:tav tm="100000">
                                          <p:val>
                                            <p:strVal val="#ppt_x"/>
                                          </p:val>
                                        </p:tav>
                                      </p:tavLst>
                                    </p:anim>
                                    <p:anim calcmode="lin" valueType="num">
                                      <p:cBhvr additive="base">
                                        <p:cTn id="54" dur="2000" fill="hold"/>
                                        <p:tgtEl>
                                          <p:spTgt spid="39"/>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49"/>
                                        </p:tgtEl>
                                        <p:attrNameLst>
                                          <p:attrName>style.visibility</p:attrName>
                                        </p:attrNameLst>
                                      </p:cBhvr>
                                      <p:to>
                                        <p:strVal val="visible"/>
                                      </p:to>
                                    </p:set>
                                    <p:anim calcmode="lin" valueType="num">
                                      <p:cBhvr additive="base">
                                        <p:cTn id="57" dur="2000" fill="hold"/>
                                        <p:tgtEl>
                                          <p:spTgt spid="49"/>
                                        </p:tgtEl>
                                        <p:attrNameLst>
                                          <p:attrName>ppt_x</p:attrName>
                                        </p:attrNameLst>
                                      </p:cBhvr>
                                      <p:tavLst>
                                        <p:tav tm="0">
                                          <p:val>
                                            <p:strVal val="0-#ppt_w/2"/>
                                          </p:val>
                                        </p:tav>
                                        <p:tav tm="100000">
                                          <p:val>
                                            <p:strVal val="#ppt_x"/>
                                          </p:val>
                                        </p:tav>
                                      </p:tavLst>
                                    </p:anim>
                                    <p:anim calcmode="lin" valueType="num">
                                      <p:cBhvr additive="base">
                                        <p:cTn id="58" dur="2000" fill="hold"/>
                                        <p:tgtEl>
                                          <p:spTgt spid="49"/>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59"/>
                                        </p:tgtEl>
                                        <p:attrNameLst>
                                          <p:attrName>style.visibility</p:attrName>
                                        </p:attrNameLst>
                                      </p:cBhvr>
                                      <p:to>
                                        <p:strVal val="visible"/>
                                      </p:to>
                                    </p:set>
                                    <p:anim calcmode="lin" valueType="num">
                                      <p:cBhvr additive="base">
                                        <p:cTn id="61" dur="2000" fill="hold"/>
                                        <p:tgtEl>
                                          <p:spTgt spid="59"/>
                                        </p:tgtEl>
                                        <p:attrNameLst>
                                          <p:attrName>ppt_x</p:attrName>
                                        </p:attrNameLst>
                                      </p:cBhvr>
                                      <p:tavLst>
                                        <p:tav tm="0">
                                          <p:val>
                                            <p:strVal val="0-#ppt_w/2"/>
                                          </p:val>
                                        </p:tav>
                                        <p:tav tm="100000">
                                          <p:val>
                                            <p:strVal val="#ppt_x"/>
                                          </p:val>
                                        </p:tav>
                                      </p:tavLst>
                                    </p:anim>
                                    <p:anim calcmode="lin" valueType="num">
                                      <p:cBhvr additive="base">
                                        <p:cTn id="62" dur="2000" fill="hold"/>
                                        <p:tgtEl>
                                          <p:spTgt spid="59"/>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69"/>
                                        </p:tgtEl>
                                        <p:attrNameLst>
                                          <p:attrName>style.visibility</p:attrName>
                                        </p:attrNameLst>
                                      </p:cBhvr>
                                      <p:to>
                                        <p:strVal val="visible"/>
                                      </p:to>
                                    </p:set>
                                    <p:anim calcmode="lin" valueType="num">
                                      <p:cBhvr additive="base">
                                        <p:cTn id="65" dur="2000" fill="hold"/>
                                        <p:tgtEl>
                                          <p:spTgt spid="69"/>
                                        </p:tgtEl>
                                        <p:attrNameLst>
                                          <p:attrName>ppt_x</p:attrName>
                                        </p:attrNameLst>
                                      </p:cBhvr>
                                      <p:tavLst>
                                        <p:tav tm="0">
                                          <p:val>
                                            <p:strVal val="0-#ppt_w/2"/>
                                          </p:val>
                                        </p:tav>
                                        <p:tav tm="100000">
                                          <p:val>
                                            <p:strVal val="#ppt_x"/>
                                          </p:val>
                                        </p:tav>
                                      </p:tavLst>
                                    </p:anim>
                                    <p:anim calcmode="lin" valueType="num">
                                      <p:cBhvr additive="base">
                                        <p:cTn id="66" dur="2000" fill="hold"/>
                                        <p:tgtEl>
                                          <p:spTgt spid="69"/>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79"/>
                                        </p:tgtEl>
                                        <p:attrNameLst>
                                          <p:attrName>style.visibility</p:attrName>
                                        </p:attrNameLst>
                                      </p:cBhvr>
                                      <p:to>
                                        <p:strVal val="visible"/>
                                      </p:to>
                                    </p:set>
                                    <p:anim calcmode="lin" valueType="num">
                                      <p:cBhvr additive="base">
                                        <p:cTn id="69" dur="2000" fill="hold"/>
                                        <p:tgtEl>
                                          <p:spTgt spid="79"/>
                                        </p:tgtEl>
                                        <p:attrNameLst>
                                          <p:attrName>ppt_x</p:attrName>
                                        </p:attrNameLst>
                                      </p:cBhvr>
                                      <p:tavLst>
                                        <p:tav tm="0">
                                          <p:val>
                                            <p:strVal val="0-#ppt_w/2"/>
                                          </p:val>
                                        </p:tav>
                                        <p:tav tm="100000">
                                          <p:val>
                                            <p:strVal val="#ppt_x"/>
                                          </p:val>
                                        </p:tav>
                                      </p:tavLst>
                                    </p:anim>
                                    <p:anim calcmode="lin" valueType="num">
                                      <p:cBhvr additive="base">
                                        <p:cTn id="70" dur="2000" fill="hold"/>
                                        <p:tgtEl>
                                          <p:spTgt spid="79"/>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3"/>
                                        </p:tgtEl>
                                        <p:attrNameLst>
                                          <p:attrName>style.visibility</p:attrName>
                                        </p:attrNameLst>
                                      </p:cBhvr>
                                      <p:to>
                                        <p:strVal val="visible"/>
                                      </p:to>
                                    </p:set>
                                    <p:anim calcmode="lin" valueType="num">
                                      <p:cBhvr additive="base">
                                        <p:cTn id="73" dur="2000" fill="hold"/>
                                        <p:tgtEl>
                                          <p:spTgt spid="3"/>
                                        </p:tgtEl>
                                        <p:attrNameLst>
                                          <p:attrName>ppt_x</p:attrName>
                                        </p:attrNameLst>
                                      </p:cBhvr>
                                      <p:tavLst>
                                        <p:tav tm="0">
                                          <p:val>
                                            <p:strVal val="0-#ppt_w/2"/>
                                          </p:val>
                                        </p:tav>
                                        <p:tav tm="100000">
                                          <p:val>
                                            <p:strVal val="#ppt_x"/>
                                          </p:val>
                                        </p:tav>
                                      </p:tavLst>
                                    </p:anim>
                                    <p:anim calcmode="lin" valueType="num">
                                      <p:cBhvr additive="base">
                                        <p:cTn id="74" dur="2000" fill="hold"/>
                                        <p:tgtEl>
                                          <p:spTgt spid="3"/>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0-#ppt_w/2"/>
                                          </p:val>
                                        </p:tav>
                                        <p:tav tm="100000">
                                          <p:val>
                                            <p:strVal val="#ppt_x"/>
                                          </p:val>
                                        </p:tav>
                                      </p:tavLst>
                                    </p:anim>
                                    <p:anim calcmode="lin" valueType="num">
                                      <p:cBhvr additive="base">
                                        <p:cTn id="78" dur="2000" fill="hold"/>
                                        <p:tgtEl>
                                          <p:spTgt spid="13"/>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0-#ppt_w/2"/>
                                          </p:val>
                                        </p:tav>
                                        <p:tav tm="100000">
                                          <p:val>
                                            <p:strVal val="#ppt_x"/>
                                          </p:val>
                                        </p:tav>
                                      </p:tavLst>
                                    </p:anim>
                                    <p:anim calcmode="lin" valueType="num">
                                      <p:cBhvr additive="base">
                                        <p:cTn id="82" dur="2000" fill="hold"/>
                                        <p:tgtEl>
                                          <p:spTgt spid="23"/>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33"/>
                                        </p:tgtEl>
                                        <p:attrNameLst>
                                          <p:attrName>style.visibility</p:attrName>
                                        </p:attrNameLst>
                                      </p:cBhvr>
                                      <p:to>
                                        <p:strVal val="visible"/>
                                      </p:to>
                                    </p:set>
                                    <p:anim calcmode="lin" valueType="num">
                                      <p:cBhvr additive="base">
                                        <p:cTn id="85" dur="2000" fill="hold"/>
                                        <p:tgtEl>
                                          <p:spTgt spid="33"/>
                                        </p:tgtEl>
                                        <p:attrNameLst>
                                          <p:attrName>ppt_x</p:attrName>
                                        </p:attrNameLst>
                                      </p:cBhvr>
                                      <p:tavLst>
                                        <p:tav tm="0">
                                          <p:val>
                                            <p:strVal val="0-#ppt_w/2"/>
                                          </p:val>
                                        </p:tav>
                                        <p:tav tm="100000">
                                          <p:val>
                                            <p:strVal val="#ppt_x"/>
                                          </p:val>
                                        </p:tav>
                                      </p:tavLst>
                                    </p:anim>
                                    <p:anim calcmode="lin" valueType="num">
                                      <p:cBhvr additive="base">
                                        <p:cTn id="86" dur="2000" fill="hold"/>
                                        <p:tgtEl>
                                          <p:spTgt spid="33"/>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43"/>
                                        </p:tgtEl>
                                        <p:attrNameLst>
                                          <p:attrName>style.visibility</p:attrName>
                                        </p:attrNameLst>
                                      </p:cBhvr>
                                      <p:to>
                                        <p:strVal val="visible"/>
                                      </p:to>
                                    </p:set>
                                    <p:anim calcmode="lin" valueType="num">
                                      <p:cBhvr additive="base">
                                        <p:cTn id="89" dur="2000" fill="hold"/>
                                        <p:tgtEl>
                                          <p:spTgt spid="43"/>
                                        </p:tgtEl>
                                        <p:attrNameLst>
                                          <p:attrName>ppt_x</p:attrName>
                                        </p:attrNameLst>
                                      </p:cBhvr>
                                      <p:tavLst>
                                        <p:tav tm="0">
                                          <p:val>
                                            <p:strVal val="0-#ppt_w/2"/>
                                          </p:val>
                                        </p:tav>
                                        <p:tav tm="100000">
                                          <p:val>
                                            <p:strVal val="#ppt_x"/>
                                          </p:val>
                                        </p:tav>
                                      </p:tavLst>
                                    </p:anim>
                                    <p:anim calcmode="lin" valueType="num">
                                      <p:cBhvr additive="base">
                                        <p:cTn id="90" dur="2000" fill="hold"/>
                                        <p:tgtEl>
                                          <p:spTgt spid="43"/>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53"/>
                                        </p:tgtEl>
                                        <p:attrNameLst>
                                          <p:attrName>style.visibility</p:attrName>
                                        </p:attrNameLst>
                                      </p:cBhvr>
                                      <p:to>
                                        <p:strVal val="visible"/>
                                      </p:to>
                                    </p:set>
                                    <p:anim calcmode="lin" valueType="num">
                                      <p:cBhvr additive="base">
                                        <p:cTn id="93" dur="2000" fill="hold"/>
                                        <p:tgtEl>
                                          <p:spTgt spid="53"/>
                                        </p:tgtEl>
                                        <p:attrNameLst>
                                          <p:attrName>ppt_x</p:attrName>
                                        </p:attrNameLst>
                                      </p:cBhvr>
                                      <p:tavLst>
                                        <p:tav tm="0">
                                          <p:val>
                                            <p:strVal val="0-#ppt_w/2"/>
                                          </p:val>
                                        </p:tav>
                                        <p:tav tm="100000">
                                          <p:val>
                                            <p:strVal val="#ppt_x"/>
                                          </p:val>
                                        </p:tav>
                                      </p:tavLst>
                                    </p:anim>
                                    <p:anim calcmode="lin" valueType="num">
                                      <p:cBhvr additive="base">
                                        <p:cTn id="94" dur="2000" fill="hold"/>
                                        <p:tgtEl>
                                          <p:spTgt spid="53"/>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63"/>
                                        </p:tgtEl>
                                        <p:attrNameLst>
                                          <p:attrName>style.visibility</p:attrName>
                                        </p:attrNameLst>
                                      </p:cBhvr>
                                      <p:to>
                                        <p:strVal val="visible"/>
                                      </p:to>
                                    </p:set>
                                    <p:anim calcmode="lin" valueType="num">
                                      <p:cBhvr additive="base">
                                        <p:cTn id="97" dur="2000" fill="hold"/>
                                        <p:tgtEl>
                                          <p:spTgt spid="63"/>
                                        </p:tgtEl>
                                        <p:attrNameLst>
                                          <p:attrName>ppt_x</p:attrName>
                                        </p:attrNameLst>
                                      </p:cBhvr>
                                      <p:tavLst>
                                        <p:tav tm="0">
                                          <p:val>
                                            <p:strVal val="0-#ppt_w/2"/>
                                          </p:val>
                                        </p:tav>
                                        <p:tav tm="100000">
                                          <p:val>
                                            <p:strVal val="#ppt_x"/>
                                          </p:val>
                                        </p:tav>
                                      </p:tavLst>
                                    </p:anim>
                                    <p:anim calcmode="lin" valueType="num">
                                      <p:cBhvr additive="base">
                                        <p:cTn id="98" dur="2000" fill="hold"/>
                                        <p:tgtEl>
                                          <p:spTgt spid="63"/>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73"/>
                                        </p:tgtEl>
                                        <p:attrNameLst>
                                          <p:attrName>style.visibility</p:attrName>
                                        </p:attrNameLst>
                                      </p:cBhvr>
                                      <p:to>
                                        <p:strVal val="visible"/>
                                      </p:to>
                                    </p:set>
                                    <p:anim calcmode="lin" valueType="num">
                                      <p:cBhvr additive="base">
                                        <p:cTn id="101" dur="2000" fill="hold"/>
                                        <p:tgtEl>
                                          <p:spTgt spid="73"/>
                                        </p:tgtEl>
                                        <p:attrNameLst>
                                          <p:attrName>ppt_x</p:attrName>
                                        </p:attrNameLst>
                                      </p:cBhvr>
                                      <p:tavLst>
                                        <p:tav tm="0">
                                          <p:val>
                                            <p:strVal val="0-#ppt_w/2"/>
                                          </p:val>
                                        </p:tav>
                                        <p:tav tm="100000">
                                          <p:val>
                                            <p:strVal val="#ppt_x"/>
                                          </p:val>
                                        </p:tav>
                                      </p:tavLst>
                                    </p:anim>
                                    <p:anim calcmode="lin" valueType="num">
                                      <p:cBhvr additive="base">
                                        <p:cTn id="102" dur="2000" fill="hold"/>
                                        <p:tgtEl>
                                          <p:spTgt spid="73"/>
                                        </p:tgtEl>
                                        <p:attrNameLst>
                                          <p:attrName>ppt_y</p:attrName>
                                        </p:attrNameLst>
                                      </p:cBhvr>
                                      <p:tavLst>
                                        <p:tav tm="0">
                                          <p:val>
                                            <p:strVal val="1+#ppt_h/2"/>
                                          </p:val>
                                        </p:tav>
                                        <p:tav tm="100000">
                                          <p:val>
                                            <p:strVal val="#ppt_y"/>
                                          </p:val>
                                        </p:tav>
                                      </p:tavLst>
                                    </p:anim>
                                  </p:childTnLst>
                                </p:cTn>
                              </p:par>
                              <p:par>
                                <p:cTn id="103" presetID="2" presetClass="entr" presetSubtype="12" fill="hold" grpId="0" nodeType="withEffect">
                                  <p:stCondLst>
                                    <p:cond delay="0"/>
                                  </p:stCondLst>
                                  <p:childTnLst>
                                    <p:set>
                                      <p:cBhvr>
                                        <p:cTn id="104" dur="1" fill="hold">
                                          <p:stCondLst>
                                            <p:cond delay="0"/>
                                          </p:stCondLst>
                                        </p:cTn>
                                        <p:tgtEl>
                                          <p:spTgt spid="11"/>
                                        </p:tgtEl>
                                        <p:attrNameLst>
                                          <p:attrName>style.visibility</p:attrName>
                                        </p:attrNameLst>
                                      </p:cBhvr>
                                      <p:to>
                                        <p:strVal val="visible"/>
                                      </p:to>
                                    </p:set>
                                    <p:anim calcmode="lin" valueType="num">
                                      <p:cBhvr additive="base">
                                        <p:cTn id="105" dur="2000" fill="hold"/>
                                        <p:tgtEl>
                                          <p:spTgt spid="11"/>
                                        </p:tgtEl>
                                        <p:attrNameLst>
                                          <p:attrName>ppt_x</p:attrName>
                                        </p:attrNameLst>
                                      </p:cBhvr>
                                      <p:tavLst>
                                        <p:tav tm="0">
                                          <p:val>
                                            <p:strVal val="0-#ppt_w/2"/>
                                          </p:val>
                                        </p:tav>
                                        <p:tav tm="100000">
                                          <p:val>
                                            <p:strVal val="#ppt_x"/>
                                          </p:val>
                                        </p:tav>
                                      </p:tavLst>
                                    </p:anim>
                                    <p:anim calcmode="lin" valueType="num">
                                      <p:cBhvr additive="base">
                                        <p:cTn id="106" dur="2000" fill="hold"/>
                                        <p:tgtEl>
                                          <p:spTgt spid="11"/>
                                        </p:tgtEl>
                                        <p:attrNameLst>
                                          <p:attrName>ppt_y</p:attrName>
                                        </p:attrNameLst>
                                      </p:cBhvr>
                                      <p:tavLst>
                                        <p:tav tm="0">
                                          <p:val>
                                            <p:strVal val="1+#ppt_h/2"/>
                                          </p:val>
                                        </p:tav>
                                        <p:tav tm="100000">
                                          <p:val>
                                            <p:strVal val="#ppt_y"/>
                                          </p:val>
                                        </p:tav>
                                      </p:tavLst>
                                    </p:anim>
                                  </p:childTnLst>
                                </p:cTn>
                              </p:par>
                              <p:par>
                                <p:cTn id="107" presetID="2" presetClass="entr" presetSubtype="12" fill="hold" grpId="0" nodeType="withEffect">
                                  <p:stCondLst>
                                    <p:cond delay="0"/>
                                  </p:stCondLst>
                                  <p:childTnLst>
                                    <p:set>
                                      <p:cBhvr>
                                        <p:cTn id="108" dur="1" fill="hold">
                                          <p:stCondLst>
                                            <p:cond delay="0"/>
                                          </p:stCondLst>
                                        </p:cTn>
                                        <p:tgtEl>
                                          <p:spTgt spid="21"/>
                                        </p:tgtEl>
                                        <p:attrNameLst>
                                          <p:attrName>style.visibility</p:attrName>
                                        </p:attrNameLst>
                                      </p:cBhvr>
                                      <p:to>
                                        <p:strVal val="visible"/>
                                      </p:to>
                                    </p:set>
                                    <p:anim calcmode="lin" valueType="num">
                                      <p:cBhvr additive="base">
                                        <p:cTn id="109" dur="2000" fill="hold"/>
                                        <p:tgtEl>
                                          <p:spTgt spid="21"/>
                                        </p:tgtEl>
                                        <p:attrNameLst>
                                          <p:attrName>ppt_x</p:attrName>
                                        </p:attrNameLst>
                                      </p:cBhvr>
                                      <p:tavLst>
                                        <p:tav tm="0">
                                          <p:val>
                                            <p:strVal val="0-#ppt_w/2"/>
                                          </p:val>
                                        </p:tav>
                                        <p:tav tm="100000">
                                          <p:val>
                                            <p:strVal val="#ppt_x"/>
                                          </p:val>
                                        </p:tav>
                                      </p:tavLst>
                                    </p:anim>
                                    <p:anim calcmode="lin" valueType="num">
                                      <p:cBhvr additive="base">
                                        <p:cTn id="110" dur="2000" fill="hold"/>
                                        <p:tgtEl>
                                          <p:spTgt spid="21"/>
                                        </p:tgtEl>
                                        <p:attrNameLst>
                                          <p:attrName>ppt_y</p:attrName>
                                        </p:attrNameLst>
                                      </p:cBhvr>
                                      <p:tavLst>
                                        <p:tav tm="0">
                                          <p:val>
                                            <p:strVal val="1+#ppt_h/2"/>
                                          </p:val>
                                        </p:tav>
                                        <p:tav tm="100000">
                                          <p:val>
                                            <p:strVal val="#ppt_y"/>
                                          </p:val>
                                        </p:tav>
                                      </p:tavLst>
                                    </p:anim>
                                  </p:childTnLst>
                                </p:cTn>
                              </p:par>
                              <p:par>
                                <p:cTn id="111" presetID="2" presetClass="entr" presetSubtype="12" fill="hold" grpId="0" nodeType="withEffect">
                                  <p:stCondLst>
                                    <p:cond delay="0"/>
                                  </p:stCondLst>
                                  <p:childTnLst>
                                    <p:set>
                                      <p:cBhvr>
                                        <p:cTn id="112" dur="1" fill="hold">
                                          <p:stCondLst>
                                            <p:cond delay="0"/>
                                          </p:stCondLst>
                                        </p:cTn>
                                        <p:tgtEl>
                                          <p:spTgt spid="31"/>
                                        </p:tgtEl>
                                        <p:attrNameLst>
                                          <p:attrName>style.visibility</p:attrName>
                                        </p:attrNameLst>
                                      </p:cBhvr>
                                      <p:to>
                                        <p:strVal val="visible"/>
                                      </p:to>
                                    </p:set>
                                    <p:anim calcmode="lin" valueType="num">
                                      <p:cBhvr additive="base">
                                        <p:cTn id="113" dur="2000" fill="hold"/>
                                        <p:tgtEl>
                                          <p:spTgt spid="31"/>
                                        </p:tgtEl>
                                        <p:attrNameLst>
                                          <p:attrName>ppt_x</p:attrName>
                                        </p:attrNameLst>
                                      </p:cBhvr>
                                      <p:tavLst>
                                        <p:tav tm="0">
                                          <p:val>
                                            <p:strVal val="0-#ppt_w/2"/>
                                          </p:val>
                                        </p:tav>
                                        <p:tav tm="100000">
                                          <p:val>
                                            <p:strVal val="#ppt_x"/>
                                          </p:val>
                                        </p:tav>
                                      </p:tavLst>
                                    </p:anim>
                                    <p:anim calcmode="lin" valueType="num">
                                      <p:cBhvr additive="base">
                                        <p:cTn id="114" dur="2000" fill="hold"/>
                                        <p:tgtEl>
                                          <p:spTgt spid="31"/>
                                        </p:tgtEl>
                                        <p:attrNameLst>
                                          <p:attrName>ppt_y</p:attrName>
                                        </p:attrNameLst>
                                      </p:cBhvr>
                                      <p:tavLst>
                                        <p:tav tm="0">
                                          <p:val>
                                            <p:strVal val="1+#ppt_h/2"/>
                                          </p:val>
                                        </p:tav>
                                        <p:tav tm="100000">
                                          <p:val>
                                            <p:strVal val="#ppt_y"/>
                                          </p:val>
                                        </p:tav>
                                      </p:tavLst>
                                    </p:anim>
                                  </p:childTnLst>
                                </p:cTn>
                              </p:par>
                              <p:par>
                                <p:cTn id="115" presetID="2" presetClass="entr" presetSubtype="12" fill="hold" grpId="0" nodeType="withEffect">
                                  <p:stCondLst>
                                    <p:cond delay="0"/>
                                  </p:stCondLst>
                                  <p:childTnLst>
                                    <p:set>
                                      <p:cBhvr>
                                        <p:cTn id="116" dur="1" fill="hold">
                                          <p:stCondLst>
                                            <p:cond delay="0"/>
                                          </p:stCondLst>
                                        </p:cTn>
                                        <p:tgtEl>
                                          <p:spTgt spid="41"/>
                                        </p:tgtEl>
                                        <p:attrNameLst>
                                          <p:attrName>style.visibility</p:attrName>
                                        </p:attrNameLst>
                                      </p:cBhvr>
                                      <p:to>
                                        <p:strVal val="visible"/>
                                      </p:to>
                                    </p:set>
                                    <p:anim calcmode="lin" valueType="num">
                                      <p:cBhvr additive="base">
                                        <p:cTn id="117" dur="2000" fill="hold"/>
                                        <p:tgtEl>
                                          <p:spTgt spid="41"/>
                                        </p:tgtEl>
                                        <p:attrNameLst>
                                          <p:attrName>ppt_x</p:attrName>
                                        </p:attrNameLst>
                                      </p:cBhvr>
                                      <p:tavLst>
                                        <p:tav tm="0">
                                          <p:val>
                                            <p:strVal val="0-#ppt_w/2"/>
                                          </p:val>
                                        </p:tav>
                                        <p:tav tm="100000">
                                          <p:val>
                                            <p:strVal val="#ppt_x"/>
                                          </p:val>
                                        </p:tav>
                                      </p:tavLst>
                                    </p:anim>
                                    <p:anim calcmode="lin" valueType="num">
                                      <p:cBhvr additive="base">
                                        <p:cTn id="118" dur="2000" fill="hold"/>
                                        <p:tgtEl>
                                          <p:spTgt spid="41"/>
                                        </p:tgtEl>
                                        <p:attrNameLst>
                                          <p:attrName>ppt_y</p:attrName>
                                        </p:attrNameLst>
                                      </p:cBhvr>
                                      <p:tavLst>
                                        <p:tav tm="0">
                                          <p:val>
                                            <p:strVal val="1+#ppt_h/2"/>
                                          </p:val>
                                        </p:tav>
                                        <p:tav tm="100000">
                                          <p:val>
                                            <p:strVal val="#ppt_y"/>
                                          </p:val>
                                        </p:tav>
                                      </p:tavLst>
                                    </p:anim>
                                  </p:childTnLst>
                                </p:cTn>
                              </p:par>
                              <p:par>
                                <p:cTn id="119" presetID="2" presetClass="entr" presetSubtype="12" fill="hold" grpId="0" nodeType="withEffect">
                                  <p:stCondLst>
                                    <p:cond delay="0"/>
                                  </p:stCondLst>
                                  <p:childTnLst>
                                    <p:set>
                                      <p:cBhvr>
                                        <p:cTn id="120" dur="1" fill="hold">
                                          <p:stCondLst>
                                            <p:cond delay="0"/>
                                          </p:stCondLst>
                                        </p:cTn>
                                        <p:tgtEl>
                                          <p:spTgt spid="51"/>
                                        </p:tgtEl>
                                        <p:attrNameLst>
                                          <p:attrName>style.visibility</p:attrName>
                                        </p:attrNameLst>
                                      </p:cBhvr>
                                      <p:to>
                                        <p:strVal val="visible"/>
                                      </p:to>
                                    </p:set>
                                    <p:anim calcmode="lin" valueType="num">
                                      <p:cBhvr additive="base">
                                        <p:cTn id="121" dur="2000" fill="hold"/>
                                        <p:tgtEl>
                                          <p:spTgt spid="51"/>
                                        </p:tgtEl>
                                        <p:attrNameLst>
                                          <p:attrName>ppt_x</p:attrName>
                                        </p:attrNameLst>
                                      </p:cBhvr>
                                      <p:tavLst>
                                        <p:tav tm="0">
                                          <p:val>
                                            <p:strVal val="0-#ppt_w/2"/>
                                          </p:val>
                                        </p:tav>
                                        <p:tav tm="100000">
                                          <p:val>
                                            <p:strVal val="#ppt_x"/>
                                          </p:val>
                                        </p:tav>
                                      </p:tavLst>
                                    </p:anim>
                                    <p:anim calcmode="lin" valueType="num">
                                      <p:cBhvr additive="base">
                                        <p:cTn id="122" dur="2000" fill="hold"/>
                                        <p:tgtEl>
                                          <p:spTgt spid="51"/>
                                        </p:tgtEl>
                                        <p:attrNameLst>
                                          <p:attrName>ppt_y</p:attrName>
                                        </p:attrNameLst>
                                      </p:cBhvr>
                                      <p:tavLst>
                                        <p:tav tm="0">
                                          <p:val>
                                            <p:strVal val="1+#ppt_h/2"/>
                                          </p:val>
                                        </p:tav>
                                        <p:tav tm="100000">
                                          <p:val>
                                            <p:strVal val="#ppt_y"/>
                                          </p:val>
                                        </p:tav>
                                      </p:tavLst>
                                    </p:anim>
                                  </p:childTnLst>
                                </p:cTn>
                              </p:par>
                              <p:par>
                                <p:cTn id="123" presetID="2" presetClass="entr" presetSubtype="12" fill="hold" grpId="0" nodeType="withEffect">
                                  <p:stCondLst>
                                    <p:cond delay="0"/>
                                  </p:stCondLst>
                                  <p:childTnLst>
                                    <p:set>
                                      <p:cBhvr>
                                        <p:cTn id="124" dur="1" fill="hold">
                                          <p:stCondLst>
                                            <p:cond delay="0"/>
                                          </p:stCondLst>
                                        </p:cTn>
                                        <p:tgtEl>
                                          <p:spTgt spid="61"/>
                                        </p:tgtEl>
                                        <p:attrNameLst>
                                          <p:attrName>style.visibility</p:attrName>
                                        </p:attrNameLst>
                                      </p:cBhvr>
                                      <p:to>
                                        <p:strVal val="visible"/>
                                      </p:to>
                                    </p:set>
                                    <p:anim calcmode="lin" valueType="num">
                                      <p:cBhvr additive="base">
                                        <p:cTn id="125" dur="2000" fill="hold"/>
                                        <p:tgtEl>
                                          <p:spTgt spid="61"/>
                                        </p:tgtEl>
                                        <p:attrNameLst>
                                          <p:attrName>ppt_x</p:attrName>
                                        </p:attrNameLst>
                                      </p:cBhvr>
                                      <p:tavLst>
                                        <p:tav tm="0">
                                          <p:val>
                                            <p:strVal val="0-#ppt_w/2"/>
                                          </p:val>
                                        </p:tav>
                                        <p:tav tm="100000">
                                          <p:val>
                                            <p:strVal val="#ppt_x"/>
                                          </p:val>
                                        </p:tav>
                                      </p:tavLst>
                                    </p:anim>
                                    <p:anim calcmode="lin" valueType="num">
                                      <p:cBhvr additive="base">
                                        <p:cTn id="126" dur="2000" fill="hold"/>
                                        <p:tgtEl>
                                          <p:spTgt spid="61"/>
                                        </p:tgtEl>
                                        <p:attrNameLst>
                                          <p:attrName>ppt_y</p:attrName>
                                        </p:attrNameLst>
                                      </p:cBhvr>
                                      <p:tavLst>
                                        <p:tav tm="0">
                                          <p:val>
                                            <p:strVal val="1+#ppt_h/2"/>
                                          </p:val>
                                        </p:tav>
                                        <p:tav tm="100000">
                                          <p:val>
                                            <p:strVal val="#ppt_y"/>
                                          </p:val>
                                        </p:tav>
                                      </p:tavLst>
                                    </p:anim>
                                  </p:childTnLst>
                                </p:cTn>
                              </p:par>
                              <p:par>
                                <p:cTn id="127" presetID="2" presetClass="entr" presetSubtype="12" fill="hold" grpId="0" nodeType="withEffect">
                                  <p:stCondLst>
                                    <p:cond delay="0"/>
                                  </p:stCondLst>
                                  <p:childTnLst>
                                    <p:set>
                                      <p:cBhvr>
                                        <p:cTn id="128" dur="1" fill="hold">
                                          <p:stCondLst>
                                            <p:cond delay="0"/>
                                          </p:stCondLst>
                                        </p:cTn>
                                        <p:tgtEl>
                                          <p:spTgt spid="71"/>
                                        </p:tgtEl>
                                        <p:attrNameLst>
                                          <p:attrName>style.visibility</p:attrName>
                                        </p:attrNameLst>
                                      </p:cBhvr>
                                      <p:to>
                                        <p:strVal val="visible"/>
                                      </p:to>
                                    </p:set>
                                    <p:anim calcmode="lin" valueType="num">
                                      <p:cBhvr additive="base">
                                        <p:cTn id="129" dur="2000" fill="hold"/>
                                        <p:tgtEl>
                                          <p:spTgt spid="71"/>
                                        </p:tgtEl>
                                        <p:attrNameLst>
                                          <p:attrName>ppt_x</p:attrName>
                                        </p:attrNameLst>
                                      </p:cBhvr>
                                      <p:tavLst>
                                        <p:tav tm="0">
                                          <p:val>
                                            <p:strVal val="0-#ppt_w/2"/>
                                          </p:val>
                                        </p:tav>
                                        <p:tav tm="100000">
                                          <p:val>
                                            <p:strVal val="#ppt_x"/>
                                          </p:val>
                                        </p:tav>
                                      </p:tavLst>
                                    </p:anim>
                                    <p:anim calcmode="lin" valueType="num">
                                      <p:cBhvr additive="base">
                                        <p:cTn id="130" dur="2000" fill="hold"/>
                                        <p:tgtEl>
                                          <p:spTgt spid="71"/>
                                        </p:tgtEl>
                                        <p:attrNameLst>
                                          <p:attrName>ppt_y</p:attrName>
                                        </p:attrNameLst>
                                      </p:cBhvr>
                                      <p:tavLst>
                                        <p:tav tm="0">
                                          <p:val>
                                            <p:strVal val="1+#ppt_h/2"/>
                                          </p:val>
                                        </p:tav>
                                        <p:tav tm="100000">
                                          <p:val>
                                            <p:strVal val="#ppt_y"/>
                                          </p:val>
                                        </p:tav>
                                      </p:tavLst>
                                    </p:anim>
                                  </p:childTnLst>
                                </p:cTn>
                              </p:par>
                              <p:par>
                                <p:cTn id="131" presetID="2" presetClass="entr" presetSubtype="12" fill="hold" grpId="0" nodeType="withEffect">
                                  <p:stCondLst>
                                    <p:cond delay="0"/>
                                  </p:stCondLst>
                                  <p:childTnLst>
                                    <p:set>
                                      <p:cBhvr>
                                        <p:cTn id="132" dur="1" fill="hold">
                                          <p:stCondLst>
                                            <p:cond delay="0"/>
                                          </p:stCondLst>
                                        </p:cTn>
                                        <p:tgtEl>
                                          <p:spTgt spid="81"/>
                                        </p:tgtEl>
                                        <p:attrNameLst>
                                          <p:attrName>style.visibility</p:attrName>
                                        </p:attrNameLst>
                                      </p:cBhvr>
                                      <p:to>
                                        <p:strVal val="visible"/>
                                      </p:to>
                                    </p:set>
                                    <p:anim calcmode="lin" valueType="num">
                                      <p:cBhvr additive="base">
                                        <p:cTn id="133" dur="2000" fill="hold"/>
                                        <p:tgtEl>
                                          <p:spTgt spid="81"/>
                                        </p:tgtEl>
                                        <p:attrNameLst>
                                          <p:attrName>ppt_x</p:attrName>
                                        </p:attrNameLst>
                                      </p:cBhvr>
                                      <p:tavLst>
                                        <p:tav tm="0">
                                          <p:val>
                                            <p:strVal val="0-#ppt_w/2"/>
                                          </p:val>
                                        </p:tav>
                                        <p:tav tm="100000">
                                          <p:val>
                                            <p:strVal val="#ppt_x"/>
                                          </p:val>
                                        </p:tav>
                                      </p:tavLst>
                                    </p:anim>
                                    <p:anim calcmode="lin" valueType="num">
                                      <p:cBhvr additive="base">
                                        <p:cTn id="134" dur="2000" fill="hold"/>
                                        <p:tgtEl>
                                          <p:spTgt spid="81"/>
                                        </p:tgtEl>
                                        <p:attrNameLst>
                                          <p:attrName>ppt_y</p:attrName>
                                        </p:attrNameLst>
                                      </p:cBhvr>
                                      <p:tavLst>
                                        <p:tav tm="0">
                                          <p:val>
                                            <p:strVal val="1+#ppt_h/2"/>
                                          </p:val>
                                        </p:tav>
                                        <p:tav tm="100000">
                                          <p:val>
                                            <p:strVal val="#ppt_y"/>
                                          </p:val>
                                        </p:tav>
                                      </p:tavLst>
                                    </p:anim>
                                  </p:childTnLst>
                                </p:cTn>
                              </p:par>
                              <p:par>
                                <p:cTn id="135" presetID="2" presetClass="entr" presetSubtype="12" fill="hold" grpId="0" nodeType="withEffect">
                                  <p:stCondLst>
                                    <p:cond delay="0"/>
                                  </p:stCondLst>
                                  <p:childTnLst>
                                    <p:set>
                                      <p:cBhvr>
                                        <p:cTn id="136" dur="1" fill="hold">
                                          <p:stCondLst>
                                            <p:cond delay="0"/>
                                          </p:stCondLst>
                                        </p:cTn>
                                        <p:tgtEl>
                                          <p:spTgt spid="7"/>
                                        </p:tgtEl>
                                        <p:attrNameLst>
                                          <p:attrName>style.visibility</p:attrName>
                                        </p:attrNameLst>
                                      </p:cBhvr>
                                      <p:to>
                                        <p:strVal val="visible"/>
                                      </p:to>
                                    </p:set>
                                    <p:anim calcmode="lin" valueType="num">
                                      <p:cBhvr additive="base">
                                        <p:cTn id="137" dur="2000" fill="hold"/>
                                        <p:tgtEl>
                                          <p:spTgt spid="7"/>
                                        </p:tgtEl>
                                        <p:attrNameLst>
                                          <p:attrName>ppt_x</p:attrName>
                                        </p:attrNameLst>
                                      </p:cBhvr>
                                      <p:tavLst>
                                        <p:tav tm="0">
                                          <p:val>
                                            <p:strVal val="0-#ppt_w/2"/>
                                          </p:val>
                                        </p:tav>
                                        <p:tav tm="100000">
                                          <p:val>
                                            <p:strVal val="#ppt_x"/>
                                          </p:val>
                                        </p:tav>
                                      </p:tavLst>
                                    </p:anim>
                                    <p:anim calcmode="lin" valueType="num">
                                      <p:cBhvr additive="base">
                                        <p:cTn id="138" dur="2000" fill="hold"/>
                                        <p:tgtEl>
                                          <p:spTgt spid="7"/>
                                        </p:tgtEl>
                                        <p:attrNameLst>
                                          <p:attrName>ppt_y</p:attrName>
                                        </p:attrNameLst>
                                      </p:cBhvr>
                                      <p:tavLst>
                                        <p:tav tm="0">
                                          <p:val>
                                            <p:strVal val="1+#ppt_h/2"/>
                                          </p:val>
                                        </p:tav>
                                        <p:tav tm="100000">
                                          <p:val>
                                            <p:strVal val="#ppt_y"/>
                                          </p:val>
                                        </p:tav>
                                      </p:tavLst>
                                    </p:anim>
                                  </p:childTnLst>
                                </p:cTn>
                              </p:par>
                              <p:par>
                                <p:cTn id="139" presetID="2" presetClass="entr" presetSubtype="12" fill="hold" grpId="0" nodeType="withEffect">
                                  <p:stCondLst>
                                    <p:cond delay="0"/>
                                  </p:stCondLst>
                                  <p:childTnLst>
                                    <p:set>
                                      <p:cBhvr>
                                        <p:cTn id="140" dur="1" fill="hold">
                                          <p:stCondLst>
                                            <p:cond delay="0"/>
                                          </p:stCondLst>
                                        </p:cTn>
                                        <p:tgtEl>
                                          <p:spTgt spid="17"/>
                                        </p:tgtEl>
                                        <p:attrNameLst>
                                          <p:attrName>style.visibility</p:attrName>
                                        </p:attrNameLst>
                                      </p:cBhvr>
                                      <p:to>
                                        <p:strVal val="visible"/>
                                      </p:to>
                                    </p:set>
                                    <p:anim calcmode="lin" valueType="num">
                                      <p:cBhvr additive="base">
                                        <p:cTn id="141" dur="2000" fill="hold"/>
                                        <p:tgtEl>
                                          <p:spTgt spid="17"/>
                                        </p:tgtEl>
                                        <p:attrNameLst>
                                          <p:attrName>ppt_x</p:attrName>
                                        </p:attrNameLst>
                                      </p:cBhvr>
                                      <p:tavLst>
                                        <p:tav tm="0">
                                          <p:val>
                                            <p:strVal val="0-#ppt_w/2"/>
                                          </p:val>
                                        </p:tav>
                                        <p:tav tm="100000">
                                          <p:val>
                                            <p:strVal val="#ppt_x"/>
                                          </p:val>
                                        </p:tav>
                                      </p:tavLst>
                                    </p:anim>
                                    <p:anim calcmode="lin" valueType="num">
                                      <p:cBhvr additive="base">
                                        <p:cTn id="142" dur="2000" fill="hold"/>
                                        <p:tgtEl>
                                          <p:spTgt spid="17"/>
                                        </p:tgtEl>
                                        <p:attrNameLst>
                                          <p:attrName>ppt_y</p:attrName>
                                        </p:attrNameLst>
                                      </p:cBhvr>
                                      <p:tavLst>
                                        <p:tav tm="0">
                                          <p:val>
                                            <p:strVal val="1+#ppt_h/2"/>
                                          </p:val>
                                        </p:tav>
                                        <p:tav tm="100000">
                                          <p:val>
                                            <p:strVal val="#ppt_y"/>
                                          </p:val>
                                        </p:tav>
                                      </p:tavLst>
                                    </p:anim>
                                  </p:childTnLst>
                                </p:cTn>
                              </p:par>
                              <p:par>
                                <p:cTn id="143" presetID="2" presetClass="entr" presetSubtype="12" fill="hold" grpId="0" nodeType="withEffect">
                                  <p:stCondLst>
                                    <p:cond delay="0"/>
                                  </p:stCondLst>
                                  <p:childTnLst>
                                    <p:set>
                                      <p:cBhvr>
                                        <p:cTn id="144" dur="1" fill="hold">
                                          <p:stCondLst>
                                            <p:cond delay="0"/>
                                          </p:stCondLst>
                                        </p:cTn>
                                        <p:tgtEl>
                                          <p:spTgt spid="27"/>
                                        </p:tgtEl>
                                        <p:attrNameLst>
                                          <p:attrName>style.visibility</p:attrName>
                                        </p:attrNameLst>
                                      </p:cBhvr>
                                      <p:to>
                                        <p:strVal val="visible"/>
                                      </p:to>
                                    </p:set>
                                    <p:anim calcmode="lin" valueType="num">
                                      <p:cBhvr additive="base">
                                        <p:cTn id="145" dur="2000" fill="hold"/>
                                        <p:tgtEl>
                                          <p:spTgt spid="27"/>
                                        </p:tgtEl>
                                        <p:attrNameLst>
                                          <p:attrName>ppt_x</p:attrName>
                                        </p:attrNameLst>
                                      </p:cBhvr>
                                      <p:tavLst>
                                        <p:tav tm="0">
                                          <p:val>
                                            <p:strVal val="0-#ppt_w/2"/>
                                          </p:val>
                                        </p:tav>
                                        <p:tav tm="100000">
                                          <p:val>
                                            <p:strVal val="#ppt_x"/>
                                          </p:val>
                                        </p:tav>
                                      </p:tavLst>
                                    </p:anim>
                                    <p:anim calcmode="lin" valueType="num">
                                      <p:cBhvr additive="base">
                                        <p:cTn id="146" dur="2000" fill="hold"/>
                                        <p:tgtEl>
                                          <p:spTgt spid="27"/>
                                        </p:tgtEl>
                                        <p:attrNameLst>
                                          <p:attrName>ppt_y</p:attrName>
                                        </p:attrNameLst>
                                      </p:cBhvr>
                                      <p:tavLst>
                                        <p:tav tm="0">
                                          <p:val>
                                            <p:strVal val="1+#ppt_h/2"/>
                                          </p:val>
                                        </p:tav>
                                        <p:tav tm="100000">
                                          <p:val>
                                            <p:strVal val="#ppt_y"/>
                                          </p:val>
                                        </p:tav>
                                      </p:tavLst>
                                    </p:anim>
                                  </p:childTnLst>
                                </p:cTn>
                              </p:par>
                              <p:par>
                                <p:cTn id="147" presetID="2" presetClass="entr" presetSubtype="12" fill="hold" grpId="0" nodeType="withEffect">
                                  <p:stCondLst>
                                    <p:cond delay="0"/>
                                  </p:stCondLst>
                                  <p:childTnLst>
                                    <p:set>
                                      <p:cBhvr>
                                        <p:cTn id="148" dur="1" fill="hold">
                                          <p:stCondLst>
                                            <p:cond delay="0"/>
                                          </p:stCondLst>
                                        </p:cTn>
                                        <p:tgtEl>
                                          <p:spTgt spid="37"/>
                                        </p:tgtEl>
                                        <p:attrNameLst>
                                          <p:attrName>style.visibility</p:attrName>
                                        </p:attrNameLst>
                                      </p:cBhvr>
                                      <p:to>
                                        <p:strVal val="visible"/>
                                      </p:to>
                                    </p:set>
                                    <p:anim calcmode="lin" valueType="num">
                                      <p:cBhvr additive="base">
                                        <p:cTn id="149" dur="2000" fill="hold"/>
                                        <p:tgtEl>
                                          <p:spTgt spid="37"/>
                                        </p:tgtEl>
                                        <p:attrNameLst>
                                          <p:attrName>ppt_x</p:attrName>
                                        </p:attrNameLst>
                                      </p:cBhvr>
                                      <p:tavLst>
                                        <p:tav tm="0">
                                          <p:val>
                                            <p:strVal val="0-#ppt_w/2"/>
                                          </p:val>
                                        </p:tav>
                                        <p:tav tm="100000">
                                          <p:val>
                                            <p:strVal val="#ppt_x"/>
                                          </p:val>
                                        </p:tav>
                                      </p:tavLst>
                                    </p:anim>
                                    <p:anim calcmode="lin" valueType="num">
                                      <p:cBhvr additive="base">
                                        <p:cTn id="150" dur="2000" fill="hold"/>
                                        <p:tgtEl>
                                          <p:spTgt spid="37"/>
                                        </p:tgtEl>
                                        <p:attrNameLst>
                                          <p:attrName>ppt_y</p:attrName>
                                        </p:attrNameLst>
                                      </p:cBhvr>
                                      <p:tavLst>
                                        <p:tav tm="0">
                                          <p:val>
                                            <p:strVal val="1+#ppt_h/2"/>
                                          </p:val>
                                        </p:tav>
                                        <p:tav tm="100000">
                                          <p:val>
                                            <p:strVal val="#ppt_y"/>
                                          </p:val>
                                        </p:tav>
                                      </p:tavLst>
                                    </p:anim>
                                  </p:childTnLst>
                                </p:cTn>
                              </p:par>
                              <p:par>
                                <p:cTn id="151" presetID="2" presetClass="entr" presetSubtype="12" fill="hold" grpId="0" nodeType="withEffect">
                                  <p:stCondLst>
                                    <p:cond delay="0"/>
                                  </p:stCondLst>
                                  <p:childTnLst>
                                    <p:set>
                                      <p:cBhvr>
                                        <p:cTn id="152" dur="1" fill="hold">
                                          <p:stCondLst>
                                            <p:cond delay="0"/>
                                          </p:stCondLst>
                                        </p:cTn>
                                        <p:tgtEl>
                                          <p:spTgt spid="47"/>
                                        </p:tgtEl>
                                        <p:attrNameLst>
                                          <p:attrName>style.visibility</p:attrName>
                                        </p:attrNameLst>
                                      </p:cBhvr>
                                      <p:to>
                                        <p:strVal val="visible"/>
                                      </p:to>
                                    </p:set>
                                    <p:anim calcmode="lin" valueType="num">
                                      <p:cBhvr additive="base">
                                        <p:cTn id="153" dur="2000" fill="hold"/>
                                        <p:tgtEl>
                                          <p:spTgt spid="47"/>
                                        </p:tgtEl>
                                        <p:attrNameLst>
                                          <p:attrName>ppt_x</p:attrName>
                                        </p:attrNameLst>
                                      </p:cBhvr>
                                      <p:tavLst>
                                        <p:tav tm="0">
                                          <p:val>
                                            <p:strVal val="0-#ppt_w/2"/>
                                          </p:val>
                                        </p:tav>
                                        <p:tav tm="100000">
                                          <p:val>
                                            <p:strVal val="#ppt_x"/>
                                          </p:val>
                                        </p:tav>
                                      </p:tavLst>
                                    </p:anim>
                                    <p:anim calcmode="lin" valueType="num">
                                      <p:cBhvr additive="base">
                                        <p:cTn id="154" dur="2000" fill="hold"/>
                                        <p:tgtEl>
                                          <p:spTgt spid="47"/>
                                        </p:tgtEl>
                                        <p:attrNameLst>
                                          <p:attrName>ppt_y</p:attrName>
                                        </p:attrNameLst>
                                      </p:cBhvr>
                                      <p:tavLst>
                                        <p:tav tm="0">
                                          <p:val>
                                            <p:strVal val="1+#ppt_h/2"/>
                                          </p:val>
                                        </p:tav>
                                        <p:tav tm="100000">
                                          <p:val>
                                            <p:strVal val="#ppt_y"/>
                                          </p:val>
                                        </p:tav>
                                      </p:tavLst>
                                    </p:anim>
                                  </p:childTnLst>
                                </p:cTn>
                              </p:par>
                              <p:par>
                                <p:cTn id="155" presetID="2" presetClass="entr" presetSubtype="12" fill="hold" grpId="0" nodeType="withEffect">
                                  <p:stCondLst>
                                    <p:cond delay="0"/>
                                  </p:stCondLst>
                                  <p:childTnLst>
                                    <p:set>
                                      <p:cBhvr>
                                        <p:cTn id="156" dur="1" fill="hold">
                                          <p:stCondLst>
                                            <p:cond delay="0"/>
                                          </p:stCondLst>
                                        </p:cTn>
                                        <p:tgtEl>
                                          <p:spTgt spid="57"/>
                                        </p:tgtEl>
                                        <p:attrNameLst>
                                          <p:attrName>style.visibility</p:attrName>
                                        </p:attrNameLst>
                                      </p:cBhvr>
                                      <p:to>
                                        <p:strVal val="visible"/>
                                      </p:to>
                                    </p:set>
                                    <p:anim calcmode="lin" valueType="num">
                                      <p:cBhvr additive="base">
                                        <p:cTn id="157" dur="2000" fill="hold"/>
                                        <p:tgtEl>
                                          <p:spTgt spid="57"/>
                                        </p:tgtEl>
                                        <p:attrNameLst>
                                          <p:attrName>ppt_x</p:attrName>
                                        </p:attrNameLst>
                                      </p:cBhvr>
                                      <p:tavLst>
                                        <p:tav tm="0">
                                          <p:val>
                                            <p:strVal val="0-#ppt_w/2"/>
                                          </p:val>
                                        </p:tav>
                                        <p:tav tm="100000">
                                          <p:val>
                                            <p:strVal val="#ppt_x"/>
                                          </p:val>
                                        </p:tav>
                                      </p:tavLst>
                                    </p:anim>
                                    <p:anim calcmode="lin" valueType="num">
                                      <p:cBhvr additive="base">
                                        <p:cTn id="158" dur="2000" fill="hold"/>
                                        <p:tgtEl>
                                          <p:spTgt spid="57"/>
                                        </p:tgtEl>
                                        <p:attrNameLst>
                                          <p:attrName>ppt_y</p:attrName>
                                        </p:attrNameLst>
                                      </p:cBhvr>
                                      <p:tavLst>
                                        <p:tav tm="0">
                                          <p:val>
                                            <p:strVal val="1+#ppt_h/2"/>
                                          </p:val>
                                        </p:tav>
                                        <p:tav tm="100000">
                                          <p:val>
                                            <p:strVal val="#ppt_y"/>
                                          </p:val>
                                        </p:tav>
                                      </p:tavLst>
                                    </p:anim>
                                  </p:childTnLst>
                                </p:cTn>
                              </p:par>
                              <p:par>
                                <p:cTn id="159" presetID="2" presetClass="entr" presetSubtype="12" fill="hold" grpId="0" nodeType="withEffect">
                                  <p:stCondLst>
                                    <p:cond delay="0"/>
                                  </p:stCondLst>
                                  <p:childTnLst>
                                    <p:set>
                                      <p:cBhvr>
                                        <p:cTn id="160" dur="1" fill="hold">
                                          <p:stCondLst>
                                            <p:cond delay="0"/>
                                          </p:stCondLst>
                                        </p:cTn>
                                        <p:tgtEl>
                                          <p:spTgt spid="67"/>
                                        </p:tgtEl>
                                        <p:attrNameLst>
                                          <p:attrName>style.visibility</p:attrName>
                                        </p:attrNameLst>
                                      </p:cBhvr>
                                      <p:to>
                                        <p:strVal val="visible"/>
                                      </p:to>
                                    </p:set>
                                    <p:anim calcmode="lin" valueType="num">
                                      <p:cBhvr additive="base">
                                        <p:cTn id="161" dur="2000" fill="hold"/>
                                        <p:tgtEl>
                                          <p:spTgt spid="67"/>
                                        </p:tgtEl>
                                        <p:attrNameLst>
                                          <p:attrName>ppt_x</p:attrName>
                                        </p:attrNameLst>
                                      </p:cBhvr>
                                      <p:tavLst>
                                        <p:tav tm="0">
                                          <p:val>
                                            <p:strVal val="0-#ppt_w/2"/>
                                          </p:val>
                                        </p:tav>
                                        <p:tav tm="100000">
                                          <p:val>
                                            <p:strVal val="#ppt_x"/>
                                          </p:val>
                                        </p:tav>
                                      </p:tavLst>
                                    </p:anim>
                                    <p:anim calcmode="lin" valueType="num">
                                      <p:cBhvr additive="base">
                                        <p:cTn id="162" dur="2000" fill="hold"/>
                                        <p:tgtEl>
                                          <p:spTgt spid="67"/>
                                        </p:tgtEl>
                                        <p:attrNameLst>
                                          <p:attrName>ppt_y</p:attrName>
                                        </p:attrNameLst>
                                      </p:cBhvr>
                                      <p:tavLst>
                                        <p:tav tm="0">
                                          <p:val>
                                            <p:strVal val="1+#ppt_h/2"/>
                                          </p:val>
                                        </p:tav>
                                        <p:tav tm="100000">
                                          <p:val>
                                            <p:strVal val="#ppt_y"/>
                                          </p:val>
                                        </p:tav>
                                      </p:tavLst>
                                    </p:anim>
                                  </p:childTnLst>
                                </p:cTn>
                              </p:par>
                              <p:par>
                                <p:cTn id="163" presetID="2" presetClass="entr" presetSubtype="12" fill="hold" grpId="0" nodeType="withEffect">
                                  <p:stCondLst>
                                    <p:cond delay="0"/>
                                  </p:stCondLst>
                                  <p:childTnLst>
                                    <p:set>
                                      <p:cBhvr>
                                        <p:cTn id="164" dur="1" fill="hold">
                                          <p:stCondLst>
                                            <p:cond delay="0"/>
                                          </p:stCondLst>
                                        </p:cTn>
                                        <p:tgtEl>
                                          <p:spTgt spid="77"/>
                                        </p:tgtEl>
                                        <p:attrNameLst>
                                          <p:attrName>style.visibility</p:attrName>
                                        </p:attrNameLst>
                                      </p:cBhvr>
                                      <p:to>
                                        <p:strVal val="visible"/>
                                      </p:to>
                                    </p:set>
                                    <p:anim calcmode="lin" valueType="num">
                                      <p:cBhvr additive="base">
                                        <p:cTn id="165" dur="2000" fill="hold"/>
                                        <p:tgtEl>
                                          <p:spTgt spid="77"/>
                                        </p:tgtEl>
                                        <p:attrNameLst>
                                          <p:attrName>ppt_x</p:attrName>
                                        </p:attrNameLst>
                                      </p:cBhvr>
                                      <p:tavLst>
                                        <p:tav tm="0">
                                          <p:val>
                                            <p:strVal val="0-#ppt_w/2"/>
                                          </p:val>
                                        </p:tav>
                                        <p:tav tm="100000">
                                          <p:val>
                                            <p:strVal val="#ppt_x"/>
                                          </p:val>
                                        </p:tav>
                                      </p:tavLst>
                                    </p:anim>
                                    <p:anim calcmode="lin" valueType="num">
                                      <p:cBhvr additive="base">
                                        <p:cTn id="166" dur="2000" fill="hold"/>
                                        <p:tgtEl>
                                          <p:spTgt spid="77"/>
                                        </p:tgtEl>
                                        <p:attrNameLst>
                                          <p:attrName>ppt_y</p:attrName>
                                        </p:attrNameLst>
                                      </p:cBhvr>
                                      <p:tavLst>
                                        <p:tav tm="0">
                                          <p:val>
                                            <p:strVal val="1+#ppt_h/2"/>
                                          </p:val>
                                        </p:tav>
                                        <p:tav tm="100000">
                                          <p:val>
                                            <p:strVal val="#ppt_y"/>
                                          </p:val>
                                        </p:tav>
                                      </p:tavLst>
                                    </p:anim>
                                  </p:childTnLst>
                                </p:cTn>
                              </p:par>
                              <p:par>
                                <p:cTn id="167" presetID="2" presetClass="entr" presetSubtype="6" fill="hold" grpId="0" nodeType="withEffect">
                                  <p:stCondLst>
                                    <p:cond delay="0"/>
                                  </p:stCondLst>
                                  <p:childTnLst>
                                    <p:set>
                                      <p:cBhvr>
                                        <p:cTn id="168" dur="1" fill="hold">
                                          <p:stCondLst>
                                            <p:cond delay="0"/>
                                          </p:stCondLst>
                                        </p:cTn>
                                        <p:tgtEl>
                                          <p:spTgt spid="6"/>
                                        </p:tgtEl>
                                        <p:attrNameLst>
                                          <p:attrName>style.visibility</p:attrName>
                                        </p:attrNameLst>
                                      </p:cBhvr>
                                      <p:to>
                                        <p:strVal val="visible"/>
                                      </p:to>
                                    </p:set>
                                    <p:anim calcmode="lin" valueType="num">
                                      <p:cBhvr additive="base">
                                        <p:cTn id="169" dur="2000" fill="hold"/>
                                        <p:tgtEl>
                                          <p:spTgt spid="6"/>
                                        </p:tgtEl>
                                        <p:attrNameLst>
                                          <p:attrName>ppt_x</p:attrName>
                                        </p:attrNameLst>
                                      </p:cBhvr>
                                      <p:tavLst>
                                        <p:tav tm="0">
                                          <p:val>
                                            <p:strVal val="1+#ppt_w/2"/>
                                          </p:val>
                                        </p:tav>
                                        <p:tav tm="100000">
                                          <p:val>
                                            <p:strVal val="#ppt_x"/>
                                          </p:val>
                                        </p:tav>
                                      </p:tavLst>
                                    </p:anim>
                                    <p:anim calcmode="lin" valueType="num">
                                      <p:cBhvr additive="base">
                                        <p:cTn id="170" dur="2000" fill="hold"/>
                                        <p:tgtEl>
                                          <p:spTgt spid="6"/>
                                        </p:tgtEl>
                                        <p:attrNameLst>
                                          <p:attrName>ppt_y</p:attrName>
                                        </p:attrNameLst>
                                      </p:cBhvr>
                                      <p:tavLst>
                                        <p:tav tm="0">
                                          <p:val>
                                            <p:strVal val="1+#ppt_h/2"/>
                                          </p:val>
                                        </p:tav>
                                        <p:tav tm="100000">
                                          <p:val>
                                            <p:strVal val="#ppt_y"/>
                                          </p:val>
                                        </p:tav>
                                      </p:tavLst>
                                    </p:anim>
                                  </p:childTnLst>
                                </p:cTn>
                              </p:par>
                              <p:par>
                                <p:cTn id="171" presetID="2" presetClass="entr" presetSubtype="6" fill="hold" grpId="0" nodeType="withEffect">
                                  <p:stCondLst>
                                    <p:cond delay="0"/>
                                  </p:stCondLst>
                                  <p:childTnLst>
                                    <p:set>
                                      <p:cBhvr>
                                        <p:cTn id="172" dur="1" fill="hold">
                                          <p:stCondLst>
                                            <p:cond delay="0"/>
                                          </p:stCondLst>
                                        </p:cTn>
                                        <p:tgtEl>
                                          <p:spTgt spid="16"/>
                                        </p:tgtEl>
                                        <p:attrNameLst>
                                          <p:attrName>style.visibility</p:attrName>
                                        </p:attrNameLst>
                                      </p:cBhvr>
                                      <p:to>
                                        <p:strVal val="visible"/>
                                      </p:to>
                                    </p:set>
                                    <p:anim calcmode="lin" valueType="num">
                                      <p:cBhvr additive="base">
                                        <p:cTn id="173" dur="2000" fill="hold"/>
                                        <p:tgtEl>
                                          <p:spTgt spid="16"/>
                                        </p:tgtEl>
                                        <p:attrNameLst>
                                          <p:attrName>ppt_x</p:attrName>
                                        </p:attrNameLst>
                                      </p:cBhvr>
                                      <p:tavLst>
                                        <p:tav tm="0">
                                          <p:val>
                                            <p:strVal val="1+#ppt_w/2"/>
                                          </p:val>
                                        </p:tav>
                                        <p:tav tm="100000">
                                          <p:val>
                                            <p:strVal val="#ppt_x"/>
                                          </p:val>
                                        </p:tav>
                                      </p:tavLst>
                                    </p:anim>
                                    <p:anim calcmode="lin" valueType="num">
                                      <p:cBhvr additive="base">
                                        <p:cTn id="174" dur="2000" fill="hold"/>
                                        <p:tgtEl>
                                          <p:spTgt spid="16"/>
                                        </p:tgtEl>
                                        <p:attrNameLst>
                                          <p:attrName>ppt_y</p:attrName>
                                        </p:attrNameLst>
                                      </p:cBhvr>
                                      <p:tavLst>
                                        <p:tav tm="0">
                                          <p:val>
                                            <p:strVal val="1+#ppt_h/2"/>
                                          </p:val>
                                        </p:tav>
                                        <p:tav tm="100000">
                                          <p:val>
                                            <p:strVal val="#ppt_y"/>
                                          </p:val>
                                        </p:tav>
                                      </p:tavLst>
                                    </p:anim>
                                  </p:childTnLst>
                                </p:cTn>
                              </p:par>
                              <p:par>
                                <p:cTn id="175" presetID="2" presetClass="entr" presetSubtype="6" fill="hold" grpId="0" nodeType="withEffect">
                                  <p:stCondLst>
                                    <p:cond delay="0"/>
                                  </p:stCondLst>
                                  <p:childTnLst>
                                    <p:set>
                                      <p:cBhvr>
                                        <p:cTn id="176" dur="1" fill="hold">
                                          <p:stCondLst>
                                            <p:cond delay="0"/>
                                          </p:stCondLst>
                                        </p:cTn>
                                        <p:tgtEl>
                                          <p:spTgt spid="26"/>
                                        </p:tgtEl>
                                        <p:attrNameLst>
                                          <p:attrName>style.visibility</p:attrName>
                                        </p:attrNameLst>
                                      </p:cBhvr>
                                      <p:to>
                                        <p:strVal val="visible"/>
                                      </p:to>
                                    </p:set>
                                    <p:anim calcmode="lin" valueType="num">
                                      <p:cBhvr additive="base">
                                        <p:cTn id="177" dur="2000" fill="hold"/>
                                        <p:tgtEl>
                                          <p:spTgt spid="26"/>
                                        </p:tgtEl>
                                        <p:attrNameLst>
                                          <p:attrName>ppt_x</p:attrName>
                                        </p:attrNameLst>
                                      </p:cBhvr>
                                      <p:tavLst>
                                        <p:tav tm="0">
                                          <p:val>
                                            <p:strVal val="1+#ppt_w/2"/>
                                          </p:val>
                                        </p:tav>
                                        <p:tav tm="100000">
                                          <p:val>
                                            <p:strVal val="#ppt_x"/>
                                          </p:val>
                                        </p:tav>
                                      </p:tavLst>
                                    </p:anim>
                                    <p:anim calcmode="lin" valueType="num">
                                      <p:cBhvr additive="base">
                                        <p:cTn id="178" dur="2000" fill="hold"/>
                                        <p:tgtEl>
                                          <p:spTgt spid="26"/>
                                        </p:tgtEl>
                                        <p:attrNameLst>
                                          <p:attrName>ppt_y</p:attrName>
                                        </p:attrNameLst>
                                      </p:cBhvr>
                                      <p:tavLst>
                                        <p:tav tm="0">
                                          <p:val>
                                            <p:strVal val="1+#ppt_h/2"/>
                                          </p:val>
                                        </p:tav>
                                        <p:tav tm="100000">
                                          <p:val>
                                            <p:strVal val="#ppt_y"/>
                                          </p:val>
                                        </p:tav>
                                      </p:tavLst>
                                    </p:anim>
                                  </p:childTnLst>
                                </p:cTn>
                              </p:par>
                              <p:par>
                                <p:cTn id="179" presetID="2" presetClass="entr" presetSubtype="6" fill="hold" grpId="0" nodeType="withEffect">
                                  <p:stCondLst>
                                    <p:cond delay="0"/>
                                  </p:stCondLst>
                                  <p:childTnLst>
                                    <p:set>
                                      <p:cBhvr>
                                        <p:cTn id="180" dur="1" fill="hold">
                                          <p:stCondLst>
                                            <p:cond delay="0"/>
                                          </p:stCondLst>
                                        </p:cTn>
                                        <p:tgtEl>
                                          <p:spTgt spid="36"/>
                                        </p:tgtEl>
                                        <p:attrNameLst>
                                          <p:attrName>style.visibility</p:attrName>
                                        </p:attrNameLst>
                                      </p:cBhvr>
                                      <p:to>
                                        <p:strVal val="visible"/>
                                      </p:to>
                                    </p:set>
                                    <p:anim calcmode="lin" valueType="num">
                                      <p:cBhvr additive="base">
                                        <p:cTn id="181" dur="2000" fill="hold"/>
                                        <p:tgtEl>
                                          <p:spTgt spid="36"/>
                                        </p:tgtEl>
                                        <p:attrNameLst>
                                          <p:attrName>ppt_x</p:attrName>
                                        </p:attrNameLst>
                                      </p:cBhvr>
                                      <p:tavLst>
                                        <p:tav tm="0">
                                          <p:val>
                                            <p:strVal val="1+#ppt_w/2"/>
                                          </p:val>
                                        </p:tav>
                                        <p:tav tm="100000">
                                          <p:val>
                                            <p:strVal val="#ppt_x"/>
                                          </p:val>
                                        </p:tav>
                                      </p:tavLst>
                                    </p:anim>
                                    <p:anim calcmode="lin" valueType="num">
                                      <p:cBhvr additive="base">
                                        <p:cTn id="182" dur="2000" fill="hold"/>
                                        <p:tgtEl>
                                          <p:spTgt spid="36"/>
                                        </p:tgtEl>
                                        <p:attrNameLst>
                                          <p:attrName>ppt_y</p:attrName>
                                        </p:attrNameLst>
                                      </p:cBhvr>
                                      <p:tavLst>
                                        <p:tav tm="0">
                                          <p:val>
                                            <p:strVal val="1+#ppt_h/2"/>
                                          </p:val>
                                        </p:tav>
                                        <p:tav tm="100000">
                                          <p:val>
                                            <p:strVal val="#ppt_y"/>
                                          </p:val>
                                        </p:tav>
                                      </p:tavLst>
                                    </p:anim>
                                  </p:childTnLst>
                                </p:cTn>
                              </p:par>
                              <p:par>
                                <p:cTn id="183" presetID="2" presetClass="entr" presetSubtype="6" fill="hold" grpId="0" nodeType="withEffect">
                                  <p:stCondLst>
                                    <p:cond delay="0"/>
                                  </p:stCondLst>
                                  <p:childTnLst>
                                    <p:set>
                                      <p:cBhvr>
                                        <p:cTn id="184" dur="1" fill="hold">
                                          <p:stCondLst>
                                            <p:cond delay="0"/>
                                          </p:stCondLst>
                                        </p:cTn>
                                        <p:tgtEl>
                                          <p:spTgt spid="46"/>
                                        </p:tgtEl>
                                        <p:attrNameLst>
                                          <p:attrName>style.visibility</p:attrName>
                                        </p:attrNameLst>
                                      </p:cBhvr>
                                      <p:to>
                                        <p:strVal val="visible"/>
                                      </p:to>
                                    </p:set>
                                    <p:anim calcmode="lin" valueType="num">
                                      <p:cBhvr additive="base">
                                        <p:cTn id="185" dur="2000" fill="hold"/>
                                        <p:tgtEl>
                                          <p:spTgt spid="46"/>
                                        </p:tgtEl>
                                        <p:attrNameLst>
                                          <p:attrName>ppt_x</p:attrName>
                                        </p:attrNameLst>
                                      </p:cBhvr>
                                      <p:tavLst>
                                        <p:tav tm="0">
                                          <p:val>
                                            <p:strVal val="1+#ppt_w/2"/>
                                          </p:val>
                                        </p:tav>
                                        <p:tav tm="100000">
                                          <p:val>
                                            <p:strVal val="#ppt_x"/>
                                          </p:val>
                                        </p:tav>
                                      </p:tavLst>
                                    </p:anim>
                                    <p:anim calcmode="lin" valueType="num">
                                      <p:cBhvr additive="base">
                                        <p:cTn id="186" dur="2000" fill="hold"/>
                                        <p:tgtEl>
                                          <p:spTgt spid="46"/>
                                        </p:tgtEl>
                                        <p:attrNameLst>
                                          <p:attrName>ppt_y</p:attrName>
                                        </p:attrNameLst>
                                      </p:cBhvr>
                                      <p:tavLst>
                                        <p:tav tm="0">
                                          <p:val>
                                            <p:strVal val="1+#ppt_h/2"/>
                                          </p:val>
                                        </p:tav>
                                        <p:tav tm="100000">
                                          <p:val>
                                            <p:strVal val="#ppt_y"/>
                                          </p:val>
                                        </p:tav>
                                      </p:tavLst>
                                    </p:anim>
                                  </p:childTnLst>
                                </p:cTn>
                              </p:par>
                              <p:par>
                                <p:cTn id="187" presetID="2" presetClass="entr" presetSubtype="6" fill="hold" grpId="0" nodeType="withEffect">
                                  <p:stCondLst>
                                    <p:cond delay="0"/>
                                  </p:stCondLst>
                                  <p:childTnLst>
                                    <p:set>
                                      <p:cBhvr>
                                        <p:cTn id="188" dur="1" fill="hold">
                                          <p:stCondLst>
                                            <p:cond delay="0"/>
                                          </p:stCondLst>
                                        </p:cTn>
                                        <p:tgtEl>
                                          <p:spTgt spid="56"/>
                                        </p:tgtEl>
                                        <p:attrNameLst>
                                          <p:attrName>style.visibility</p:attrName>
                                        </p:attrNameLst>
                                      </p:cBhvr>
                                      <p:to>
                                        <p:strVal val="visible"/>
                                      </p:to>
                                    </p:set>
                                    <p:anim calcmode="lin" valueType="num">
                                      <p:cBhvr additive="base">
                                        <p:cTn id="189" dur="2000" fill="hold"/>
                                        <p:tgtEl>
                                          <p:spTgt spid="56"/>
                                        </p:tgtEl>
                                        <p:attrNameLst>
                                          <p:attrName>ppt_x</p:attrName>
                                        </p:attrNameLst>
                                      </p:cBhvr>
                                      <p:tavLst>
                                        <p:tav tm="0">
                                          <p:val>
                                            <p:strVal val="1+#ppt_w/2"/>
                                          </p:val>
                                        </p:tav>
                                        <p:tav tm="100000">
                                          <p:val>
                                            <p:strVal val="#ppt_x"/>
                                          </p:val>
                                        </p:tav>
                                      </p:tavLst>
                                    </p:anim>
                                    <p:anim calcmode="lin" valueType="num">
                                      <p:cBhvr additive="base">
                                        <p:cTn id="190" dur="2000" fill="hold"/>
                                        <p:tgtEl>
                                          <p:spTgt spid="56"/>
                                        </p:tgtEl>
                                        <p:attrNameLst>
                                          <p:attrName>ppt_y</p:attrName>
                                        </p:attrNameLst>
                                      </p:cBhvr>
                                      <p:tavLst>
                                        <p:tav tm="0">
                                          <p:val>
                                            <p:strVal val="1+#ppt_h/2"/>
                                          </p:val>
                                        </p:tav>
                                        <p:tav tm="100000">
                                          <p:val>
                                            <p:strVal val="#ppt_y"/>
                                          </p:val>
                                        </p:tav>
                                      </p:tavLst>
                                    </p:anim>
                                  </p:childTnLst>
                                </p:cTn>
                              </p:par>
                              <p:par>
                                <p:cTn id="191" presetID="2" presetClass="entr" presetSubtype="6" fill="hold" grpId="0" nodeType="withEffect">
                                  <p:stCondLst>
                                    <p:cond delay="0"/>
                                  </p:stCondLst>
                                  <p:childTnLst>
                                    <p:set>
                                      <p:cBhvr>
                                        <p:cTn id="192" dur="1" fill="hold">
                                          <p:stCondLst>
                                            <p:cond delay="0"/>
                                          </p:stCondLst>
                                        </p:cTn>
                                        <p:tgtEl>
                                          <p:spTgt spid="66"/>
                                        </p:tgtEl>
                                        <p:attrNameLst>
                                          <p:attrName>style.visibility</p:attrName>
                                        </p:attrNameLst>
                                      </p:cBhvr>
                                      <p:to>
                                        <p:strVal val="visible"/>
                                      </p:to>
                                    </p:set>
                                    <p:anim calcmode="lin" valueType="num">
                                      <p:cBhvr additive="base">
                                        <p:cTn id="193" dur="2000" fill="hold"/>
                                        <p:tgtEl>
                                          <p:spTgt spid="66"/>
                                        </p:tgtEl>
                                        <p:attrNameLst>
                                          <p:attrName>ppt_x</p:attrName>
                                        </p:attrNameLst>
                                      </p:cBhvr>
                                      <p:tavLst>
                                        <p:tav tm="0">
                                          <p:val>
                                            <p:strVal val="1+#ppt_w/2"/>
                                          </p:val>
                                        </p:tav>
                                        <p:tav tm="100000">
                                          <p:val>
                                            <p:strVal val="#ppt_x"/>
                                          </p:val>
                                        </p:tav>
                                      </p:tavLst>
                                    </p:anim>
                                    <p:anim calcmode="lin" valueType="num">
                                      <p:cBhvr additive="base">
                                        <p:cTn id="194" dur="2000" fill="hold"/>
                                        <p:tgtEl>
                                          <p:spTgt spid="66"/>
                                        </p:tgtEl>
                                        <p:attrNameLst>
                                          <p:attrName>ppt_y</p:attrName>
                                        </p:attrNameLst>
                                      </p:cBhvr>
                                      <p:tavLst>
                                        <p:tav tm="0">
                                          <p:val>
                                            <p:strVal val="1+#ppt_h/2"/>
                                          </p:val>
                                        </p:tav>
                                        <p:tav tm="100000">
                                          <p:val>
                                            <p:strVal val="#ppt_y"/>
                                          </p:val>
                                        </p:tav>
                                      </p:tavLst>
                                    </p:anim>
                                  </p:childTnLst>
                                </p:cTn>
                              </p:par>
                              <p:par>
                                <p:cTn id="195" presetID="2" presetClass="entr" presetSubtype="6" fill="hold" grpId="0" nodeType="withEffect">
                                  <p:stCondLst>
                                    <p:cond delay="0"/>
                                  </p:stCondLst>
                                  <p:childTnLst>
                                    <p:set>
                                      <p:cBhvr>
                                        <p:cTn id="196" dur="1" fill="hold">
                                          <p:stCondLst>
                                            <p:cond delay="0"/>
                                          </p:stCondLst>
                                        </p:cTn>
                                        <p:tgtEl>
                                          <p:spTgt spid="76"/>
                                        </p:tgtEl>
                                        <p:attrNameLst>
                                          <p:attrName>style.visibility</p:attrName>
                                        </p:attrNameLst>
                                      </p:cBhvr>
                                      <p:to>
                                        <p:strVal val="visible"/>
                                      </p:to>
                                    </p:set>
                                    <p:anim calcmode="lin" valueType="num">
                                      <p:cBhvr additive="base">
                                        <p:cTn id="197" dur="2000" fill="hold"/>
                                        <p:tgtEl>
                                          <p:spTgt spid="76"/>
                                        </p:tgtEl>
                                        <p:attrNameLst>
                                          <p:attrName>ppt_x</p:attrName>
                                        </p:attrNameLst>
                                      </p:cBhvr>
                                      <p:tavLst>
                                        <p:tav tm="0">
                                          <p:val>
                                            <p:strVal val="1+#ppt_w/2"/>
                                          </p:val>
                                        </p:tav>
                                        <p:tav tm="100000">
                                          <p:val>
                                            <p:strVal val="#ppt_x"/>
                                          </p:val>
                                        </p:tav>
                                      </p:tavLst>
                                    </p:anim>
                                    <p:anim calcmode="lin" valueType="num">
                                      <p:cBhvr additive="base">
                                        <p:cTn id="198" dur="2000" fill="hold"/>
                                        <p:tgtEl>
                                          <p:spTgt spid="76"/>
                                        </p:tgtEl>
                                        <p:attrNameLst>
                                          <p:attrName>ppt_y</p:attrName>
                                        </p:attrNameLst>
                                      </p:cBhvr>
                                      <p:tavLst>
                                        <p:tav tm="0">
                                          <p:val>
                                            <p:strVal val="1+#ppt_h/2"/>
                                          </p:val>
                                        </p:tav>
                                        <p:tav tm="100000">
                                          <p:val>
                                            <p:strVal val="#ppt_y"/>
                                          </p:val>
                                        </p:tav>
                                      </p:tavLst>
                                    </p:anim>
                                  </p:childTnLst>
                                </p:cTn>
                              </p:par>
                              <p:par>
                                <p:cTn id="199" presetID="2" presetClass="entr" presetSubtype="6" fill="hold" grpId="0" nodeType="withEffect">
                                  <p:stCondLst>
                                    <p:cond delay="0"/>
                                  </p:stCondLst>
                                  <p:childTnLst>
                                    <p:set>
                                      <p:cBhvr>
                                        <p:cTn id="200" dur="1" fill="hold">
                                          <p:stCondLst>
                                            <p:cond delay="0"/>
                                          </p:stCondLst>
                                        </p:cTn>
                                        <p:tgtEl>
                                          <p:spTgt spid="10"/>
                                        </p:tgtEl>
                                        <p:attrNameLst>
                                          <p:attrName>style.visibility</p:attrName>
                                        </p:attrNameLst>
                                      </p:cBhvr>
                                      <p:to>
                                        <p:strVal val="visible"/>
                                      </p:to>
                                    </p:set>
                                    <p:anim calcmode="lin" valueType="num">
                                      <p:cBhvr additive="base">
                                        <p:cTn id="201" dur="2000" fill="hold"/>
                                        <p:tgtEl>
                                          <p:spTgt spid="10"/>
                                        </p:tgtEl>
                                        <p:attrNameLst>
                                          <p:attrName>ppt_x</p:attrName>
                                        </p:attrNameLst>
                                      </p:cBhvr>
                                      <p:tavLst>
                                        <p:tav tm="0">
                                          <p:val>
                                            <p:strVal val="1+#ppt_w/2"/>
                                          </p:val>
                                        </p:tav>
                                        <p:tav tm="100000">
                                          <p:val>
                                            <p:strVal val="#ppt_x"/>
                                          </p:val>
                                        </p:tav>
                                      </p:tavLst>
                                    </p:anim>
                                    <p:anim calcmode="lin" valueType="num">
                                      <p:cBhvr additive="base">
                                        <p:cTn id="202" dur="2000" fill="hold"/>
                                        <p:tgtEl>
                                          <p:spTgt spid="10"/>
                                        </p:tgtEl>
                                        <p:attrNameLst>
                                          <p:attrName>ppt_y</p:attrName>
                                        </p:attrNameLst>
                                      </p:cBhvr>
                                      <p:tavLst>
                                        <p:tav tm="0">
                                          <p:val>
                                            <p:strVal val="1+#ppt_h/2"/>
                                          </p:val>
                                        </p:tav>
                                        <p:tav tm="100000">
                                          <p:val>
                                            <p:strVal val="#ppt_y"/>
                                          </p:val>
                                        </p:tav>
                                      </p:tavLst>
                                    </p:anim>
                                  </p:childTnLst>
                                </p:cTn>
                              </p:par>
                              <p:par>
                                <p:cTn id="203" presetID="2" presetClass="entr" presetSubtype="6" fill="hold" grpId="0" nodeType="withEffect">
                                  <p:stCondLst>
                                    <p:cond delay="0"/>
                                  </p:stCondLst>
                                  <p:childTnLst>
                                    <p:set>
                                      <p:cBhvr>
                                        <p:cTn id="204" dur="1" fill="hold">
                                          <p:stCondLst>
                                            <p:cond delay="0"/>
                                          </p:stCondLst>
                                        </p:cTn>
                                        <p:tgtEl>
                                          <p:spTgt spid="20"/>
                                        </p:tgtEl>
                                        <p:attrNameLst>
                                          <p:attrName>style.visibility</p:attrName>
                                        </p:attrNameLst>
                                      </p:cBhvr>
                                      <p:to>
                                        <p:strVal val="visible"/>
                                      </p:to>
                                    </p:set>
                                    <p:anim calcmode="lin" valueType="num">
                                      <p:cBhvr additive="base">
                                        <p:cTn id="205" dur="2000" fill="hold"/>
                                        <p:tgtEl>
                                          <p:spTgt spid="20"/>
                                        </p:tgtEl>
                                        <p:attrNameLst>
                                          <p:attrName>ppt_x</p:attrName>
                                        </p:attrNameLst>
                                      </p:cBhvr>
                                      <p:tavLst>
                                        <p:tav tm="0">
                                          <p:val>
                                            <p:strVal val="1+#ppt_w/2"/>
                                          </p:val>
                                        </p:tav>
                                        <p:tav tm="100000">
                                          <p:val>
                                            <p:strVal val="#ppt_x"/>
                                          </p:val>
                                        </p:tav>
                                      </p:tavLst>
                                    </p:anim>
                                    <p:anim calcmode="lin" valueType="num">
                                      <p:cBhvr additive="base">
                                        <p:cTn id="206" dur="2000" fill="hold"/>
                                        <p:tgtEl>
                                          <p:spTgt spid="20"/>
                                        </p:tgtEl>
                                        <p:attrNameLst>
                                          <p:attrName>ppt_y</p:attrName>
                                        </p:attrNameLst>
                                      </p:cBhvr>
                                      <p:tavLst>
                                        <p:tav tm="0">
                                          <p:val>
                                            <p:strVal val="1+#ppt_h/2"/>
                                          </p:val>
                                        </p:tav>
                                        <p:tav tm="100000">
                                          <p:val>
                                            <p:strVal val="#ppt_y"/>
                                          </p:val>
                                        </p:tav>
                                      </p:tavLst>
                                    </p:anim>
                                  </p:childTnLst>
                                </p:cTn>
                              </p:par>
                              <p:par>
                                <p:cTn id="207" presetID="2" presetClass="entr" presetSubtype="6" fill="hold" grpId="0" nodeType="withEffect">
                                  <p:stCondLst>
                                    <p:cond delay="0"/>
                                  </p:stCondLst>
                                  <p:childTnLst>
                                    <p:set>
                                      <p:cBhvr>
                                        <p:cTn id="208" dur="1" fill="hold">
                                          <p:stCondLst>
                                            <p:cond delay="0"/>
                                          </p:stCondLst>
                                        </p:cTn>
                                        <p:tgtEl>
                                          <p:spTgt spid="30"/>
                                        </p:tgtEl>
                                        <p:attrNameLst>
                                          <p:attrName>style.visibility</p:attrName>
                                        </p:attrNameLst>
                                      </p:cBhvr>
                                      <p:to>
                                        <p:strVal val="visible"/>
                                      </p:to>
                                    </p:set>
                                    <p:anim calcmode="lin" valueType="num">
                                      <p:cBhvr additive="base">
                                        <p:cTn id="209" dur="2000" fill="hold"/>
                                        <p:tgtEl>
                                          <p:spTgt spid="30"/>
                                        </p:tgtEl>
                                        <p:attrNameLst>
                                          <p:attrName>ppt_x</p:attrName>
                                        </p:attrNameLst>
                                      </p:cBhvr>
                                      <p:tavLst>
                                        <p:tav tm="0">
                                          <p:val>
                                            <p:strVal val="1+#ppt_w/2"/>
                                          </p:val>
                                        </p:tav>
                                        <p:tav tm="100000">
                                          <p:val>
                                            <p:strVal val="#ppt_x"/>
                                          </p:val>
                                        </p:tav>
                                      </p:tavLst>
                                    </p:anim>
                                    <p:anim calcmode="lin" valueType="num">
                                      <p:cBhvr additive="base">
                                        <p:cTn id="210" dur="2000" fill="hold"/>
                                        <p:tgtEl>
                                          <p:spTgt spid="30"/>
                                        </p:tgtEl>
                                        <p:attrNameLst>
                                          <p:attrName>ppt_y</p:attrName>
                                        </p:attrNameLst>
                                      </p:cBhvr>
                                      <p:tavLst>
                                        <p:tav tm="0">
                                          <p:val>
                                            <p:strVal val="1+#ppt_h/2"/>
                                          </p:val>
                                        </p:tav>
                                        <p:tav tm="100000">
                                          <p:val>
                                            <p:strVal val="#ppt_y"/>
                                          </p:val>
                                        </p:tav>
                                      </p:tavLst>
                                    </p:anim>
                                  </p:childTnLst>
                                </p:cTn>
                              </p:par>
                              <p:par>
                                <p:cTn id="211" presetID="2" presetClass="entr" presetSubtype="6" fill="hold" grpId="0" nodeType="withEffect">
                                  <p:stCondLst>
                                    <p:cond delay="0"/>
                                  </p:stCondLst>
                                  <p:childTnLst>
                                    <p:set>
                                      <p:cBhvr>
                                        <p:cTn id="212" dur="1" fill="hold">
                                          <p:stCondLst>
                                            <p:cond delay="0"/>
                                          </p:stCondLst>
                                        </p:cTn>
                                        <p:tgtEl>
                                          <p:spTgt spid="40"/>
                                        </p:tgtEl>
                                        <p:attrNameLst>
                                          <p:attrName>style.visibility</p:attrName>
                                        </p:attrNameLst>
                                      </p:cBhvr>
                                      <p:to>
                                        <p:strVal val="visible"/>
                                      </p:to>
                                    </p:set>
                                    <p:anim calcmode="lin" valueType="num">
                                      <p:cBhvr additive="base">
                                        <p:cTn id="213" dur="2000" fill="hold"/>
                                        <p:tgtEl>
                                          <p:spTgt spid="40"/>
                                        </p:tgtEl>
                                        <p:attrNameLst>
                                          <p:attrName>ppt_x</p:attrName>
                                        </p:attrNameLst>
                                      </p:cBhvr>
                                      <p:tavLst>
                                        <p:tav tm="0">
                                          <p:val>
                                            <p:strVal val="1+#ppt_w/2"/>
                                          </p:val>
                                        </p:tav>
                                        <p:tav tm="100000">
                                          <p:val>
                                            <p:strVal val="#ppt_x"/>
                                          </p:val>
                                        </p:tav>
                                      </p:tavLst>
                                    </p:anim>
                                    <p:anim calcmode="lin" valueType="num">
                                      <p:cBhvr additive="base">
                                        <p:cTn id="214" dur="2000" fill="hold"/>
                                        <p:tgtEl>
                                          <p:spTgt spid="40"/>
                                        </p:tgtEl>
                                        <p:attrNameLst>
                                          <p:attrName>ppt_y</p:attrName>
                                        </p:attrNameLst>
                                      </p:cBhvr>
                                      <p:tavLst>
                                        <p:tav tm="0">
                                          <p:val>
                                            <p:strVal val="1+#ppt_h/2"/>
                                          </p:val>
                                        </p:tav>
                                        <p:tav tm="100000">
                                          <p:val>
                                            <p:strVal val="#ppt_y"/>
                                          </p:val>
                                        </p:tav>
                                      </p:tavLst>
                                    </p:anim>
                                  </p:childTnLst>
                                </p:cTn>
                              </p:par>
                              <p:par>
                                <p:cTn id="215" presetID="2" presetClass="entr" presetSubtype="6" fill="hold" grpId="0" nodeType="withEffect">
                                  <p:stCondLst>
                                    <p:cond delay="0"/>
                                  </p:stCondLst>
                                  <p:childTnLst>
                                    <p:set>
                                      <p:cBhvr>
                                        <p:cTn id="216" dur="1" fill="hold">
                                          <p:stCondLst>
                                            <p:cond delay="0"/>
                                          </p:stCondLst>
                                        </p:cTn>
                                        <p:tgtEl>
                                          <p:spTgt spid="50"/>
                                        </p:tgtEl>
                                        <p:attrNameLst>
                                          <p:attrName>style.visibility</p:attrName>
                                        </p:attrNameLst>
                                      </p:cBhvr>
                                      <p:to>
                                        <p:strVal val="visible"/>
                                      </p:to>
                                    </p:set>
                                    <p:anim calcmode="lin" valueType="num">
                                      <p:cBhvr additive="base">
                                        <p:cTn id="217" dur="2000" fill="hold"/>
                                        <p:tgtEl>
                                          <p:spTgt spid="50"/>
                                        </p:tgtEl>
                                        <p:attrNameLst>
                                          <p:attrName>ppt_x</p:attrName>
                                        </p:attrNameLst>
                                      </p:cBhvr>
                                      <p:tavLst>
                                        <p:tav tm="0">
                                          <p:val>
                                            <p:strVal val="1+#ppt_w/2"/>
                                          </p:val>
                                        </p:tav>
                                        <p:tav tm="100000">
                                          <p:val>
                                            <p:strVal val="#ppt_x"/>
                                          </p:val>
                                        </p:tav>
                                      </p:tavLst>
                                    </p:anim>
                                    <p:anim calcmode="lin" valueType="num">
                                      <p:cBhvr additive="base">
                                        <p:cTn id="218" dur="2000" fill="hold"/>
                                        <p:tgtEl>
                                          <p:spTgt spid="50"/>
                                        </p:tgtEl>
                                        <p:attrNameLst>
                                          <p:attrName>ppt_y</p:attrName>
                                        </p:attrNameLst>
                                      </p:cBhvr>
                                      <p:tavLst>
                                        <p:tav tm="0">
                                          <p:val>
                                            <p:strVal val="1+#ppt_h/2"/>
                                          </p:val>
                                        </p:tav>
                                        <p:tav tm="100000">
                                          <p:val>
                                            <p:strVal val="#ppt_y"/>
                                          </p:val>
                                        </p:tav>
                                      </p:tavLst>
                                    </p:anim>
                                  </p:childTnLst>
                                </p:cTn>
                              </p:par>
                              <p:par>
                                <p:cTn id="219" presetID="2" presetClass="entr" presetSubtype="6" fill="hold" grpId="0" nodeType="withEffect">
                                  <p:stCondLst>
                                    <p:cond delay="0"/>
                                  </p:stCondLst>
                                  <p:childTnLst>
                                    <p:set>
                                      <p:cBhvr>
                                        <p:cTn id="220" dur="1" fill="hold">
                                          <p:stCondLst>
                                            <p:cond delay="0"/>
                                          </p:stCondLst>
                                        </p:cTn>
                                        <p:tgtEl>
                                          <p:spTgt spid="60"/>
                                        </p:tgtEl>
                                        <p:attrNameLst>
                                          <p:attrName>style.visibility</p:attrName>
                                        </p:attrNameLst>
                                      </p:cBhvr>
                                      <p:to>
                                        <p:strVal val="visible"/>
                                      </p:to>
                                    </p:set>
                                    <p:anim calcmode="lin" valueType="num">
                                      <p:cBhvr additive="base">
                                        <p:cTn id="221" dur="2000" fill="hold"/>
                                        <p:tgtEl>
                                          <p:spTgt spid="60"/>
                                        </p:tgtEl>
                                        <p:attrNameLst>
                                          <p:attrName>ppt_x</p:attrName>
                                        </p:attrNameLst>
                                      </p:cBhvr>
                                      <p:tavLst>
                                        <p:tav tm="0">
                                          <p:val>
                                            <p:strVal val="1+#ppt_w/2"/>
                                          </p:val>
                                        </p:tav>
                                        <p:tav tm="100000">
                                          <p:val>
                                            <p:strVal val="#ppt_x"/>
                                          </p:val>
                                        </p:tav>
                                      </p:tavLst>
                                    </p:anim>
                                    <p:anim calcmode="lin" valueType="num">
                                      <p:cBhvr additive="base">
                                        <p:cTn id="222" dur="2000" fill="hold"/>
                                        <p:tgtEl>
                                          <p:spTgt spid="60"/>
                                        </p:tgtEl>
                                        <p:attrNameLst>
                                          <p:attrName>ppt_y</p:attrName>
                                        </p:attrNameLst>
                                      </p:cBhvr>
                                      <p:tavLst>
                                        <p:tav tm="0">
                                          <p:val>
                                            <p:strVal val="1+#ppt_h/2"/>
                                          </p:val>
                                        </p:tav>
                                        <p:tav tm="100000">
                                          <p:val>
                                            <p:strVal val="#ppt_y"/>
                                          </p:val>
                                        </p:tav>
                                      </p:tavLst>
                                    </p:anim>
                                  </p:childTnLst>
                                </p:cTn>
                              </p:par>
                              <p:par>
                                <p:cTn id="223" presetID="2" presetClass="entr" presetSubtype="6" fill="hold" grpId="0" nodeType="withEffect">
                                  <p:stCondLst>
                                    <p:cond delay="0"/>
                                  </p:stCondLst>
                                  <p:childTnLst>
                                    <p:set>
                                      <p:cBhvr>
                                        <p:cTn id="224" dur="1" fill="hold">
                                          <p:stCondLst>
                                            <p:cond delay="0"/>
                                          </p:stCondLst>
                                        </p:cTn>
                                        <p:tgtEl>
                                          <p:spTgt spid="70"/>
                                        </p:tgtEl>
                                        <p:attrNameLst>
                                          <p:attrName>style.visibility</p:attrName>
                                        </p:attrNameLst>
                                      </p:cBhvr>
                                      <p:to>
                                        <p:strVal val="visible"/>
                                      </p:to>
                                    </p:set>
                                    <p:anim calcmode="lin" valueType="num">
                                      <p:cBhvr additive="base">
                                        <p:cTn id="225" dur="2000" fill="hold"/>
                                        <p:tgtEl>
                                          <p:spTgt spid="70"/>
                                        </p:tgtEl>
                                        <p:attrNameLst>
                                          <p:attrName>ppt_x</p:attrName>
                                        </p:attrNameLst>
                                      </p:cBhvr>
                                      <p:tavLst>
                                        <p:tav tm="0">
                                          <p:val>
                                            <p:strVal val="1+#ppt_w/2"/>
                                          </p:val>
                                        </p:tav>
                                        <p:tav tm="100000">
                                          <p:val>
                                            <p:strVal val="#ppt_x"/>
                                          </p:val>
                                        </p:tav>
                                      </p:tavLst>
                                    </p:anim>
                                    <p:anim calcmode="lin" valueType="num">
                                      <p:cBhvr additive="base">
                                        <p:cTn id="226" dur="2000" fill="hold"/>
                                        <p:tgtEl>
                                          <p:spTgt spid="70"/>
                                        </p:tgtEl>
                                        <p:attrNameLst>
                                          <p:attrName>ppt_y</p:attrName>
                                        </p:attrNameLst>
                                      </p:cBhvr>
                                      <p:tavLst>
                                        <p:tav tm="0">
                                          <p:val>
                                            <p:strVal val="1+#ppt_h/2"/>
                                          </p:val>
                                        </p:tav>
                                        <p:tav tm="100000">
                                          <p:val>
                                            <p:strVal val="#ppt_y"/>
                                          </p:val>
                                        </p:tav>
                                      </p:tavLst>
                                    </p:anim>
                                  </p:childTnLst>
                                </p:cTn>
                              </p:par>
                              <p:par>
                                <p:cTn id="227" presetID="2" presetClass="entr" presetSubtype="6" fill="hold" grpId="0" nodeType="withEffect">
                                  <p:stCondLst>
                                    <p:cond delay="0"/>
                                  </p:stCondLst>
                                  <p:childTnLst>
                                    <p:set>
                                      <p:cBhvr>
                                        <p:cTn id="228" dur="1" fill="hold">
                                          <p:stCondLst>
                                            <p:cond delay="0"/>
                                          </p:stCondLst>
                                        </p:cTn>
                                        <p:tgtEl>
                                          <p:spTgt spid="80"/>
                                        </p:tgtEl>
                                        <p:attrNameLst>
                                          <p:attrName>style.visibility</p:attrName>
                                        </p:attrNameLst>
                                      </p:cBhvr>
                                      <p:to>
                                        <p:strVal val="visible"/>
                                      </p:to>
                                    </p:set>
                                    <p:anim calcmode="lin" valueType="num">
                                      <p:cBhvr additive="base">
                                        <p:cTn id="229" dur="2000" fill="hold"/>
                                        <p:tgtEl>
                                          <p:spTgt spid="80"/>
                                        </p:tgtEl>
                                        <p:attrNameLst>
                                          <p:attrName>ppt_x</p:attrName>
                                        </p:attrNameLst>
                                      </p:cBhvr>
                                      <p:tavLst>
                                        <p:tav tm="0">
                                          <p:val>
                                            <p:strVal val="1+#ppt_w/2"/>
                                          </p:val>
                                        </p:tav>
                                        <p:tav tm="100000">
                                          <p:val>
                                            <p:strVal val="#ppt_x"/>
                                          </p:val>
                                        </p:tav>
                                      </p:tavLst>
                                    </p:anim>
                                    <p:anim calcmode="lin" valueType="num">
                                      <p:cBhvr additive="base">
                                        <p:cTn id="230" dur="2000" fill="hold"/>
                                        <p:tgtEl>
                                          <p:spTgt spid="80"/>
                                        </p:tgtEl>
                                        <p:attrNameLst>
                                          <p:attrName>ppt_y</p:attrName>
                                        </p:attrNameLst>
                                      </p:cBhvr>
                                      <p:tavLst>
                                        <p:tav tm="0">
                                          <p:val>
                                            <p:strVal val="1+#ppt_h/2"/>
                                          </p:val>
                                        </p:tav>
                                        <p:tav tm="100000">
                                          <p:val>
                                            <p:strVal val="#ppt_y"/>
                                          </p:val>
                                        </p:tav>
                                      </p:tavLst>
                                    </p:anim>
                                  </p:childTnLst>
                                </p:cTn>
                              </p:par>
                              <p:par>
                                <p:cTn id="231" presetID="2" presetClass="entr" presetSubtype="6" fill="hold" grpId="0" nodeType="withEffect">
                                  <p:stCondLst>
                                    <p:cond delay="0"/>
                                  </p:stCondLst>
                                  <p:childTnLst>
                                    <p:set>
                                      <p:cBhvr>
                                        <p:cTn id="232" dur="1" fill="hold">
                                          <p:stCondLst>
                                            <p:cond delay="0"/>
                                          </p:stCondLst>
                                        </p:cTn>
                                        <p:tgtEl>
                                          <p:spTgt spid="4"/>
                                        </p:tgtEl>
                                        <p:attrNameLst>
                                          <p:attrName>style.visibility</p:attrName>
                                        </p:attrNameLst>
                                      </p:cBhvr>
                                      <p:to>
                                        <p:strVal val="visible"/>
                                      </p:to>
                                    </p:set>
                                    <p:anim calcmode="lin" valueType="num">
                                      <p:cBhvr additive="base">
                                        <p:cTn id="233" dur="2000" fill="hold"/>
                                        <p:tgtEl>
                                          <p:spTgt spid="4"/>
                                        </p:tgtEl>
                                        <p:attrNameLst>
                                          <p:attrName>ppt_x</p:attrName>
                                        </p:attrNameLst>
                                      </p:cBhvr>
                                      <p:tavLst>
                                        <p:tav tm="0">
                                          <p:val>
                                            <p:strVal val="1+#ppt_w/2"/>
                                          </p:val>
                                        </p:tav>
                                        <p:tav tm="100000">
                                          <p:val>
                                            <p:strVal val="#ppt_x"/>
                                          </p:val>
                                        </p:tav>
                                      </p:tavLst>
                                    </p:anim>
                                    <p:anim calcmode="lin" valueType="num">
                                      <p:cBhvr additive="base">
                                        <p:cTn id="234" dur="2000" fill="hold"/>
                                        <p:tgtEl>
                                          <p:spTgt spid="4"/>
                                        </p:tgtEl>
                                        <p:attrNameLst>
                                          <p:attrName>ppt_y</p:attrName>
                                        </p:attrNameLst>
                                      </p:cBhvr>
                                      <p:tavLst>
                                        <p:tav tm="0">
                                          <p:val>
                                            <p:strVal val="1+#ppt_h/2"/>
                                          </p:val>
                                        </p:tav>
                                        <p:tav tm="100000">
                                          <p:val>
                                            <p:strVal val="#ppt_y"/>
                                          </p:val>
                                        </p:tav>
                                      </p:tavLst>
                                    </p:anim>
                                  </p:childTnLst>
                                </p:cTn>
                              </p:par>
                              <p:par>
                                <p:cTn id="235" presetID="2" presetClass="entr" presetSubtype="6" fill="hold" grpId="0" nodeType="withEffect">
                                  <p:stCondLst>
                                    <p:cond delay="0"/>
                                  </p:stCondLst>
                                  <p:childTnLst>
                                    <p:set>
                                      <p:cBhvr>
                                        <p:cTn id="236" dur="1" fill="hold">
                                          <p:stCondLst>
                                            <p:cond delay="0"/>
                                          </p:stCondLst>
                                        </p:cTn>
                                        <p:tgtEl>
                                          <p:spTgt spid="14"/>
                                        </p:tgtEl>
                                        <p:attrNameLst>
                                          <p:attrName>style.visibility</p:attrName>
                                        </p:attrNameLst>
                                      </p:cBhvr>
                                      <p:to>
                                        <p:strVal val="visible"/>
                                      </p:to>
                                    </p:set>
                                    <p:anim calcmode="lin" valueType="num">
                                      <p:cBhvr additive="base">
                                        <p:cTn id="237" dur="2000" fill="hold"/>
                                        <p:tgtEl>
                                          <p:spTgt spid="14"/>
                                        </p:tgtEl>
                                        <p:attrNameLst>
                                          <p:attrName>ppt_x</p:attrName>
                                        </p:attrNameLst>
                                      </p:cBhvr>
                                      <p:tavLst>
                                        <p:tav tm="0">
                                          <p:val>
                                            <p:strVal val="1+#ppt_w/2"/>
                                          </p:val>
                                        </p:tav>
                                        <p:tav tm="100000">
                                          <p:val>
                                            <p:strVal val="#ppt_x"/>
                                          </p:val>
                                        </p:tav>
                                      </p:tavLst>
                                    </p:anim>
                                    <p:anim calcmode="lin" valueType="num">
                                      <p:cBhvr additive="base">
                                        <p:cTn id="238" dur="2000" fill="hold"/>
                                        <p:tgtEl>
                                          <p:spTgt spid="14"/>
                                        </p:tgtEl>
                                        <p:attrNameLst>
                                          <p:attrName>ppt_y</p:attrName>
                                        </p:attrNameLst>
                                      </p:cBhvr>
                                      <p:tavLst>
                                        <p:tav tm="0">
                                          <p:val>
                                            <p:strVal val="1+#ppt_h/2"/>
                                          </p:val>
                                        </p:tav>
                                        <p:tav tm="100000">
                                          <p:val>
                                            <p:strVal val="#ppt_y"/>
                                          </p:val>
                                        </p:tav>
                                      </p:tavLst>
                                    </p:anim>
                                  </p:childTnLst>
                                </p:cTn>
                              </p:par>
                              <p:par>
                                <p:cTn id="239" presetID="2" presetClass="entr" presetSubtype="6" fill="hold" grpId="0" nodeType="withEffect">
                                  <p:stCondLst>
                                    <p:cond delay="0"/>
                                  </p:stCondLst>
                                  <p:childTnLst>
                                    <p:set>
                                      <p:cBhvr>
                                        <p:cTn id="240" dur="1" fill="hold">
                                          <p:stCondLst>
                                            <p:cond delay="0"/>
                                          </p:stCondLst>
                                        </p:cTn>
                                        <p:tgtEl>
                                          <p:spTgt spid="24"/>
                                        </p:tgtEl>
                                        <p:attrNameLst>
                                          <p:attrName>style.visibility</p:attrName>
                                        </p:attrNameLst>
                                      </p:cBhvr>
                                      <p:to>
                                        <p:strVal val="visible"/>
                                      </p:to>
                                    </p:set>
                                    <p:anim calcmode="lin" valueType="num">
                                      <p:cBhvr additive="base">
                                        <p:cTn id="241" dur="2000" fill="hold"/>
                                        <p:tgtEl>
                                          <p:spTgt spid="24"/>
                                        </p:tgtEl>
                                        <p:attrNameLst>
                                          <p:attrName>ppt_x</p:attrName>
                                        </p:attrNameLst>
                                      </p:cBhvr>
                                      <p:tavLst>
                                        <p:tav tm="0">
                                          <p:val>
                                            <p:strVal val="1+#ppt_w/2"/>
                                          </p:val>
                                        </p:tav>
                                        <p:tav tm="100000">
                                          <p:val>
                                            <p:strVal val="#ppt_x"/>
                                          </p:val>
                                        </p:tav>
                                      </p:tavLst>
                                    </p:anim>
                                    <p:anim calcmode="lin" valueType="num">
                                      <p:cBhvr additive="base">
                                        <p:cTn id="242" dur="2000" fill="hold"/>
                                        <p:tgtEl>
                                          <p:spTgt spid="24"/>
                                        </p:tgtEl>
                                        <p:attrNameLst>
                                          <p:attrName>ppt_y</p:attrName>
                                        </p:attrNameLst>
                                      </p:cBhvr>
                                      <p:tavLst>
                                        <p:tav tm="0">
                                          <p:val>
                                            <p:strVal val="1+#ppt_h/2"/>
                                          </p:val>
                                        </p:tav>
                                        <p:tav tm="100000">
                                          <p:val>
                                            <p:strVal val="#ppt_y"/>
                                          </p:val>
                                        </p:tav>
                                      </p:tavLst>
                                    </p:anim>
                                  </p:childTnLst>
                                </p:cTn>
                              </p:par>
                              <p:par>
                                <p:cTn id="243" presetID="2" presetClass="entr" presetSubtype="6" fill="hold" grpId="0" nodeType="withEffect">
                                  <p:stCondLst>
                                    <p:cond delay="0"/>
                                  </p:stCondLst>
                                  <p:childTnLst>
                                    <p:set>
                                      <p:cBhvr>
                                        <p:cTn id="244" dur="1" fill="hold">
                                          <p:stCondLst>
                                            <p:cond delay="0"/>
                                          </p:stCondLst>
                                        </p:cTn>
                                        <p:tgtEl>
                                          <p:spTgt spid="34"/>
                                        </p:tgtEl>
                                        <p:attrNameLst>
                                          <p:attrName>style.visibility</p:attrName>
                                        </p:attrNameLst>
                                      </p:cBhvr>
                                      <p:to>
                                        <p:strVal val="visible"/>
                                      </p:to>
                                    </p:set>
                                    <p:anim calcmode="lin" valueType="num">
                                      <p:cBhvr additive="base">
                                        <p:cTn id="245" dur="2000" fill="hold"/>
                                        <p:tgtEl>
                                          <p:spTgt spid="34"/>
                                        </p:tgtEl>
                                        <p:attrNameLst>
                                          <p:attrName>ppt_x</p:attrName>
                                        </p:attrNameLst>
                                      </p:cBhvr>
                                      <p:tavLst>
                                        <p:tav tm="0">
                                          <p:val>
                                            <p:strVal val="1+#ppt_w/2"/>
                                          </p:val>
                                        </p:tav>
                                        <p:tav tm="100000">
                                          <p:val>
                                            <p:strVal val="#ppt_x"/>
                                          </p:val>
                                        </p:tav>
                                      </p:tavLst>
                                    </p:anim>
                                    <p:anim calcmode="lin" valueType="num">
                                      <p:cBhvr additive="base">
                                        <p:cTn id="246" dur="2000" fill="hold"/>
                                        <p:tgtEl>
                                          <p:spTgt spid="34"/>
                                        </p:tgtEl>
                                        <p:attrNameLst>
                                          <p:attrName>ppt_y</p:attrName>
                                        </p:attrNameLst>
                                      </p:cBhvr>
                                      <p:tavLst>
                                        <p:tav tm="0">
                                          <p:val>
                                            <p:strVal val="1+#ppt_h/2"/>
                                          </p:val>
                                        </p:tav>
                                        <p:tav tm="100000">
                                          <p:val>
                                            <p:strVal val="#ppt_y"/>
                                          </p:val>
                                        </p:tav>
                                      </p:tavLst>
                                    </p:anim>
                                  </p:childTnLst>
                                </p:cTn>
                              </p:par>
                              <p:par>
                                <p:cTn id="247" presetID="2" presetClass="entr" presetSubtype="6" fill="hold" grpId="0" nodeType="withEffect">
                                  <p:stCondLst>
                                    <p:cond delay="0"/>
                                  </p:stCondLst>
                                  <p:childTnLst>
                                    <p:set>
                                      <p:cBhvr>
                                        <p:cTn id="248" dur="1" fill="hold">
                                          <p:stCondLst>
                                            <p:cond delay="0"/>
                                          </p:stCondLst>
                                        </p:cTn>
                                        <p:tgtEl>
                                          <p:spTgt spid="44"/>
                                        </p:tgtEl>
                                        <p:attrNameLst>
                                          <p:attrName>style.visibility</p:attrName>
                                        </p:attrNameLst>
                                      </p:cBhvr>
                                      <p:to>
                                        <p:strVal val="visible"/>
                                      </p:to>
                                    </p:set>
                                    <p:anim calcmode="lin" valueType="num">
                                      <p:cBhvr additive="base">
                                        <p:cTn id="249" dur="2000" fill="hold"/>
                                        <p:tgtEl>
                                          <p:spTgt spid="44"/>
                                        </p:tgtEl>
                                        <p:attrNameLst>
                                          <p:attrName>ppt_x</p:attrName>
                                        </p:attrNameLst>
                                      </p:cBhvr>
                                      <p:tavLst>
                                        <p:tav tm="0">
                                          <p:val>
                                            <p:strVal val="1+#ppt_w/2"/>
                                          </p:val>
                                        </p:tav>
                                        <p:tav tm="100000">
                                          <p:val>
                                            <p:strVal val="#ppt_x"/>
                                          </p:val>
                                        </p:tav>
                                      </p:tavLst>
                                    </p:anim>
                                    <p:anim calcmode="lin" valueType="num">
                                      <p:cBhvr additive="base">
                                        <p:cTn id="250" dur="2000" fill="hold"/>
                                        <p:tgtEl>
                                          <p:spTgt spid="44"/>
                                        </p:tgtEl>
                                        <p:attrNameLst>
                                          <p:attrName>ppt_y</p:attrName>
                                        </p:attrNameLst>
                                      </p:cBhvr>
                                      <p:tavLst>
                                        <p:tav tm="0">
                                          <p:val>
                                            <p:strVal val="1+#ppt_h/2"/>
                                          </p:val>
                                        </p:tav>
                                        <p:tav tm="100000">
                                          <p:val>
                                            <p:strVal val="#ppt_y"/>
                                          </p:val>
                                        </p:tav>
                                      </p:tavLst>
                                    </p:anim>
                                  </p:childTnLst>
                                </p:cTn>
                              </p:par>
                              <p:par>
                                <p:cTn id="251" presetID="2" presetClass="entr" presetSubtype="6" fill="hold" grpId="0" nodeType="withEffect">
                                  <p:stCondLst>
                                    <p:cond delay="0"/>
                                  </p:stCondLst>
                                  <p:childTnLst>
                                    <p:set>
                                      <p:cBhvr>
                                        <p:cTn id="252" dur="1" fill="hold">
                                          <p:stCondLst>
                                            <p:cond delay="0"/>
                                          </p:stCondLst>
                                        </p:cTn>
                                        <p:tgtEl>
                                          <p:spTgt spid="54"/>
                                        </p:tgtEl>
                                        <p:attrNameLst>
                                          <p:attrName>style.visibility</p:attrName>
                                        </p:attrNameLst>
                                      </p:cBhvr>
                                      <p:to>
                                        <p:strVal val="visible"/>
                                      </p:to>
                                    </p:set>
                                    <p:anim calcmode="lin" valueType="num">
                                      <p:cBhvr additive="base">
                                        <p:cTn id="253" dur="2000" fill="hold"/>
                                        <p:tgtEl>
                                          <p:spTgt spid="54"/>
                                        </p:tgtEl>
                                        <p:attrNameLst>
                                          <p:attrName>ppt_x</p:attrName>
                                        </p:attrNameLst>
                                      </p:cBhvr>
                                      <p:tavLst>
                                        <p:tav tm="0">
                                          <p:val>
                                            <p:strVal val="1+#ppt_w/2"/>
                                          </p:val>
                                        </p:tav>
                                        <p:tav tm="100000">
                                          <p:val>
                                            <p:strVal val="#ppt_x"/>
                                          </p:val>
                                        </p:tav>
                                      </p:tavLst>
                                    </p:anim>
                                    <p:anim calcmode="lin" valueType="num">
                                      <p:cBhvr additive="base">
                                        <p:cTn id="254" dur="2000" fill="hold"/>
                                        <p:tgtEl>
                                          <p:spTgt spid="54"/>
                                        </p:tgtEl>
                                        <p:attrNameLst>
                                          <p:attrName>ppt_y</p:attrName>
                                        </p:attrNameLst>
                                      </p:cBhvr>
                                      <p:tavLst>
                                        <p:tav tm="0">
                                          <p:val>
                                            <p:strVal val="1+#ppt_h/2"/>
                                          </p:val>
                                        </p:tav>
                                        <p:tav tm="100000">
                                          <p:val>
                                            <p:strVal val="#ppt_y"/>
                                          </p:val>
                                        </p:tav>
                                      </p:tavLst>
                                    </p:anim>
                                  </p:childTnLst>
                                </p:cTn>
                              </p:par>
                              <p:par>
                                <p:cTn id="255" presetID="2" presetClass="entr" presetSubtype="6" fill="hold" grpId="0" nodeType="withEffect">
                                  <p:stCondLst>
                                    <p:cond delay="0"/>
                                  </p:stCondLst>
                                  <p:childTnLst>
                                    <p:set>
                                      <p:cBhvr>
                                        <p:cTn id="256" dur="1" fill="hold">
                                          <p:stCondLst>
                                            <p:cond delay="0"/>
                                          </p:stCondLst>
                                        </p:cTn>
                                        <p:tgtEl>
                                          <p:spTgt spid="64"/>
                                        </p:tgtEl>
                                        <p:attrNameLst>
                                          <p:attrName>style.visibility</p:attrName>
                                        </p:attrNameLst>
                                      </p:cBhvr>
                                      <p:to>
                                        <p:strVal val="visible"/>
                                      </p:to>
                                    </p:set>
                                    <p:anim calcmode="lin" valueType="num">
                                      <p:cBhvr additive="base">
                                        <p:cTn id="257" dur="2000" fill="hold"/>
                                        <p:tgtEl>
                                          <p:spTgt spid="64"/>
                                        </p:tgtEl>
                                        <p:attrNameLst>
                                          <p:attrName>ppt_x</p:attrName>
                                        </p:attrNameLst>
                                      </p:cBhvr>
                                      <p:tavLst>
                                        <p:tav tm="0">
                                          <p:val>
                                            <p:strVal val="1+#ppt_w/2"/>
                                          </p:val>
                                        </p:tav>
                                        <p:tav tm="100000">
                                          <p:val>
                                            <p:strVal val="#ppt_x"/>
                                          </p:val>
                                        </p:tav>
                                      </p:tavLst>
                                    </p:anim>
                                    <p:anim calcmode="lin" valueType="num">
                                      <p:cBhvr additive="base">
                                        <p:cTn id="258" dur="2000" fill="hold"/>
                                        <p:tgtEl>
                                          <p:spTgt spid="64"/>
                                        </p:tgtEl>
                                        <p:attrNameLst>
                                          <p:attrName>ppt_y</p:attrName>
                                        </p:attrNameLst>
                                      </p:cBhvr>
                                      <p:tavLst>
                                        <p:tav tm="0">
                                          <p:val>
                                            <p:strVal val="1+#ppt_h/2"/>
                                          </p:val>
                                        </p:tav>
                                        <p:tav tm="100000">
                                          <p:val>
                                            <p:strVal val="#ppt_y"/>
                                          </p:val>
                                        </p:tav>
                                      </p:tavLst>
                                    </p:anim>
                                  </p:childTnLst>
                                </p:cTn>
                              </p:par>
                              <p:par>
                                <p:cTn id="259" presetID="2" presetClass="entr" presetSubtype="6" fill="hold" grpId="0" nodeType="withEffect">
                                  <p:stCondLst>
                                    <p:cond delay="0"/>
                                  </p:stCondLst>
                                  <p:childTnLst>
                                    <p:set>
                                      <p:cBhvr>
                                        <p:cTn id="260" dur="1" fill="hold">
                                          <p:stCondLst>
                                            <p:cond delay="0"/>
                                          </p:stCondLst>
                                        </p:cTn>
                                        <p:tgtEl>
                                          <p:spTgt spid="74"/>
                                        </p:tgtEl>
                                        <p:attrNameLst>
                                          <p:attrName>style.visibility</p:attrName>
                                        </p:attrNameLst>
                                      </p:cBhvr>
                                      <p:to>
                                        <p:strVal val="visible"/>
                                      </p:to>
                                    </p:set>
                                    <p:anim calcmode="lin" valueType="num">
                                      <p:cBhvr additive="base">
                                        <p:cTn id="261" dur="2000" fill="hold"/>
                                        <p:tgtEl>
                                          <p:spTgt spid="74"/>
                                        </p:tgtEl>
                                        <p:attrNameLst>
                                          <p:attrName>ppt_x</p:attrName>
                                        </p:attrNameLst>
                                      </p:cBhvr>
                                      <p:tavLst>
                                        <p:tav tm="0">
                                          <p:val>
                                            <p:strVal val="1+#ppt_w/2"/>
                                          </p:val>
                                        </p:tav>
                                        <p:tav tm="100000">
                                          <p:val>
                                            <p:strVal val="#ppt_x"/>
                                          </p:val>
                                        </p:tav>
                                      </p:tavLst>
                                    </p:anim>
                                    <p:anim calcmode="lin" valueType="num">
                                      <p:cBhvr additive="base">
                                        <p:cTn id="262" dur="2000" fill="hold"/>
                                        <p:tgtEl>
                                          <p:spTgt spid="74"/>
                                        </p:tgtEl>
                                        <p:attrNameLst>
                                          <p:attrName>ppt_y</p:attrName>
                                        </p:attrNameLst>
                                      </p:cBhvr>
                                      <p:tavLst>
                                        <p:tav tm="0">
                                          <p:val>
                                            <p:strVal val="1+#ppt_h/2"/>
                                          </p:val>
                                        </p:tav>
                                        <p:tav tm="100000">
                                          <p:val>
                                            <p:strVal val="#ppt_y"/>
                                          </p:val>
                                        </p:tav>
                                      </p:tavLst>
                                    </p:anim>
                                  </p:childTnLst>
                                </p:cTn>
                              </p:par>
                              <p:par>
                                <p:cTn id="263" presetID="2" presetClass="entr" presetSubtype="6" fill="hold" grpId="0" nodeType="withEffect">
                                  <p:stCondLst>
                                    <p:cond delay="0"/>
                                  </p:stCondLst>
                                  <p:childTnLst>
                                    <p:set>
                                      <p:cBhvr>
                                        <p:cTn id="264" dur="1" fill="hold">
                                          <p:stCondLst>
                                            <p:cond delay="0"/>
                                          </p:stCondLst>
                                        </p:cTn>
                                        <p:tgtEl>
                                          <p:spTgt spid="12"/>
                                        </p:tgtEl>
                                        <p:attrNameLst>
                                          <p:attrName>style.visibility</p:attrName>
                                        </p:attrNameLst>
                                      </p:cBhvr>
                                      <p:to>
                                        <p:strVal val="visible"/>
                                      </p:to>
                                    </p:set>
                                    <p:anim calcmode="lin" valueType="num">
                                      <p:cBhvr additive="base">
                                        <p:cTn id="265" dur="2000" fill="hold"/>
                                        <p:tgtEl>
                                          <p:spTgt spid="12"/>
                                        </p:tgtEl>
                                        <p:attrNameLst>
                                          <p:attrName>ppt_x</p:attrName>
                                        </p:attrNameLst>
                                      </p:cBhvr>
                                      <p:tavLst>
                                        <p:tav tm="0">
                                          <p:val>
                                            <p:strVal val="1+#ppt_w/2"/>
                                          </p:val>
                                        </p:tav>
                                        <p:tav tm="100000">
                                          <p:val>
                                            <p:strVal val="#ppt_x"/>
                                          </p:val>
                                        </p:tav>
                                      </p:tavLst>
                                    </p:anim>
                                    <p:anim calcmode="lin" valueType="num">
                                      <p:cBhvr additive="base">
                                        <p:cTn id="266" dur="2000" fill="hold"/>
                                        <p:tgtEl>
                                          <p:spTgt spid="12"/>
                                        </p:tgtEl>
                                        <p:attrNameLst>
                                          <p:attrName>ppt_y</p:attrName>
                                        </p:attrNameLst>
                                      </p:cBhvr>
                                      <p:tavLst>
                                        <p:tav tm="0">
                                          <p:val>
                                            <p:strVal val="1+#ppt_h/2"/>
                                          </p:val>
                                        </p:tav>
                                        <p:tav tm="100000">
                                          <p:val>
                                            <p:strVal val="#ppt_y"/>
                                          </p:val>
                                        </p:tav>
                                      </p:tavLst>
                                    </p:anim>
                                  </p:childTnLst>
                                </p:cTn>
                              </p:par>
                              <p:par>
                                <p:cTn id="267" presetID="2" presetClass="entr" presetSubtype="6" fill="hold" grpId="0" nodeType="withEffect">
                                  <p:stCondLst>
                                    <p:cond delay="0"/>
                                  </p:stCondLst>
                                  <p:childTnLst>
                                    <p:set>
                                      <p:cBhvr>
                                        <p:cTn id="268" dur="1" fill="hold">
                                          <p:stCondLst>
                                            <p:cond delay="0"/>
                                          </p:stCondLst>
                                        </p:cTn>
                                        <p:tgtEl>
                                          <p:spTgt spid="22"/>
                                        </p:tgtEl>
                                        <p:attrNameLst>
                                          <p:attrName>style.visibility</p:attrName>
                                        </p:attrNameLst>
                                      </p:cBhvr>
                                      <p:to>
                                        <p:strVal val="visible"/>
                                      </p:to>
                                    </p:set>
                                    <p:anim calcmode="lin" valueType="num">
                                      <p:cBhvr additive="base">
                                        <p:cTn id="269" dur="2000" fill="hold"/>
                                        <p:tgtEl>
                                          <p:spTgt spid="22"/>
                                        </p:tgtEl>
                                        <p:attrNameLst>
                                          <p:attrName>ppt_x</p:attrName>
                                        </p:attrNameLst>
                                      </p:cBhvr>
                                      <p:tavLst>
                                        <p:tav tm="0">
                                          <p:val>
                                            <p:strVal val="1+#ppt_w/2"/>
                                          </p:val>
                                        </p:tav>
                                        <p:tav tm="100000">
                                          <p:val>
                                            <p:strVal val="#ppt_x"/>
                                          </p:val>
                                        </p:tav>
                                      </p:tavLst>
                                    </p:anim>
                                    <p:anim calcmode="lin" valueType="num">
                                      <p:cBhvr additive="base">
                                        <p:cTn id="270" dur="2000" fill="hold"/>
                                        <p:tgtEl>
                                          <p:spTgt spid="22"/>
                                        </p:tgtEl>
                                        <p:attrNameLst>
                                          <p:attrName>ppt_y</p:attrName>
                                        </p:attrNameLst>
                                      </p:cBhvr>
                                      <p:tavLst>
                                        <p:tav tm="0">
                                          <p:val>
                                            <p:strVal val="1+#ppt_h/2"/>
                                          </p:val>
                                        </p:tav>
                                        <p:tav tm="100000">
                                          <p:val>
                                            <p:strVal val="#ppt_y"/>
                                          </p:val>
                                        </p:tav>
                                      </p:tavLst>
                                    </p:anim>
                                  </p:childTnLst>
                                </p:cTn>
                              </p:par>
                              <p:par>
                                <p:cTn id="271" presetID="2" presetClass="entr" presetSubtype="6" fill="hold" grpId="0" nodeType="withEffect">
                                  <p:stCondLst>
                                    <p:cond delay="0"/>
                                  </p:stCondLst>
                                  <p:childTnLst>
                                    <p:set>
                                      <p:cBhvr>
                                        <p:cTn id="272" dur="1" fill="hold">
                                          <p:stCondLst>
                                            <p:cond delay="0"/>
                                          </p:stCondLst>
                                        </p:cTn>
                                        <p:tgtEl>
                                          <p:spTgt spid="32"/>
                                        </p:tgtEl>
                                        <p:attrNameLst>
                                          <p:attrName>style.visibility</p:attrName>
                                        </p:attrNameLst>
                                      </p:cBhvr>
                                      <p:to>
                                        <p:strVal val="visible"/>
                                      </p:to>
                                    </p:set>
                                    <p:anim calcmode="lin" valueType="num">
                                      <p:cBhvr additive="base">
                                        <p:cTn id="273" dur="2000" fill="hold"/>
                                        <p:tgtEl>
                                          <p:spTgt spid="32"/>
                                        </p:tgtEl>
                                        <p:attrNameLst>
                                          <p:attrName>ppt_x</p:attrName>
                                        </p:attrNameLst>
                                      </p:cBhvr>
                                      <p:tavLst>
                                        <p:tav tm="0">
                                          <p:val>
                                            <p:strVal val="1+#ppt_w/2"/>
                                          </p:val>
                                        </p:tav>
                                        <p:tav tm="100000">
                                          <p:val>
                                            <p:strVal val="#ppt_x"/>
                                          </p:val>
                                        </p:tav>
                                      </p:tavLst>
                                    </p:anim>
                                    <p:anim calcmode="lin" valueType="num">
                                      <p:cBhvr additive="base">
                                        <p:cTn id="274" dur="2000" fill="hold"/>
                                        <p:tgtEl>
                                          <p:spTgt spid="32"/>
                                        </p:tgtEl>
                                        <p:attrNameLst>
                                          <p:attrName>ppt_y</p:attrName>
                                        </p:attrNameLst>
                                      </p:cBhvr>
                                      <p:tavLst>
                                        <p:tav tm="0">
                                          <p:val>
                                            <p:strVal val="1+#ppt_h/2"/>
                                          </p:val>
                                        </p:tav>
                                        <p:tav tm="100000">
                                          <p:val>
                                            <p:strVal val="#ppt_y"/>
                                          </p:val>
                                        </p:tav>
                                      </p:tavLst>
                                    </p:anim>
                                  </p:childTnLst>
                                </p:cTn>
                              </p:par>
                              <p:par>
                                <p:cTn id="275" presetID="2" presetClass="entr" presetSubtype="6" fill="hold" grpId="0" nodeType="withEffect">
                                  <p:stCondLst>
                                    <p:cond delay="0"/>
                                  </p:stCondLst>
                                  <p:childTnLst>
                                    <p:set>
                                      <p:cBhvr>
                                        <p:cTn id="276" dur="1" fill="hold">
                                          <p:stCondLst>
                                            <p:cond delay="0"/>
                                          </p:stCondLst>
                                        </p:cTn>
                                        <p:tgtEl>
                                          <p:spTgt spid="42"/>
                                        </p:tgtEl>
                                        <p:attrNameLst>
                                          <p:attrName>style.visibility</p:attrName>
                                        </p:attrNameLst>
                                      </p:cBhvr>
                                      <p:to>
                                        <p:strVal val="visible"/>
                                      </p:to>
                                    </p:set>
                                    <p:anim calcmode="lin" valueType="num">
                                      <p:cBhvr additive="base">
                                        <p:cTn id="277" dur="2000" fill="hold"/>
                                        <p:tgtEl>
                                          <p:spTgt spid="42"/>
                                        </p:tgtEl>
                                        <p:attrNameLst>
                                          <p:attrName>ppt_x</p:attrName>
                                        </p:attrNameLst>
                                      </p:cBhvr>
                                      <p:tavLst>
                                        <p:tav tm="0">
                                          <p:val>
                                            <p:strVal val="1+#ppt_w/2"/>
                                          </p:val>
                                        </p:tav>
                                        <p:tav tm="100000">
                                          <p:val>
                                            <p:strVal val="#ppt_x"/>
                                          </p:val>
                                        </p:tav>
                                      </p:tavLst>
                                    </p:anim>
                                    <p:anim calcmode="lin" valueType="num">
                                      <p:cBhvr additive="base">
                                        <p:cTn id="278" dur="2000" fill="hold"/>
                                        <p:tgtEl>
                                          <p:spTgt spid="42"/>
                                        </p:tgtEl>
                                        <p:attrNameLst>
                                          <p:attrName>ppt_y</p:attrName>
                                        </p:attrNameLst>
                                      </p:cBhvr>
                                      <p:tavLst>
                                        <p:tav tm="0">
                                          <p:val>
                                            <p:strVal val="1+#ppt_h/2"/>
                                          </p:val>
                                        </p:tav>
                                        <p:tav tm="100000">
                                          <p:val>
                                            <p:strVal val="#ppt_y"/>
                                          </p:val>
                                        </p:tav>
                                      </p:tavLst>
                                    </p:anim>
                                  </p:childTnLst>
                                </p:cTn>
                              </p:par>
                              <p:par>
                                <p:cTn id="279" presetID="2" presetClass="entr" presetSubtype="6" fill="hold" grpId="0" nodeType="withEffect">
                                  <p:stCondLst>
                                    <p:cond delay="0"/>
                                  </p:stCondLst>
                                  <p:childTnLst>
                                    <p:set>
                                      <p:cBhvr>
                                        <p:cTn id="280" dur="1" fill="hold">
                                          <p:stCondLst>
                                            <p:cond delay="0"/>
                                          </p:stCondLst>
                                        </p:cTn>
                                        <p:tgtEl>
                                          <p:spTgt spid="52"/>
                                        </p:tgtEl>
                                        <p:attrNameLst>
                                          <p:attrName>style.visibility</p:attrName>
                                        </p:attrNameLst>
                                      </p:cBhvr>
                                      <p:to>
                                        <p:strVal val="visible"/>
                                      </p:to>
                                    </p:set>
                                    <p:anim calcmode="lin" valueType="num">
                                      <p:cBhvr additive="base">
                                        <p:cTn id="281" dur="2000" fill="hold"/>
                                        <p:tgtEl>
                                          <p:spTgt spid="52"/>
                                        </p:tgtEl>
                                        <p:attrNameLst>
                                          <p:attrName>ppt_x</p:attrName>
                                        </p:attrNameLst>
                                      </p:cBhvr>
                                      <p:tavLst>
                                        <p:tav tm="0">
                                          <p:val>
                                            <p:strVal val="1+#ppt_w/2"/>
                                          </p:val>
                                        </p:tav>
                                        <p:tav tm="100000">
                                          <p:val>
                                            <p:strVal val="#ppt_x"/>
                                          </p:val>
                                        </p:tav>
                                      </p:tavLst>
                                    </p:anim>
                                    <p:anim calcmode="lin" valueType="num">
                                      <p:cBhvr additive="base">
                                        <p:cTn id="282" dur="2000" fill="hold"/>
                                        <p:tgtEl>
                                          <p:spTgt spid="52"/>
                                        </p:tgtEl>
                                        <p:attrNameLst>
                                          <p:attrName>ppt_y</p:attrName>
                                        </p:attrNameLst>
                                      </p:cBhvr>
                                      <p:tavLst>
                                        <p:tav tm="0">
                                          <p:val>
                                            <p:strVal val="1+#ppt_h/2"/>
                                          </p:val>
                                        </p:tav>
                                        <p:tav tm="100000">
                                          <p:val>
                                            <p:strVal val="#ppt_y"/>
                                          </p:val>
                                        </p:tav>
                                      </p:tavLst>
                                    </p:anim>
                                  </p:childTnLst>
                                </p:cTn>
                              </p:par>
                              <p:par>
                                <p:cTn id="283" presetID="2" presetClass="entr" presetSubtype="6" fill="hold" grpId="0" nodeType="withEffect">
                                  <p:stCondLst>
                                    <p:cond delay="0"/>
                                  </p:stCondLst>
                                  <p:childTnLst>
                                    <p:set>
                                      <p:cBhvr>
                                        <p:cTn id="284" dur="1" fill="hold">
                                          <p:stCondLst>
                                            <p:cond delay="0"/>
                                          </p:stCondLst>
                                        </p:cTn>
                                        <p:tgtEl>
                                          <p:spTgt spid="62"/>
                                        </p:tgtEl>
                                        <p:attrNameLst>
                                          <p:attrName>style.visibility</p:attrName>
                                        </p:attrNameLst>
                                      </p:cBhvr>
                                      <p:to>
                                        <p:strVal val="visible"/>
                                      </p:to>
                                    </p:set>
                                    <p:anim calcmode="lin" valueType="num">
                                      <p:cBhvr additive="base">
                                        <p:cTn id="285" dur="2000" fill="hold"/>
                                        <p:tgtEl>
                                          <p:spTgt spid="62"/>
                                        </p:tgtEl>
                                        <p:attrNameLst>
                                          <p:attrName>ppt_x</p:attrName>
                                        </p:attrNameLst>
                                      </p:cBhvr>
                                      <p:tavLst>
                                        <p:tav tm="0">
                                          <p:val>
                                            <p:strVal val="1+#ppt_w/2"/>
                                          </p:val>
                                        </p:tav>
                                        <p:tav tm="100000">
                                          <p:val>
                                            <p:strVal val="#ppt_x"/>
                                          </p:val>
                                        </p:tav>
                                      </p:tavLst>
                                    </p:anim>
                                    <p:anim calcmode="lin" valueType="num">
                                      <p:cBhvr additive="base">
                                        <p:cTn id="286" dur="2000" fill="hold"/>
                                        <p:tgtEl>
                                          <p:spTgt spid="62"/>
                                        </p:tgtEl>
                                        <p:attrNameLst>
                                          <p:attrName>ppt_y</p:attrName>
                                        </p:attrNameLst>
                                      </p:cBhvr>
                                      <p:tavLst>
                                        <p:tav tm="0">
                                          <p:val>
                                            <p:strVal val="1+#ppt_h/2"/>
                                          </p:val>
                                        </p:tav>
                                        <p:tav tm="100000">
                                          <p:val>
                                            <p:strVal val="#ppt_y"/>
                                          </p:val>
                                        </p:tav>
                                      </p:tavLst>
                                    </p:anim>
                                  </p:childTnLst>
                                </p:cTn>
                              </p:par>
                              <p:par>
                                <p:cTn id="287" presetID="2" presetClass="entr" presetSubtype="6" fill="hold" grpId="0" nodeType="withEffect">
                                  <p:stCondLst>
                                    <p:cond delay="0"/>
                                  </p:stCondLst>
                                  <p:childTnLst>
                                    <p:set>
                                      <p:cBhvr>
                                        <p:cTn id="288" dur="1" fill="hold">
                                          <p:stCondLst>
                                            <p:cond delay="0"/>
                                          </p:stCondLst>
                                        </p:cTn>
                                        <p:tgtEl>
                                          <p:spTgt spid="72"/>
                                        </p:tgtEl>
                                        <p:attrNameLst>
                                          <p:attrName>style.visibility</p:attrName>
                                        </p:attrNameLst>
                                      </p:cBhvr>
                                      <p:to>
                                        <p:strVal val="visible"/>
                                      </p:to>
                                    </p:set>
                                    <p:anim calcmode="lin" valueType="num">
                                      <p:cBhvr additive="base">
                                        <p:cTn id="289" dur="2000" fill="hold"/>
                                        <p:tgtEl>
                                          <p:spTgt spid="72"/>
                                        </p:tgtEl>
                                        <p:attrNameLst>
                                          <p:attrName>ppt_x</p:attrName>
                                        </p:attrNameLst>
                                      </p:cBhvr>
                                      <p:tavLst>
                                        <p:tav tm="0">
                                          <p:val>
                                            <p:strVal val="1+#ppt_w/2"/>
                                          </p:val>
                                        </p:tav>
                                        <p:tav tm="100000">
                                          <p:val>
                                            <p:strVal val="#ppt_x"/>
                                          </p:val>
                                        </p:tav>
                                      </p:tavLst>
                                    </p:anim>
                                    <p:anim calcmode="lin" valueType="num">
                                      <p:cBhvr additive="base">
                                        <p:cTn id="290" dur="2000" fill="hold"/>
                                        <p:tgtEl>
                                          <p:spTgt spid="72"/>
                                        </p:tgtEl>
                                        <p:attrNameLst>
                                          <p:attrName>ppt_y</p:attrName>
                                        </p:attrNameLst>
                                      </p:cBhvr>
                                      <p:tavLst>
                                        <p:tav tm="0">
                                          <p:val>
                                            <p:strVal val="1+#ppt_h/2"/>
                                          </p:val>
                                        </p:tav>
                                        <p:tav tm="100000">
                                          <p:val>
                                            <p:strVal val="#ppt_y"/>
                                          </p:val>
                                        </p:tav>
                                      </p:tavLst>
                                    </p:anim>
                                  </p:childTnLst>
                                </p:cTn>
                              </p:par>
                              <p:par>
                                <p:cTn id="291" presetID="2" presetClass="entr" presetSubtype="6" fill="hold" grpId="0" nodeType="withEffect">
                                  <p:stCondLst>
                                    <p:cond delay="0"/>
                                  </p:stCondLst>
                                  <p:childTnLst>
                                    <p:set>
                                      <p:cBhvr>
                                        <p:cTn id="292" dur="1" fill="hold">
                                          <p:stCondLst>
                                            <p:cond delay="0"/>
                                          </p:stCondLst>
                                        </p:cTn>
                                        <p:tgtEl>
                                          <p:spTgt spid="82"/>
                                        </p:tgtEl>
                                        <p:attrNameLst>
                                          <p:attrName>style.visibility</p:attrName>
                                        </p:attrNameLst>
                                      </p:cBhvr>
                                      <p:to>
                                        <p:strVal val="visible"/>
                                      </p:to>
                                    </p:set>
                                    <p:anim calcmode="lin" valueType="num">
                                      <p:cBhvr additive="base">
                                        <p:cTn id="293" dur="2000" fill="hold"/>
                                        <p:tgtEl>
                                          <p:spTgt spid="82"/>
                                        </p:tgtEl>
                                        <p:attrNameLst>
                                          <p:attrName>ppt_x</p:attrName>
                                        </p:attrNameLst>
                                      </p:cBhvr>
                                      <p:tavLst>
                                        <p:tav tm="0">
                                          <p:val>
                                            <p:strVal val="1+#ppt_w/2"/>
                                          </p:val>
                                        </p:tav>
                                        <p:tav tm="100000">
                                          <p:val>
                                            <p:strVal val="#ppt_x"/>
                                          </p:val>
                                        </p:tav>
                                      </p:tavLst>
                                    </p:anim>
                                    <p:anim calcmode="lin" valueType="num">
                                      <p:cBhvr additive="base">
                                        <p:cTn id="294" dur="2000" fill="hold"/>
                                        <p:tgtEl>
                                          <p:spTgt spid="82"/>
                                        </p:tgtEl>
                                        <p:attrNameLst>
                                          <p:attrName>ppt_y</p:attrName>
                                        </p:attrNameLst>
                                      </p:cBhvr>
                                      <p:tavLst>
                                        <p:tav tm="0">
                                          <p:val>
                                            <p:strVal val="1+#ppt_h/2"/>
                                          </p:val>
                                        </p:tav>
                                        <p:tav tm="100000">
                                          <p:val>
                                            <p:strVal val="#ppt_y"/>
                                          </p:val>
                                        </p:tav>
                                      </p:tavLst>
                                    </p:anim>
                                  </p:childTnLst>
                                </p:cTn>
                              </p:par>
                              <p:par>
                                <p:cTn id="295" presetID="2" presetClass="entr" presetSubtype="6" fill="hold" grpId="0" nodeType="withEffect">
                                  <p:stCondLst>
                                    <p:cond delay="0"/>
                                  </p:stCondLst>
                                  <p:childTnLst>
                                    <p:set>
                                      <p:cBhvr>
                                        <p:cTn id="296" dur="1" fill="hold">
                                          <p:stCondLst>
                                            <p:cond delay="0"/>
                                          </p:stCondLst>
                                        </p:cTn>
                                        <p:tgtEl>
                                          <p:spTgt spid="8"/>
                                        </p:tgtEl>
                                        <p:attrNameLst>
                                          <p:attrName>style.visibility</p:attrName>
                                        </p:attrNameLst>
                                      </p:cBhvr>
                                      <p:to>
                                        <p:strVal val="visible"/>
                                      </p:to>
                                    </p:set>
                                    <p:anim calcmode="lin" valueType="num">
                                      <p:cBhvr additive="base">
                                        <p:cTn id="297" dur="2000" fill="hold"/>
                                        <p:tgtEl>
                                          <p:spTgt spid="8"/>
                                        </p:tgtEl>
                                        <p:attrNameLst>
                                          <p:attrName>ppt_x</p:attrName>
                                        </p:attrNameLst>
                                      </p:cBhvr>
                                      <p:tavLst>
                                        <p:tav tm="0">
                                          <p:val>
                                            <p:strVal val="1+#ppt_w/2"/>
                                          </p:val>
                                        </p:tav>
                                        <p:tav tm="100000">
                                          <p:val>
                                            <p:strVal val="#ppt_x"/>
                                          </p:val>
                                        </p:tav>
                                      </p:tavLst>
                                    </p:anim>
                                    <p:anim calcmode="lin" valueType="num">
                                      <p:cBhvr additive="base">
                                        <p:cTn id="298" dur="2000" fill="hold"/>
                                        <p:tgtEl>
                                          <p:spTgt spid="8"/>
                                        </p:tgtEl>
                                        <p:attrNameLst>
                                          <p:attrName>ppt_y</p:attrName>
                                        </p:attrNameLst>
                                      </p:cBhvr>
                                      <p:tavLst>
                                        <p:tav tm="0">
                                          <p:val>
                                            <p:strVal val="1+#ppt_h/2"/>
                                          </p:val>
                                        </p:tav>
                                        <p:tav tm="100000">
                                          <p:val>
                                            <p:strVal val="#ppt_y"/>
                                          </p:val>
                                        </p:tav>
                                      </p:tavLst>
                                    </p:anim>
                                  </p:childTnLst>
                                </p:cTn>
                              </p:par>
                              <p:par>
                                <p:cTn id="299" presetID="2" presetClass="entr" presetSubtype="6" fill="hold" grpId="0" nodeType="withEffect">
                                  <p:stCondLst>
                                    <p:cond delay="0"/>
                                  </p:stCondLst>
                                  <p:childTnLst>
                                    <p:set>
                                      <p:cBhvr>
                                        <p:cTn id="300" dur="1" fill="hold">
                                          <p:stCondLst>
                                            <p:cond delay="0"/>
                                          </p:stCondLst>
                                        </p:cTn>
                                        <p:tgtEl>
                                          <p:spTgt spid="18"/>
                                        </p:tgtEl>
                                        <p:attrNameLst>
                                          <p:attrName>style.visibility</p:attrName>
                                        </p:attrNameLst>
                                      </p:cBhvr>
                                      <p:to>
                                        <p:strVal val="visible"/>
                                      </p:to>
                                    </p:set>
                                    <p:anim calcmode="lin" valueType="num">
                                      <p:cBhvr additive="base">
                                        <p:cTn id="301" dur="2000" fill="hold"/>
                                        <p:tgtEl>
                                          <p:spTgt spid="18"/>
                                        </p:tgtEl>
                                        <p:attrNameLst>
                                          <p:attrName>ppt_x</p:attrName>
                                        </p:attrNameLst>
                                      </p:cBhvr>
                                      <p:tavLst>
                                        <p:tav tm="0">
                                          <p:val>
                                            <p:strVal val="1+#ppt_w/2"/>
                                          </p:val>
                                        </p:tav>
                                        <p:tav tm="100000">
                                          <p:val>
                                            <p:strVal val="#ppt_x"/>
                                          </p:val>
                                        </p:tav>
                                      </p:tavLst>
                                    </p:anim>
                                    <p:anim calcmode="lin" valueType="num">
                                      <p:cBhvr additive="base">
                                        <p:cTn id="302" dur="2000" fill="hold"/>
                                        <p:tgtEl>
                                          <p:spTgt spid="18"/>
                                        </p:tgtEl>
                                        <p:attrNameLst>
                                          <p:attrName>ppt_y</p:attrName>
                                        </p:attrNameLst>
                                      </p:cBhvr>
                                      <p:tavLst>
                                        <p:tav tm="0">
                                          <p:val>
                                            <p:strVal val="1+#ppt_h/2"/>
                                          </p:val>
                                        </p:tav>
                                        <p:tav tm="100000">
                                          <p:val>
                                            <p:strVal val="#ppt_y"/>
                                          </p:val>
                                        </p:tav>
                                      </p:tavLst>
                                    </p:anim>
                                  </p:childTnLst>
                                </p:cTn>
                              </p:par>
                              <p:par>
                                <p:cTn id="303" presetID="2" presetClass="entr" presetSubtype="6" fill="hold" grpId="0" nodeType="withEffect">
                                  <p:stCondLst>
                                    <p:cond delay="0"/>
                                  </p:stCondLst>
                                  <p:childTnLst>
                                    <p:set>
                                      <p:cBhvr>
                                        <p:cTn id="304" dur="1" fill="hold">
                                          <p:stCondLst>
                                            <p:cond delay="0"/>
                                          </p:stCondLst>
                                        </p:cTn>
                                        <p:tgtEl>
                                          <p:spTgt spid="28"/>
                                        </p:tgtEl>
                                        <p:attrNameLst>
                                          <p:attrName>style.visibility</p:attrName>
                                        </p:attrNameLst>
                                      </p:cBhvr>
                                      <p:to>
                                        <p:strVal val="visible"/>
                                      </p:to>
                                    </p:set>
                                    <p:anim calcmode="lin" valueType="num">
                                      <p:cBhvr additive="base">
                                        <p:cTn id="305" dur="2000" fill="hold"/>
                                        <p:tgtEl>
                                          <p:spTgt spid="28"/>
                                        </p:tgtEl>
                                        <p:attrNameLst>
                                          <p:attrName>ppt_x</p:attrName>
                                        </p:attrNameLst>
                                      </p:cBhvr>
                                      <p:tavLst>
                                        <p:tav tm="0">
                                          <p:val>
                                            <p:strVal val="1+#ppt_w/2"/>
                                          </p:val>
                                        </p:tav>
                                        <p:tav tm="100000">
                                          <p:val>
                                            <p:strVal val="#ppt_x"/>
                                          </p:val>
                                        </p:tav>
                                      </p:tavLst>
                                    </p:anim>
                                    <p:anim calcmode="lin" valueType="num">
                                      <p:cBhvr additive="base">
                                        <p:cTn id="306" dur="2000" fill="hold"/>
                                        <p:tgtEl>
                                          <p:spTgt spid="28"/>
                                        </p:tgtEl>
                                        <p:attrNameLst>
                                          <p:attrName>ppt_y</p:attrName>
                                        </p:attrNameLst>
                                      </p:cBhvr>
                                      <p:tavLst>
                                        <p:tav tm="0">
                                          <p:val>
                                            <p:strVal val="1+#ppt_h/2"/>
                                          </p:val>
                                        </p:tav>
                                        <p:tav tm="100000">
                                          <p:val>
                                            <p:strVal val="#ppt_y"/>
                                          </p:val>
                                        </p:tav>
                                      </p:tavLst>
                                    </p:anim>
                                  </p:childTnLst>
                                </p:cTn>
                              </p:par>
                              <p:par>
                                <p:cTn id="307" presetID="2" presetClass="entr" presetSubtype="6" fill="hold" grpId="0" nodeType="withEffect">
                                  <p:stCondLst>
                                    <p:cond delay="0"/>
                                  </p:stCondLst>
                                  <p:childTnLst>
                                    <p:set>
                                      <p:cBhvr>
                                        <p:cTn id="308" dur="1" fill="hold">
                                          <p:stCondLst>
                                            <p:cond delay="0"/>
                                          </p:stCondLst>
                                        </p:cTn>
                                        <p:tgtEl>
                                          <p:spTgt spid="38"/>
                                        </p:tgtEl>
                                        <p:attrNameLst>
                                          <p:attrName>style.visibility</p:attrName>
                                        </p:attrNameLst>
                                      </p:cBhvr>
                                      <p:to>
                                        <p:strVal val="visible"/>
                                      </p:to>
                                    </p:set>
                                    <p:anim calcmode="lin" valueType="num">
                                      <p:cBhvr additive="base">
                                        <p:cTn id="309" dur="2000" fill="hold"/>
                                        <p:tgtEl>
                                          <p:spTgt spid="38"/>
                                        </p:tgtEl>
                                        <p:attrNameLst>
                                          <p:attrName>ppt_x</p:attrName>
                                        </p:attrNameLst>
                                      </p:cBhvr>
                                      <p:tavLst>
                                        <p:tav tm="0">
                                          <p:val>
                                            <p:strVal val="1+#ppt_w/2"/>
                                          </p:val>
                                        </p:tav>
                                        <p:tav tm="100000">
                                          <p:val>
                                            <p:strVal val="#ppt_x"/>
                                          </p:val>
                                        </p:tav>
                                      </p:tavLst>
                                    </p:anim>
                                    <p:anim calcmode="lin" valueType="num">
                                      <p:cBhvr additive="base">
                                        <p:cTn id="310" dur="2000" fill="hold"/>
                                        <p:tgtEl>
                                          <p:spTgt spid="38"/>
                                        </p:tgtEl>
                                        <p:attrNameLst>
                                          <p:attrName>ppt_y</p:attrName>
                                        </p:attrNameLst>
                                      </p:cBhvr>
                                      <p:tavLst>
                                        <p:tav tm="0">
                                          <p:val>
                                            <p:strVal val="1+#ppt_h/2"/>
                                          </p:val>
                                        </p:tav>
                                        <p:tav tm="100000">
                                          <p:val>
                                            <p:strVal val="#ppt_y"/>
                                          </p:val>
                                        </p:tav>
                                      </p:tavLst>
                                    </p:anim>
                                  </p:childTnLst>
                                </p:cTn>
                              </p:par>
                              <p:par>
                                <p:cTn id="311" presetID="2" presetClass="entr" presetSubtype="6" fill="hold" grpId="0" nodeType="withEffect">
                                  <p:stCondLst>
                                    <p:cond delay="0"/>
                                  </p:stCondLst>
                                  <p:childTnLst>
                                    <p:set>
                                      <p:cBhvr>
                                        <p:cTn id="312" dur="1" fill="hold">
                                          <p:stCondLst>
                                            <p:cond delay="0"/>
                                          </p:stCondLst>
                                        </p:cTn>
                                        <p:tgtEl>
                                          <p:spTgt spid="48"/>
                                        </p:tgtEl>
                                        <p:attrNameLst>
                                          <p:attrName>style.visibility</p:attrName>
                                        </p:attrNameLst>
                                      </p:cBhvr>
                                      <p:to>
                                        <p:strVal val="visible"/>
                                      </p:to>
                                    </p:set>
                                    <p:anim calcmode="lin" valueType="num">
                                      <p:cBhvr additive="base">
                                        <p:cTn id="313" dur="2000" fill="hold"/>
                                        <p:tgtEl>
                                          <p:spTgt spid="48"/>
                                        </p:tgtEl>
                                        <p:attrNameLst>
                                          <p:attrName>ppt_x</p:attrName>
                                        </p:attrNameLst>
                                      </p:cBhvr>
                                      <p:tavLst>
                                        <p:tav tm="0">
                                          <p:val>
                                            <p:strVal val="1+#ppt_w/2"/>
                                          </p:val>
                                        </p:tav>
                                        <p:tav tm="100000">
                                          <p:val>
                                            <p:strVal val="#ppt_x"/>
                                          </p:val>
                                        </p:tav>
                                      </p:tavLst>
                                    </p:anim>
                                    <p:anim calcmode="lin" valueType="num">
                                      <p:cBhvr additive="base">
                                        <p:cTn id="314" dur="2000" fill="hold"/>
                                        <p:tgtEl>
                                          <p:spTgt spid="48"/>
                                        </p:tgtEl>
                                        <p:attrNameLst>
                                          <p:attrName>ppt_y</p:attrName>
                                        </p:attrNameLst>
                                      </p:cBhvr>
                                      <p:tavLst>
                                        <p:tav tm="0">
                                          <p:val>
                                            <p:strVal val="1+#ppt_h/2"/>
                                          </p:val>
                                        </p:tav>
                                        <p:tav tm="100000">
                                          <p:val>
                                            <p:strVal val="#ppt_y"/>
                                          </p:val>
                                        </p:tav>
                                      </p:tavLst>
                                    </p:anim>
                                  </p:childTnLst>
                                </p:cTn>
                              </p:par>
                              <p:par>
                                <p:cTn id="315" presetID="2" presetClass="entr" presetSubtype="6" fill="hold" grpId="0" nodeType="withEffect">
                                  <p:stCondLst>
                                    <p:cond delay="0"/>
                                  </p:stCondLst>
                                  <p:childTnLst>
                                    <p:set>
                                      <p:cBhvr>
                                        <p:cTn id="316" dur="1" fill="hold">
                                          <p:stCondLst>
                                            <p:cond delay="0"/>
                                          </p:stCondLst>
                                        </p:cTn>
                                        <p:tgtEl>
                                          <p:spTgt spid="58"/>
                                        </p:tgtEl>
                                        <p:attrNameLst>
                                          <p:attrName>style.visibility</p:attrName>
                                        </p:attrNameLst>
                                      </p:cBhvr>
                                      <p:to>
                                        <p:strVal val="visible"/>
                                      </p:to>
                                    </p:set>
                                    <p:anim calcmode="lin" valueType="num">
                                      <p:cBhvr additive="base">
                                        <p:cTn id="317" dur="2000" fill="hold"/>
                                        <p:tgtEl>
                                          <p:spTgt spid="58"/>
                                        </p:tgtEl>
                                        <p:attrNameLst>
                                          <p:attrName>ppt_x</p:attrName>
                                        </p:attrNameLst>
                                      </p:cBhvr>
                                      <p:tavLst>
                                        <p:tav tm="0">
                                          <p:val>
                                            <p:strVal val="1+#ppt_w/2"/>
                                          </p:val>
                                        </p:tav>
                                        <p:tav tm="100000">
                                          <p:val>
                                            <p:strVal val="#ppt_x"/>
                                          </p:val>
                                        </p:tav>
                                      </p:tavLst>
                                    </p:anim>
                                    <p:anim calcmode="lin" valueType="num">
                                      <p:cBhvr additive="base">
                                        <p:cTn id="318" dur="2000" fill="hold"/>
                                        <p:tgtEl>
                                          <p:spTgt spid="58"/>
                                        </p:tgtEl>
                                        <p:attrNameLst>
                                          <p:attrName>ppt_y</p:attrName>
                                        </p:attrNameLst>
                                      </p:cBhvr>
                                      <p:tavLst>
                                        <p:tav tm="0">
                                          <p:val>
                                            <p:strVal val="1+#ppt_h/2"/>
                                          </p:val>
                                        </p:tav>
                                        <p:tav tm="100000">
                                          <p:val>
                                            <p:strVal val="#ppt_y"/>
                                          </p:val>
                                        </p:tav>
                                      </p:tavLst>
                                    </p:anim>
                                  </p:childTnLst>
                                </p:cTn>
                              </p:par>
                              <p:par>
                                <p:cTn id="319" presetID="2" presetClass="entr" presetSubtype="6" fill="hold" grpId="0" nodeType="withEffect">
                                  <p:stCondLst>
                                    <p:cond delay="0"/>
                                  </p:stCondLst>
                                  <p:childTnLst>
                                    <p:set>
                                      <p:cBhvr>
                                        <p:cTn id="320" dur="1" fill="hold">
                                          <p:stCondLst>
                                            <p:cond delay="0"/>
                                          </p:stCondLst>
                                        </p:cTn>
                                        <p:tgtEl>
                                          <p:spTgt spid="68"/>
                                        </p:tgtEl>
                                        <p:attrNameLst>
                                          <p:attrName>style.visibility</p:attrName>
                                        </p:attrNameLst>
                                      </p:cBhvr>
                                      <p:to>
                                        <p:strVal val="visible"/>
                                      </p:to>
                                    </p:set>
                                    <p:anim calcmode="lin" valueType="num">
                                      <p:cBhvr additive="base">
                                        <p:cTn id="321" dur="2000" fill="hold"/>
                                        <p:tgtEl>
                                          <p:spTgt spid="68"/>
                                        </p:tgtEl>
                                        <p:attrNameLst>
                                          <p:attrName>ppt_x</p:attrName>
                                        </p:attrNameLst>
                                      </p:cBhvr>
                                      <p:tavLst>
                                        <p:tav tm="0">
                                          <p:val>
                                            <p:strVal val="1+#ppt_w/2"/>
                                          </p:val>
                                        </p:tav>
                                        <p:tav tm="100000">
                                          <p:val>
                                            <p:strVal val="#ppt_x"/>
                                          </p:val>
                                        </p:tav>
                                      </p:tavLst>
                                    </p:anim>
                                    <p:anim calcmode="lin" valueType="num">
                                      <p:cBhvr additive="base">
                                        <p:cTn id="322" dur="2000" fill="hold"/>
                                        <p:tgtEl>
                                          <p:spTgt spid="68"/>
                                        </p:tgtEl>
                                        <p:attrNameLst>
                                          <p:attrName>ppt_y</p:attrName>
                                        </p:attrNameLst>
                                      </p:cBhvr>
                                      <p:tavLst>
                                        <p:tav tm="0">
                                          <p:val>
                                            <p:strVal val="1+#ppt_h/2"/>
                                          </p:val>
                                        </p:tav>
                                        <p:tav tm="100000">
                                          <p:val>
                                            <p:strVal val="#ppt_y"/>
                                          </p:val>
                                        </p:tav>
                                      </p:tavLst>
                                    </p:anim>
                                  </p:childTnLst>
                                </p:cTn>
                              </p:par>
                              <p:par>
                                <p:cTn id="323" presetID="2" presetClass="entr" presetSubtype="6" fill="hold" grpId="0" nodeType="withEffect">
                                  <p:stCondLst>
                                    <p:cond delay="0"/>
                                  </p:stCondLst>
                                  <p:childTnLst>
                                    <p:set>
                                      <p:cBhvr>
                                        <p:cTn id="324" dur="1" fill="hold">
                                          <p:stCondLst>
                                            <p:cond delay="0"/>
                                          </p:stCondLst>
                                        </p:cTn>
                                        <p:tgtEl>
                                          <p:spTgt spid="78"/>
                                        </p:tgtEl>
                                        <p:attrNameLst>
                                          <p:attrName>style.visibility</p:attrName>
                                        </p:attrNameLst>
                                      </p:cBhvr>
                                      <p:to>
                                        <p:strVal val="visible"/>
                                      </p:to>
                                    </p:set>
                                    <p:anim calcmode="lin" valueType="num">
                                      <p:cBhvr additive="base">
                                        <p:cTn id="325" dur="2000" fill="hold"/>
                                        <p:tgtEl>
                                          <p:spTgt spid="78"/>
                                        </p:tgtEl>
                                        <p:attrNameLst>
                                          <p:attrName>ppt_x</p:attrName>
                                        </p:attrNameLst>
                                      </p:cBhvr>
                                      <p:tavLst>
                                        <p:tav tm="0">
                                          <p:val>
                                            <p:strVal val="1+#ppt_w/2"/>
                                          </p:val>
                                        </p:tav>
                                        <p:tav tm="100000">
                                          <p:val>
                                            <p:strVal val="#ppt_x"/>
                                          </p:val>
                                        </p:tav>
                                      </p:tavLst>
                                    </p:anim>
                                    <p:anim calcmode="lin" valueType="num">
                                      <p:cBhvr additive="base">
                                        <p:cTn id="326" dur="2000" fill="hold"/>
                                        <p:tgtEl>
                                          <p:spTgt spid="78"/>
                                        </p:tgtEl>
                                        <p:attrNameLst>
                                          <p:attrName>ppt_y</p:attrName>
                                        </p:attrNameLst>
                                      </p:cBhvr>
                                      <p:tavLst>
                                        <p:tav tm="0">
                                          <p:val>
                                            <p:strVal val="1+#ppt_h/2"/>
                                          </p:val>
                                        </p:tav>
                                        <p:tav tm="100000">
                                          <p:val>
                                            <p:strVal val="#ppt_y"/>
                                          </p:val>
                                        </p:tav>
                                      </p:tavLst>
                                    </p:anim>
                                  </p:childTnLst>
                                </p:cTn>
                              </p:par>
                              <p:par>
                                <p:cTn id="327" presetID="3" presetClass="entr" presetSubtype="10" fill="hold" grpId="3" nodeType="withEffect">
                                  <p:stCondLst>
                                    <p:cond delay="0"/>
                                  </p:stCondLst>
                                  <p:childTnLst>
                                    <p:set>
                                      <p:cBhvr>
                                        <p:cTn id="328" dur="1" fill="hold">
                                          <p:stCondLst>
                                            <p:cond delay="0"/>
                                          </p:stCondLst>
                                        </p:cTn>
                                        <p:tgtEl>
                                          <p:spTgt spid="3"/>
                                        </p:tgtEl>
                                        <p:attrNameLst>
                                          <p:attrName>style.visibility</p:attrName>
                                        </p:attrNameLst>
                                      </p:cBhvr>
                                      <p:to>
                                        <p:strVal val="visible"/>
                                      </p:to>
                                    </p:set>
                                    <p:animEffect transition="in" filter="blinds(horizontal)">
                                      <p:cBhvr>
                                        <p:cTn id="329" dur="2000"/>
                                        <p:tgtEl>
                                          <p:spTgt spid="3"/>
                                        </p:tgtEl>
                                      </p:cBhvr>
                                    </p:animEffect>
                                  </p:childTnLst>
                                </p:cTn>
                              </p:par>
                              <p:par>
                                <p:cTn id="330" presetID="3" presetClass="entr" presetSubtype="10" fill="hold" grpId="3" nodeType="withEffect">
                                  <p:stCondLst>
                                    <p:cond delay="0"/>
                                  </p:stCondLst>
                                  <p:childTnLst>
                                    <p:set>
                                      <p:cBhvr>
                                        <p:cTn id="331" dur="1" fill="hold">
                                          <p:stCondLst>
                                            <p:cond delay="0"/>
                                          </p:stCondLst>
                                        </p:cTn>
                                        <p:tgtEl>
                                          <p:spTgt spid="4"/>
                                        </p:tgtEl>
                                        <p:attrNameLst>
                                          <p:attrName>style.visibility</p:attrName>
                                        </p:attrNameLst>
                                      </p:cBhvr>
                                      <p:to>
                                        <p:strVal val="visible"/>
                                      </p:to>
                                    </p:set>
                                    <p:animEffect transition="in" filter="blinds(horizontal)">
                                      <p:cBhvr>
                                        <p:cTn id="332" dur="2000"/>
                                        <p:tgtEl>
                                          <p:spTgt spid="4"/>
                                        </p:tgtEl>
                                      </p:cBhvr>
                                    </p:animEffect>
                                  </p:childTnLst>
                                </p:cTn>
                              </p:par>
                              <p:par>
                                <p:cTn id="333" presetID="3" presetClass="entr" presetSubtype="10" fill="hold" grpId="3" nodeType="withEffect">
                                  <p:stCondLst>
                                    <p:cond delay="0"/>
                                  </p:stCondLst>
                                  <p:childTnLst>
                                    <p:set>
                                      <p:cBhvr>
                                        <p:cTn id="334" dur="1" fill="hold">
                                          <p:stCondLst>
                                            <p:cond delay="0"/>
                                          </p:stCondLst>
                                        </p:cTn>
                                        <p:tgtEl>
                                          <p:spTgt spid="5"/>
                                        </p:tgtEl>
                                        <p:attrNameLst>
                                          <p:attrName>style.visibility</p:attrName>
                                        </p:attrNameLst>
                                      </p:cBhvr>
                                      <p:to>
                                        <p:strVal val="visible"/>
                                      </p:to>
                                    </p:set>
                                    <p:animEffect transition="in" filter="blinds(horizontal)">
                                      <p:cBhvr>
                                        <p:cTn id="335" dur="2000"/>
                                        <p:tgtEl>
                                          <p:spTgt spid="5"/>
                                        </p:tgtEl>
                                      </p:cBhvr>
                                    </p:animEffect>
                                  </p:childTnLst>
                                </p:cTn>
                              </p:par>
                              <p:par>
                                <p:cTn id="336" presetID="3" presetClass="entr" presetSubtype="10" fill="hold" grpId="3" nodeType="withEffect">
                                  <p:stCondLst>
                                    <p:cond delay="0"/>
                                  </p:stCondLst>
                                  <p:childTnLst>
                                    <p:set>
                                      <p:cBhvr>
                                        <p:cTn id="337" dur="1" fill="hold">
                                          <p:stCondLst>
                                            <p:cond delay="0"/>
                                          </p:stCondLst>
                                        </p:cTn>
                                        <p:tgtEl>
                                          <p:spTgt spid="6"/>
                                        </p:tgtEl>
                                        <p:attrNameLst>
                                          <p:attrName>style.visibility</p:attrName>
                                        </p:attrNameLst>
                                      </p:cBhvr>
                                      <p:to>
                                        <p:strVal val="visible"/>
                                      </p:to>
                                    </p:set>
                                    <p:animEffect transition="in" filter="blinds(horizontal)">
                                      <p:cBhvr>
                                        <p:cTn id="338" dur="2000"/>
                                        <p:tgtEl>
                                          <p:spTgt spid="6"/>
                                        </p:tgtEl>
                                      </p:cBhvr>
                                    </p:animEffect>
                                  </p:childTnLst>
                                </p:cTn>
                              </p:par>
                              <p:par>
                                <p:cTn id="339" presetID="3" presetClass="entr" presetSubtype="10" fill="hold" grpId="3" nodeType="withEffect">
                                  <p:stCondLst>
                                    <p:cond delay="0"/>
                                  </p:stCondLst>
                                  <p:childTnLst>
                                    <p:set>
                                      <p:cBhvr>
                                        <p:cTn id="340" dur="1" fill="hold">
                                          <p:stCondLst>
                                            <p:cond delay="0"/>
                                          </p:stCondLst>
                                        </p:cTn>
                                        <p:tgtEl>
                                          <p:spTgt spid="7"/>
                                        </p:tgtEl>
                                        <p:attrNameLst>
                                          <p:attrName>style.visibility</p:attrName>
                                        </p:attrNameLst>
                                      </p:cBhvr>
                                      <p:to>
                                        <p:strVal val="visible"/>
                                      </p:to>
                                    </p:set>
                                    <p:animEffect transition="in" filter="blinds(horizontal)">
                                      <p:cBhvr>
                                        <p:cTn id="341" dur="2000"/>
                                        <p:tgtEl>
                                          <p:spTgt spid="7"/>
                                        </p:tgtEl>
                                      </p:cBhvr>
                                    </p:animEffect>
                                  </p:childTnLst>
                                </p:cTn>
                              </p:par>
                              <p:par>
                                <p:cTn id="342" presetID="3" presetClass="entr" presetSubtype="10" fill="hold" grpId="3" nodeType="withEffect">
                                  <p:stCondLst>
                                    <p:cond delay="0"/>
                                  </p:stCondLst>
                                  <p:childTnLst>
                                    <p:set>
                                      <p:cBhvr>
                                        <p:cTn id="343" dur="1" fill="hold">
                                          <p:stCondLst>
                                            <p:cond delay="0"/>
                                          </p:stCondLst>
                                        </p:cTn>
                                        <p:tgtEl>
                                          <p:spTgt spid="8"/>
                                        </p:tgtEl>
                                        <p:attrNameLst>
                                          <p:attrName>style.visibility</p:attrName>
                                        </p:attrNameLst>
                                      </p:cBhvr>
                                      <p:to>
                                        <p:strVal val="visible"/>
                                      </p:to>
                                    </p:set>
                                    <p:animEffect transition="in" filter="blinds(horizontal)">
                                      <p:cBhvr>
                                        <p:cTn id="344" dur="2000"/>
                                        <p:tgtEl>
                                          <p:spTgt spid="8"/>
                                        </p:tgtEl>
                                      </p:cBhvr>
                                    </p:animEffect>
                                  </p:childTnLst>
                                </p:cTn>
                              </p:par>
                              <p:par>
                                <p:cTn id="345" presetID="3" presetClass="entr" presetSubtype="10" fill="hold" grpId="3" nodeType="withEffect">
                                  <p:stCondLst>
                                    <p:cond delay="0"/>
                                  </p:stCondLst>
                                  <p:childTnLst>
                                    <p:set>
                                      <p:cBhvr>
                                        <p:cTn id="346" dur="1" fill="hold">
                                          <p:stCondLst>
                                            <p:cond delay="0"/>
                                          </p:stCondLst>
                                        </p:cTn>
                                        <p:tgtEl>
                                          <p:spTgt spid="9"/>
                                        </p:tgtEl>
                                        <p:attrNameLst>
                                          <p:attrName>style.visibility</p:attrName>
                                        </p:attrNameLst>
                                      </p:cBhvr>
                                      <p:to>
                                        <p:strVal val="visible"/>
                                      </p:to>
                                    </p:set>
                                    <p:animEffect transition="in" filter="blinds(horizontal)">
                                      <p:cBhvr>
                                        <p:cTn id="347" dur="2000"/>
                                        <p:tgtEl>
                                          <p:spTgt spid="9"/>
                                        </p:tgtEl>
                                      </p:cBhvr>
                                    </p:animEffect>
                                  </p:childTnLst>
                                </p:cTn>
                              </p:par>
                              <p:par>
                                <p:cTn id="348" presetID="3" presetClass="entr" presetSubtype="10" fill="hold" grpId="3" nodeType="withEffect">
                                  <p:stCondLst>
                                    <p:cond delay="0"/>
                                  </p:stCondLst>
                                  <p:childTnLst>
                                    <p:set>
                                      <p:cBhvr>
                                        <p:cTn id="349" dur="1" fill="hold">
                                          <p:stCondLst>
                                            <p:cond delay="0"/>
                                          </p:stCondLst>
                                        </p:cTn>
                                        <p:tgtEl>
                                          <p:spTgt spid="10"/>
                                        </p:tgtEl>
                                        <p:attrNameLst>
                                          <p:attrName>style.visibility</p:attrName>
                                        </p:attrNameLst>
                                      </p:cBhvr>
                                      <p:to>
                                        <p:strVal val="visible"/>
                                      </p:to>
                                    </p:set>
                                    <p:animEffect transition="in" filter="blinds(horizontal)">
                                      <p:cBhvr>
                                        <p:cTn id="350" dur="2000"/>
                                        <p:tgtEl>
                                          <p:spTgt spid="10"/>
                                        </p:tgtEl>
                                      </p:cBhvr>
                                    </p:animEffect>
                                  </p:childTnLst>
                                </p:cTn>
                              </p:par>
                              <p:par>
                                <p:cTn id="351" presetID="3" presetClass="entr" presetSubtype="10" fill="hold" grpId="3" nodeType="withEffect">
                                  <p:stCondLst>
                                    <p:cond delay="0"/>
                                  </p:stCondLst>
                                  <p:childTnLst>
                                    <p:set>
                                      <p:cBhvr>
                                        <p:cTn id="352" dur="1" fill="hold">
                                          <p:stCondLst>
                                            <p:cond delay="0"/>
                                          </p:stCondLst>
                                        </p:cTn>
                                        <p:tgtEl>
                                          <p:spTgt spid="11"/>
                                        </p:tgtEl>
                                        <p:attrNameLst>
                                          <p:attrName>style.visibility</p:attrName>
                                        </p:attrNameLst>
                                      </p:cBhvr>
                                      <p:to>
                                        <p:strVal val="visible"/>
                                      </p:to>
                                    </p:set>
                                    <p:animEffect transition="in" filter="blinds(horizontal)">
                                      <p:cBhvr>
                                        <p:cTn id="353" dur="2000"/>
                                        <p:tgtEl>
                                          <p:spTgt spid="11"/>
                                        </p:tgtEl>
                                      </p:cBhvr>
                                    </p:animEffect>
                                  </p:childTnLst>
                                </p:cTn>
                              </p:par>
                              <p:par>
                                <p:cTn id="354" presetID="3" presetClass="entr" presetSubtype="10" fill="hold" grpId="3" nodeType="withEffect">
                                  <p:stCondLst>
                                    <p:cond delay="0"/>
                                  </p:stCondLst>
                                  <p:childTnLst>
                                    <p:set>
                                      <p:cBhvr>
                                        <p:cTn id="355" dur="1" fill="hold">
                                          <p:stCondLst>
                                            <p:cond delay="0"/>
                                          </p:stCondLst>
                                        </p:cTn>
                                        <p:tgtEl>
                                          <p:spTgt spid="12"/>
                                        </p:tgtEl>
                                        <p:attrNameLst>
                                          <p:attrName>style.visibility</p:attrName>
                                        </p:attrNameLst>
                                      </p:cBhvr>
                                      <p:to>
                                        <p:strVal val="visible"/>
                                      </p:to>
                                    </p:set>
                                    <p:animEffect transition="in" filter="blinds(horizontal)">
                                      <p:cBhvr>
                                        <p:cTn id="356" dur="2000"/>
                                        <p:tgtEl>
                                          <p:spTgt spid="12"/>
                                        </p:tgtEl>
                                      </p:cBhvr>
                                    </p:animEffect>
                                  </p:childTnLst>
                                </p:cTn>
                              </p:par>
                              <p:par>
                                <p:cTn id="357" presetID="3" presetClass="entr" presetSubtype="10" fill="hold" grpId="3" nodeType="withEffect">
                                  <p:stCondLst>
                                    <p:cond delay="0"/>
                                  </p:stCondLst>
                                  <p:childTnLst>
                                    <p:set>
                                      <p:cBhvr>
                                        <p:cTn id="358" dur="1" fill="hold">
                                          <p:stCondLst>
                                            <p:cond delay="0"/>
                                          </p:stCondLst>
                                        </p:cTn>
                                        <p:tgtEl>
                                          <p:spTgt spid="13"/>
                                        </p:tgtEl>
                                        <p:attrNameLst>
                                          <p:attrName>style.visibility</p:attrName>
                                        </p:attrNameLst>
                                      </p:cBhvr>
                                      <p:to>
                                        <p:strVal val="visible"/>
                                      </p:to>
                                    </p:set>
                                    <p:animEffect transition="in" filter="blinds(horizontal)">
                                      <p:cBhvr>
                                        <p:cTn id="359" dur="2000"/>
                                        <p:tgtEl>
                                          <p:spTgt spid="13"/>
                                        </p:tgtEl>
                                      </p:cBhvr>
                                    </p:animEffect>
                                  </p:childTnLst>
                                </p:cTn>
                              </p:par>
                              <p:par>
                                <p:cTn id="360" presetID="3" presetClass="entr" presetSubtype="10" fill="hold" grpId="3" nodeType="withEffect">
                                  <p:stCondLst>
                                    <p:cond delay="0"/>
                                  </p:stCondLst>
                                  <p:childTnLst>
                                    <p:set>
                                      <p:cBhvr>
                                        <p:cTn id="361" dur="1" fill="hold">
                                          <p:stCondLst>
                                            <p:cond delay="0"/>
                                          </p:stCondLst>
                                        </p:cTn>
                                        <p:tgtEl>
                                          <p:spTgt spid="14"/>
                                        </p:tgtEl>
                                        <p:attrNameLst>
                                          <p:attrName>style.visibility</p:attrName>
                                        </p:attrNameLst>
                                      </p:cBhvr>
                                      <p:to>
                                        <p:strVal val="visible"/>
                                      </p:to>
                                    </p:set>
                                    <p:animEffect transition="in" filter="blinds(horizontal)">
                                      <p:cBhvr>
                                        <p:cTn id="362" dur="2000"/>
                                        <p:tgtEl>
                                          <p:spTgt spid="14"/>
                                        </p:tgtEl>
                                      </p:cBhvr>
                                    </p:animEffect>
                                  </p:childTnLst>
                                </p:cTn>
                              </p:par>
                              <p:par>
                                <p:cTn id="363" presetID="3" presetClass="entr" presetSubtype="10" fill="hold" grpId="3" nodeType="withEffect">
                                  <p:stCondLst>
                                    <p:cond delay="0"/>
                                  </p:stCondLst>
                                  <p:childTnLst>
                                    <p:set>
                                      <p:cBhvr>
                                        <p:cTn id="364" dur="1" fill="hold">
                                          <p:stCondLst>
                                            <p:cond delay="0"/>
                                          </p:stCondLst>
                                        </p:cTn>
                                        <p:tgtEl>
                                          <p:spTgt spid="15"/>
                                        </p:tgtEl>
                                        <p:attrNameLst>
                                          <p:attrName>style.visibility</p:attrName>
                                        </p:attrNameLst>
                                      </p:cBhvr>
                                      <p:to>
                                        <p:strVal val="visible"/>
                                      </p:to>
                                    </p:set>
                                    <p:animEffect transition="in" filter="blinds(horizontal)">
                                      <p:cBhvr>
                                        <p:cTn id="365" dur="2000"/>
                                        <p:tgtEl>
                                          <p:spTgt spid="15"/>
                                        </p:tgtEl>
                                      </p:cBhvr>
                                    </p:animEffect>
                                  </p:childTnLst>
                                </p:cTn>
                              </p:par>
                              <p:par>
                                <p:cTn id="366" presetID="3" presetClass="entr" presetSubtype="10" fill="hold" grpId="3" nodeType="withEffect">
                                  <p:stCondLst>
                                    <p:cond delay="0"/>
                                  </p:stCondLst>
                                  <p:childTnLst>
                                    <p:set>
                                      <p:cBhvr>
                                        <p:cTn id="367" dur="1" fill="hold">
                                          <p:stCondLst>
                                            <p:cond delay="0"/>
                                          </p:stCondLst>
                                        </p:cTn>
                                        <p:tgtEl>
                                          <p:spTgt spid="16"/>
                                        </p:tgtEl>
                                        <p:attrNameLst>
                                          <p:attrName>style.visibility</p:attrName>
                                        </p:attrNameLst>
                                      </p:cBhvr>
                                      <p:to>
                                        <p:strVal val="visible"/>
                                      </p:to>
                                    </p:set>
                                    <p:animEffect transition="in" filter="blinds(horizontal)">
                                      <p:cBhvr>
                                        <p:cTn id="368" dur="2000"/>
                                        <p:tgtEl>
                                          <p:spTgt spid="16"/>
                                        </p:tgtEl>
                                      </p:cBhvr>
                                    </p:animEffect>
                                  </p:childTnLst>
                                </p:cTn>
                              </p:par>
                              <p:par>
                                <p:cTn id="369" presetID="3" presetClass="entr" presetSubtype="10" fill="hold" grpId="3" nodeType="withEffect">
                                  <p:stCondLst>
                                    <p:cond delay="0"/>
                                  </p:stCondLst>
                                  <p:childTnLst>
                                    <p:set>
                                      <p:cBhvr>
                                        <p:cTn id="370" dur="1" fill="hold">
                                          <p:stCondLst>
                                            <p:cond delay="0"/>
                                          </p:stCondLst>
                                        </p:cTn>
                                        <p:tgtEl>
                                          <p:spTgt spid="17"/>
                                        </p:tgtEl>
                                        <p:attrNameLst>
                                          <p:attrName>style.visibility</p:attrName>
                                        </p:attrNameLst>
                                      </p:cBhvr>
                                      <p:to>
                                        <p:strVal val="visible"/>
                                      </p:to>
                                    </p:set>
                                    <p:animEffect transition="in" filter="blinds(horizontal)">
                                      <p:cBhvr>
                                        <p:cTn id="371" dur="2000"/>
                                        <p:tgtEl>
                                          <p:spTgt spid="17"/>
                                        </p:tgtEl>
                                      </p:cBhvr>
                                    </p:animEffect>
                                  </p:childTnLst>
                                </p:cTn>
                              </p:par>
                              <p:par>
                                <p:cTn id="372" presetID="3" presetClass="entr" presetSubtype="10" fill="hold" grpId="3" nodeType="withEffect">
                                  <p:stCondLst>
                                    <p:cond delay="0"/>
                                  </p:stCondLst>
                                  <p:childTnLst>
                                    <p:set>
                                      <p:cBhvr>
                                        <p:cTn id="373" dur="1" fill="hold">
                                          <p:stCondLst>
                                            <p:cond delay="0"/>
                                          </p:stCondLst>
                                        </p:cTn>
                                        <p:tgtEl>
                                          <p:spTgt spid="18"/>
                                        </p:tgtEl>
                                        <p:attrNameLst>
                                          <p:attrName>style.visibility</p:attrName>
                                        </p:attrNameLst>
                                      </p:cBhvr>
                                      <p:to>
                                        <p:strVal val="visible"/>
                                      </p:to>
                                    </p:set>
                                    <p:animEffect transition="in" filter="blinds(horizontal)">
                                      <p:cBhvr>
                                        <p:cTn id="374" dur="2000"/>
                                        <p:tgtEl>
                                          <p:spTgt spid="18"/>
                                        </p:tgtEl>
                                      </p:cBhvr>
                                    </p:animEffect>
                                  </p:childTnLst>
                                </p:cTn>
                              </p:par>
                              <p:par>
                                <p:cTn id="375" presetID="3" presetClass="entr" presetSubtype="10" fill="hold" grpId="3" nodeType="withEffect">
                                  <p:stCondLst>
                                    <p:cond delay="0"/>
                                  </p:stCondLst>
                                  <p:childTnLst>
                                    <p:set>
                                      <p:cBhvr>
                                        <p:cTn id="376" dur="1" fill="hold">
                                          <p:stCondLst>
                                            <p:cond delay="0"/>
                                          </p:stCondLst>
                                        </p:cTn>
                                        <p:tgtEl>
                                          <p:spTgt spid="19"/>
                                        </p:tgtEl>
                                        <p:attrNameLst>
                                          <p:attrName>style.visibility</p:attrName>
                                        </p:attrNameLst>
                                      </p:cBhvr>
                                      <p:to>
                                        <p:strVal val="visible"/>
                                      </p:to>
                                    </p:set>
                                    <p:animEffect transition="in" filter="blinds(horizontal)">
                                      <p:cBhvr>
                                        <p:cTn id="377" dur="2000"/>
                                        <p:tgtEl>
                                          <p:spTgt spid="19"/>
                                        </p:tgtEl>
                                      </p:cBhvr>
                                    </p:animEffect>
                                  </p:childTnLst>
                                </p:cTn>
                              </p:par>
                              <p:par>
                                <p:cTn id="378" presetID="3" presetClass="entr" presetSubtype="10" fill="hold" grpId="3" nodeType="withEffect">
                                  <p:stCondLst>
                                    <p:cond delay="0"/>
                                  </p:stCondLst>
                                  <p:childTnLst>
                                    <p:set>
                                      <p:cBhvr>
                                        <p:cTn id="379" dur="1" fill="hold">
                                          <p:stCondLst>
                                            <p:cond delay="0"/>
                                          </p:stCondLst>
                                        </p:cTn>
                                        <p:tgtEl>
                                          <p:spTgt spid="20"/>
                                        </p:tgtEl>
                                        <p:attrNameLst>
                                          <p:attrName>style.visibility</p:attrName>
                                        </p:attrNameLst>
                                      </p:cBhvr>
                                      <p:to>
                                        <p:strVal val="visible"/>
                                      </p:to>
                                    </p:set>
                                    <p:animEffect transition="in" filter="blinds(horizontal)">
                                      <p:cBhvr>
                                        <p:cTn id="380" dur="2000"/>
                                        <p:tgtEl>
                                          <p:spTgt spid="20"/>
                                        </p:tgtEl>
                                      </p:cBhvr>
                                    </p:animEffect>
                                  </p:childTnLst>
                                </p:cTn>
                              </p:par>
                              <p:par>
                                <p:cTn id="381" presetID="3" presetClass="entr" presetSubtype="10" fill="hold" grpId="3" nodeType="withEffect">
                                  <p:stCondLst>
                                    <p:cond delay="0"/>
                                  </p:stCondLst>
                                  <p:childTnLst>
                                    <p:set>
                                      <p:cBhvr>
                                        <p:cTn id="382" dur="1" fill="hold">
                                          <p:stCondLst>
                                            <p:cond delay="0"/>
                                          </p:stCondLst>
                                        </p:cTn>
                                        <p:tgtEl>
                                          <p:spTgt spid="21"/>
                                        </p:tgtEl>
                                        <p:attrNameLst>
                                          <p:attrName>style.visibility</p:attrName>
                                        </p:attrNameLst>
                                      </p:cBhvr>
                                      <p:to>
                                        <p:strVal val="visible"/>
                                      </p:to>
                                    </p:set>
                                    <p:animEffect transition="in" filter="blinds(horizontal)">
                                      <p:cBhvr>
                                        <p:cTn id="383" dur="2000"/>
                                        <p:tgtEl>
                                          <p:spTgt spid="21"/>
                                        </p:tgtEl>
                                      </p:cBhvr>
                                    </p:animEffect>
                                  </p:childTnLst>
                                </p:cTn>
                              </p:par>
                              <p:par>
                                <p:cTn id="384" presetID="3" presetClass="entr" presetSubtype="10" fill="hold" grpId="3" nodeType="withEffect">
                                  <p:stCondLst>
                                    <p:cond delay="0"/>
                                  </p:stCondLst>
                                  <p:childTnLst>
                                    <p:set>
                                      <p:cBhvr>
                                        <p:cTn id="385" dur="1" fill="hold">
                                          <p:stCondLst>
                                            <p:cond delay="0"/>
                                          </p:stCondLst>
                                        </p:cTn>
                                        <p:tgtEl>
                                          <p:spTgt spid="22"/>
                                        </p:tgtEl>
                                        <p:attrNameLst>
                                          <p:attrName>style.visibility</p:attrName>
                                        </p:attrNameLst>
                                      </p:cBhvr>
                                      <p:to>
                                        <p:strVal val="visible"/>
                                      </p:to>
                                    </p:set>
                                    <p:animEffect transition="in" filter="blinds(horizontal)">
                                      <p:cBhvr>
                                        <p:cTn id="386" dur="2000"/>
                                        <p:tgtEl>
                                          <p:spTgt spid="22"/>
                                        </p:tgtEl>
                                      </p:cBhvr>
                                    </p:animEffect>
                                  </p:childTnLst>
                                </p:cTn>
                              </p:par>
                              <p:par>
                                <p:cTn id="387" presetID="3" presetClass="entr" presetSubtype="10" fill="hold" grpId="3" nodeType="withEffect">
                                  <p:stCondLst>
                                    <p:cond delay="0"/>
                                  </p:stCondLst>
                                  <p:childTnLst>
                                    <p:set>
                                      <p:cBhvr>
                                        <p:cTn id="388" dur="1" fill="hold">
                                          <p:stCondLst>
                                            <p:cond delay="0"/>
                                          </p:stCondLst>
                                        </p:cTn>
                                        <p:tgtEl>
                                          <p:spTgt spid="23"/>
                                        </p:tgtEl>
                                        <p:attrNameLst>
                                          <p:attrName>style.visibility</p:attrName>
                                        </p:attrNameLst>
                                      </p:cBhvr>
                                      <p:to>
                                        <p:strVal val="visible"/>
                                      </p:to>
                                    </p:set>
                                    <p:animEffect transition="in" filter="blinds(horizontal)">
                                      <p:cBhvr>
                                        <p:cTn id="389" dur="2000"/>
                                        <p:tgtEl>
                                          <p:spTgt spid="23"/>
                                        </p:tgtEl>
                                      </p:cBhvr>
                                    </p:animEffect>
                                  </p:childTnLst>
                                </p:cTn>
                              </p:par>
                              <p:par>
                                <p:cTn id="390" presetID="3" presetClass="entr" presetSubtype="10" fill="hold" grpId="3" nodeType="withEffect">
                                  <p:stCondLst>
                                    <p:cond delay="0"/>
                                  </p:stCondLst>
                                  <p:childTnLst>
                                    <p:set>
                                      <p:cBhvr>
                                        <p:cTn id="391" dur="1" fill="hold">
                                          <p:stCondLst>
                                            <p:cond delay="0"/>
                                          </p:stCondLst>
                                        </p:cTn>
                                        <p:tgtEl>
                                          <p:spTgt spid="24"/>
                                        </p:tgtEl>
                                        <p:attrNameLst>
                                          <p:attrName>style.visibility</p:attrName>
                                        </p:attrNameLst>
                                      </p:cBhvr>
                                      <p:to>
                                        <p:strVal val="visible"/>
                                      </p:to>
                                    </p:set>
                                    <p:animEffect transition="in" filter="blinds(horizontal)">
                                      <p:cBhvr>
                                        <p:cTn id="392" dur="2000"/>
                                        <p:tgtEl>
                                          <p:spTgt spid="24"/>
                                        </p:tgtEl>
                                      </p:cBhvr>
                                    </p:animEffect>
                                  </p:childTnLst>
                                </p:cTn>
                              </p:par>
                              <p:par>
                                <p:cTn id="393" presetID="3" presetClass="entr" presetSubtype="10" fill="hold" grpId="3" nodeType="withEffect">
                                  <p:stCondLst>
                                    <p:cond delay="0"/>
                                  </p:stCondLst>
                                  <p:childTnLst>
                                    <p:set>
                                      <p:cBhvr>
                                        <p:cTn id="394" dur="1" fill="hold">
                                          <p:stCondLst>
                                            <p:cond delay="0"/>
                                          </p:stCondLst>
                                        </p:cTn>
                                        <p:tgtEl>
                                          <p:spTgt spid="25"/>
                                        </p:tgtEl>
                                        <p:attrNameLst>
                                          <p:attrName>style.visibility</p:attrName>
                                        </p:attrNameLst>
                                      </p:cBhvr>
                                      <p:to>
                                        <p:strVal val="visible"/>
                                      </p:to>
                                    </p:set>
                                    <p:animEffect transition="in" filter="blinds(horizontal)">
                                      <p:cBhvr>
                                        <p:cTn id="395" dur="2000"/>
                                        <p:tgtEl>
                                          <p:spTgt spid="25"/>
                                        </p:tgtEl>
                                      </p:cBhvr>
                                    </p:animEffect>
                                  </p:childTnLst>
                                </p:cTn>
                              </p:par>
                              <p:par>
                                <p:cTn id="396" presetID="3" presetClass="entr" presetSubtype="10" fill="hold" grpId="3" nodeType="withEffect">
                                  <p:stCondLst>
                                    <p:cond delay="0"/>
                                  </p:stCondLst>
                                  <p:childTnLst>
                                    <p:set>
                                      <p:cBhvr>
                                        <p:cTn id="397" dur="1" fill="hold">
                                          <p:stCondLst>
                                            <p:cond delay="0"/>
                                          </p:stCondLst>
                                        </p:cTn>
                                        <p:tgtEl>
                                          <p:spTgt spid="26"/>
                                        </p:tgtEl>
                                        <p:attrNameLst>
                                          <p:attrName>style.visibility</p:attrName>
                                        </p:attrNameLst>
                                      </p:cBhvr>
                                      <p:to>
                                        <p:strVal val="visible"/>
                                      </p:to>
                                    </p:set>
                                    <p:animEffect transition="in" filter="blinds(horizontal)">
                                      <p:cBhvr>
                                        <p:cTn id="398" dur="2000"/>
                                        <p:tgtEl>
                                          <p:spTgt spid="26"/>
                                        </p:tgtEl>
                                      </p:cBhvr>
                                    </p:animEffect>
                                  </p:childTnLst>
                                </p:cTn>
                              </p:par>
                              <p:par>
                                <p:cTn id="399" presetID="3" presetClass="entr" presetSubtype="10" fill="hold" grpId="3" nodeType="withEffect">
                                  <p:stCondLst>
                                    <p:cond delay="0"/>
                                  </p:stCondLst>
                                  <p:childTnLst>
                                    <p:set>
                                      <p:cBhvr>
                                        <p:cTn id="400" dur="1" fill="hold">
                                          <p:stCondLst>
                                            <p:cond delay="0"/>
                                          </p:stCondLst>
                                        </p:cTn>
                                        <p:tgtEl>
                                          <p:spTgt spid="27"/>
                                        </p:tgtEl>
                                        <p:attrNameLst>
                                          <p:attrName>style.visibility</p:attrName>
                                        </p:attrNameLst>
                                      </p:cBhvr>
                                      <p:to>
                                        <p:strVal val="visible"/>
                                      </p:to>
                                    </p:set>
                                    <p:animEffect transition="in" filter="blinds(horizontal)">
                                      <p:cBhvr>
                                        <p:cTn id="401" dur="2000"/>
                                        <p:tgtEl>
                                          <p:spTgt spid="27"/>
                                        </p:tgtEl>
                                      </p:cBhvr>
                                    </p:animEffect>
                                  </p:childTnLst>
                                </p:cTn>
                              </p:par>
                              <p:par>
                                <p:cTn id="402" presetID="3" presetClass="entr" presetSubtype="10" fill="hold" grpId="3" nodeType="withEffect">
                                  <p:stCondLst>
                                    <p:cond delay="0"/>
                                  </p:stCondLst>
                                  <p:childTnLst>
                                    <p:set>
                                      <p:cBhvr>
                                        <p:cTn id="403" dur="1" fill="hold">
                                          <p:stCondLst>
                                            <p:cond delay="0"/>
                                          </p:stCondLst>
                                        </p:cTn>
                                        <p:tgtEl>
                                          <p:spTgt spid="28"/>
                                        </p:tgtEl>
                                        <p:attrNameLst>
                                          <p:attrName>style.visibility</p:attrName>
                                        </p:attrNameLst>
                                      </p:cBhvr>
                                      <p:to>
                                        <p:strVal val="visible"/>
                                      </p:to>
                                    </p:set>
                                    <p:animEffect transition="in" filter="blinds(horizontal)">
                                      <p:cBhvr>
                                        <p:cTn id="404" dur="2000"/>
                                        <p:tgtEl>
                                          <p:spTgt spid="28"/>
                                        </p:tgtEl>
                                      </p:cBhvr>
                                    </p:animEffect>
                                  </p:childTnLst>
                                </p:cTn>
                              </p:par>
                              <p:par>
                                <p:cTn id="405" presetID="3" presetClass="entr" presetSubtype="10" fill="hold" grpId="3" nodeType="withEffect">
                                  <p:stCondLst>
                                    <p:cond delay="0"/>
                                  </p:stCondLst>
                                  <p:childTnLst>
                                    <p:set>
                                      <p:cBhvr>
                                        <p:cTn id="406" dur="1" fill="hold">
                                          <p:stCondLst>
                                            <p:cond delay="0"/>
                                          </p:stCondLst>
                                        </p:cTn>
                                        <p:tgtEl>
                                          <p:spTgt spid="29"/>
                                        </p:tgtEl>
                                        <p:attrNameLst>
                                          <p:attrName>style.visibility</p:attrName>
                                        </p:attrNameLst>
                                      </p:cBhvr>
                                      <p:to>
                                        <p:strVal val="visible"/>
                                      </p:to>
                                    </p:set>
                                    <p:animEffect transition="in" filter="blinds(horizontal)">
                                      <p:cBhvr>
                                        <p:cTn id="407" dur="2000"/>
                                        <p:tgtEl>
                                          <p:spTgt spid="29"/>
                                        </p:tgtEl>
                                      </p:cBhvr>
                                    </p:animEffect>
                                  </p:childTnLst>
                                </p:cTn>
                              </p:par>
                              <p:par>
                                <p:cTn id="408" presetID="3" presetClass="entr" presetSubtype="10" fill="hold" grpId="3" nodeType="withEffect">
                                  <p:stCondLst>
                                    <p:cond delay="0"/>
                                  </p:stCondLst>
                                  <p:childTnLst>
                                    <p:set>
                                      <p:cBhvr>
                                        <p:cTn id="409" dur="1" fill="hold">
                                          <p:stCondLst>
                                            <p:cond delay="0"/>
                                          </p:stCondLst>
                                        </p:cTn>
                                        <p:tgtEl>
                                          <p:spTgt spid="30"/>
                                        </p:tgtEl>
                                        <p:attrNameLst>
                                          <p:attrName>style.visibility</p:attrName>
                                        </p:attrNameLst>
                                      </p:cBhvr>
                                      <p:to>
                                        <p:strVal val="visible"/>
                                      </p:to>
                                    </p:set>
                                    <p:animEffect transition="in" filter="blinds(horizontal)">
                                      <p:cBhvr>
                                        <p:cTn id="410" dur="2000"/>
                                        <p:tgtEl>
                                          <p:spTgt spid="30"/>
                                        </p:tgtEl>
                                      </p:cBhvr>
                                    </p:animEffect>
                                  </p:childTnLst>
                                </p:cTn>
                              </p:par>
                              <p:par>
                                <p:cTn id="411" presetID="3" presetClass="entr" presetSubtype="10" fill="hold" grpId="3" nodeType="withEffect">
                                  <p:stCondLst>
                                    <p:cond delay="0"/>
                                  </p:stCondLst>
                                  <p:childTnLst>
                                    <p:set>
                                      <p:cBhvr>
                                        <p:cTn id="412" dur="1" fill="hold">
                                          <p:stCondLst>
                                            <p:cond delay="0"/>
                                          </p:stCondLst>
                                        </p:cTn>
                                        <p:tgtEl>
                                          <p:spTgt spid="31"/>
                                        </p:tgtEl>
                                        <p:attrNameLst>
                                          <p:attrName>style.visibility</p:attrName>
                                        </p:attrNameLst>
                                      </p:cBhvr>
                                      <p:to>
                                        <p:strVal val="visible"/>
                                      </p:to>
                                    </p:set>
                                    <p:animEffect transition="in" filter="blinds(horizontal)">
                                      <p:cBhvr>
                                        <p:cTn id="413" dur="2000"/>
                                        <p:tgtEl>
                                          <p:spTgt spid="31"/>
                                        </p:tgtEl>
                                      </p:cBhvr>
                                    </p:animEffect>
                                  </p:childTnLst>
                                </p:cTn>
                              </p:par>
                              <p:par>
                                <p:cTn id="414" presetID="3" presetClass="entr" presetSubtype="10" fill="hold" grpId="3" nodeType="withEffect">
                                  <p:stCondLst>
                                    <p:cond delay="0"/>
                                  </p:stCondLst>
                                  <p:childTnLst>
                                    <p:set>
                                      <p:cBhvr>
                                        <p:cTn id="415" dur="1" fill="hold">
                                          <p:stCondLst>
                                            <p:cond delay="0"/>
                                          </p:stCondLst>
                                        </p:cTn>
                                        <p:tgtEl>
                                          <p:spTgt spid="32"/>
                                        </p:tgtEl>
                                        <p:attrNameLst>
                                          <p:attrName>style.visibility</p:attrName>
                                        </p:attrNameLst>
                                      </p:cBhvr>
                                      <p:to>
                                        <p:strVal val="visible"/>
                                      </p:to>
                                    </p:set>
                                    <p:animEffect transition="in" filter="blinds(horizontal)">
                                      <p:cBhvr>
                                        <p:cTn id="416" dur="2000"/>
                                        <p:tgtEl>
                                          <p:spTgt spid="32"/>
                                        </p:tgtEl>
                                      </p:cBhvr>
                                    </p:animEffect>
                                  </p:childTnLst>
                                </p:cTn>
                              </p:par>
                              <p:par>
                                <p:cTn id="417" presetID="3" presetClass="entr" presetSubtype="10" fill="hold" grpId="3" nodeType="withEffect">
                                  <p:stCondLst>
                                    <p:cond delay="0"/>
                                  </p:stCondLst>
                                  <p:childTnLst>
                                    <p:set>
                                      <p:cBhvr>
                                        <p:cTn id="418" dur="1" fill="hold">
                                          <p:stCondLst>
                                            <p:cond delay="0"/>
                                          </p:stCondLst>
                                        </p:cTn>
                                        <p:tgtEl>
                                          <p:spTgt spid="33"/>
                                        </p:tgtEl>
                                        <p:attrNameLst>
                                          <p:attrName>style.visibility</p:attrName>
                                        </p:attrNameLst>
                                      </p:cBhvr>
                                      <p:to>
                                        <p:strVal val="visible"/>
                                      </p:to>
                                    </p:set>
                                    <p:animEffect transition="in" filter="blinds(horizontal)">
                                      <p:cBhvr>
                                        <p:cTn id="419" dur="2000"/>
                                        <p:tgtEl>
                                          <p:spTgt spid="33"/>
                                        </p:tgtEl>
                                      </p:cBhvr>
                                    </p:animEffect>
                                  </p:childTnLst>
                                </p:cTn>
                              </p:par>
                              <p:par>
                                <p:cTn id="420" presetID="3" presetClass="entr" presetSubtype="10" fill="hold" grpId="3" nodeType="withEffect">
                                  <p:stCondLst>
                                    <p:cond delay="0"/>
                                  </p:stCondLst>
                                  <p:childTnLst>
                                    <p:set>
                                      <p:cBhvr>
                                        <p:cTn id="421" dur="1" fill="hold">
                                          <p:stCondLst>
                                            <p:cond delay="0"/>
                                          </p:stCondLst>
                                        </p:cTn>
                                        <p:tgtEl>
                                          <p:spTgt spid="34"/>
                                        </p:tgtEl>
                                        <p:attrNameLst>
                                          <p:attrName>style.visibility</p:attrName>
                                        </p:attrNameLst>
                                      </p:cBhvr>
                                      <p:to>
                                        <p:strVal val="visible"/>
                                      </p:to>
                                    </p:set>
                                    <p:animEffect transition="in" filter="blinds(horizontal)">
                                      <p:cBhvr>
                                        <p:cTn id="422" dur="2000"/>
                                        <p:tgtEl>
                                          <p:spTgt spid="34"/>
                                        </p:tgtEl>
                                      </p:cBhvr>
                                    </p:animEffect>
                                  </p:childTnLst>
                                </p:cTn>
                              </p:par>
                              <p:par>
                                <p:cTn id="423" presetID="3" presetClass="entr" presetSubtype="10" fill="hold" grpId="3" nodeType="withEffect">
                                  <p:stCondLst>
                                    <p:cond delay="0"/>
                                  </p:stCondLst>
                                  <p:childTnLst>
                                    <p:set>
                                      <p:cBhvr>
                                        <p:cTn id="424" dur="1" fill="hold">
                                          <p:stCondLst>
                                            <p:cond delay="0"/>
                                          </p:stCondLst>
                                        </p:cTn>
                                        <p:tgtEl>
                                          <p:spTgt spid="35"/>
                                        </p:tgtEl>
                                        <p:attrNameLst>
                                          <p:attrName>style.visibility</p:attrName>
                                        </p:attrNameLst>
                                      </p:cBhvr>
                                      <p:to>
                                        <p:strVal val="visible"/>
                                      </p:to>
                                    </p:set>
                                    <p:animEffect transition="in" filter="blinds(horizontal)">
                                      <p:cBhvr>
                                        <p:cTn id="425" dur="2000"/>
                                        <p:tgtEl>
                                          <p:spTgt spid="35"/>
                                        </p:tgtEl>
                                      </p:cBhvr>
                                    </p:animEffect>
                                  </p:childTnLst>
                                </p:cTn>
                              </p:par>
                              <p:par>
                                <p:cTn id="426" presetID="3" presetClass="entr" presetSubtype="10" fill="hold" grpId="3" nodeType="withEffect">
                                  <p:stCondLst>
                                    <p:cond delay="0"/>
                                  </p:stCondLst>
                                  <p:childTnLst>
                                    <p:set>
                                      <p:cBhvr>
                                        <p:cTn id="427" dur="1" fill="hold">
                                          <p:stCondLst>
                                            <p:cond delay="0"/>
                                          </p:stCondLst>
                                        </p:cTn>
                                        <p:tgtEl>
                                          <p:spTgt spid="36"/>
                                        </p:tgtEl>
                                        <p:attrNameLst>
                                          <p:attrName>style.visibility</p:attrName>
                                        </p:attrNameLst>
                                      </p:cBhvr>
                                      <p:to>
                                        <p:strVal val="visible"/>
                                      </p:to>
                                    </p:set>
                                    <p:animEffect transition="in" filter="blinds(horizontal)">
                                      <p:cBhvr>
                                        <p:cTn id="428" dur="2000"/>
                                        <p:tgtEl>
                                          <p:spTgt spid="36"/>
                                        </p:tgtEl>
                                      </p:cBhvr>
                                    </p:animEffect>
                                  </p:childTnLst>
                                </p:cTn>
                              </p:par>
                              <p:par>
                                <p:cTn id="429" presetID="3" presetClass="entr" presetSubtype="10" fill="hold" grpId="3" nodeType="withEffect">
                                  <p:stCondLst>
                                    <p:cond delay="0"/>
                                  </p:stCondLst>
                                  <p:childTnLst>
                                    <p:set>
                                      <p:cBhvr>
                                        <p:cTn id="430" dur="1" fill="hold">
                                          <p:stCondLst>
                                            <p:cond delay="0"/>
                                          </p:stCondLst>
                                        </p:cTn>
                                        <p:tgtEl>
                                          <p:spTgt spid="37"/>
                                        </p:tgtEl>
                                        <p:attrNameLst>
                                          <p:attrName>style.visibility</p:attrName>
                                        </p:attrNameLst>
                                      </p:cBhvr>
                                      <p:to>
                                        <p:strVal val="visible"/>
                                      </p:to>
                                    </p:set>
                                    <p:animEffect transition="in" filter="blinds(horizontal)">
                                      <p:cBhvr>
                                        <p:cTn id="431" dur="2000"/>
                                        <p:tgtEl>
                                          <p:spTgt spid="37"/>
                                        </p:tgtEl>
                                      </p:cBhvr>
                                    </p:animEffect>
                                  </p:childTnLst>
                                </p:cTn>
                              </p:par>
                              <p:par>
                                <p:cTn id="432" presetID="3" presetClass="entr" presetSubtype="10" fill="hold" grpId="3" nodeType="withEffect">
                                  <p:stCondLst>
                                    <p:cond delay="0"/>
                                  </p:stCondLst>
                                  <p:childTnLst>
                                    <p:set>
                                      <p:cBhvr>
                                        <p:cTn id="433" dur="1" fill="hold">
                                          <p:stCondLst>
                                            <p:cond delay="0"/>
                                          </p:stCondLst>
                                        </p:cTn>
                                        <p:tgtEl>
                                          <p:spTgt spid="38"/>
                                        </p:tgtEl>
                                        <p:attrNameLst>
                                          <p:attrName>style.visibility</p:attrName>
                                        </p:attrNameLst>
                                      </p:cBhvr>
                                      <p:to>
                                        <p:strVal val="visible"/>
                                      </p:to>
                                    </p:set>
                                    <p:animEffect transition="in" filter="blinds(horizontal)">
                                      <p:cBhvr>
                                        <p:cTn id="434" dur="2000"/>
                                        <p:tgtEl>
                                          <p:spTgt spid="38"/>
                                        </p:tgtEl>
                                      </p:cBhvr>
                                    </p:animEffect>
                                  </p:childTnLst>
                                </p:cTn>
                              </p:par>
                              <p:par>
                                <p:cTn id="435" presetID="3" presetClass="entr" presetSubtype="10" fill="hold" grpId="3" nodeType="withEffect">
                                  <p:stCondLst>
                                    <p:cond delay="0"/>
                                  </p:stCondLst>
                                  <p:childTnLst>
                                    <p:set>
                                      <p:cBhvr>
                                        <p:cTn id="436" dur="1" fill="hold">
                                          <p:stCondLst>
                                            <p:cond delay="0"/>
                                          </p:stCondLst>
                                        </p:cTn>
                                        <p:tgtEl>
                                          <p:spTgt spid="39"/>
                                        </p:tgtEl>
                                        <p:attrNameLst>
                                          <p:attrName>style.visibility</p:attrName>
                                        </p:attrNameLst>
                                      </p:cBhvr>
                                      <p:to>
                                        <p:strVal val="visible"/>
                                      </p:to>
                                    </p:set>
                                    <p:animEffect transition="in" filter="blinds(horizontal)">
                                      <p:cBhvr>
                                        <p:cTn id="437" dur="2000"/>
                                        <p:tgtEl>
                                          <p:spTgt spid="39"/>
                                        </p:tgtEl>
                                      </p:cBhvr>
                                    </p:animEffect>
                                  </p:childTnLst>
                                </p:cTn>
                              </p:par>
                              <p:par>
                                <p:cTn id="438" presetID="3" presetClass="entr" presetSubtype="10" fill="hold" grpId="3" nodeType="withEffect">
                                  <p:stCondLst>
                                    <p:cond delay="0"/>
                                  </p:stCondLst>
                                  <p:childTnLst>
                                    <p:set>
                                      <p:cBhvr>
                                        <p:cTn id="439" dur="1" fill="hold">
                                          <p:stCondLst>
                                            <p:cond delay="0"/>
                                          </p:stCondLst>
                                        </p:cTn>
                                        <p:tgtEl>
                                          <p:spTgt spid="40"/>
                                        </p:tgtEl>
                                        <p:attrNameLst>
                                          <p:attrName>style.visibility</p:attrName>
                                        </p:attrNameLst>
                                      </p:cBhvr>
                                      <p:to>
                                        <p:strVal val="visible"/>
                                      </p:to>
                                    </p:set>
                                    <p:animEffect transition="in" filter="blinds(horizontal)">
                                      <p:cBhvr>
                                        <p:cTn id="440" dur="2000"/>
                                        <p:tgtEl>
                                          <p:spTgt spid="40"/>
                                        </p:tgtEl>
                                      </p:cBhvr>
                                    </p:animEffect>
                                  </p:childTnLst>
                                </p:cTn>
                              </p:par>
                              <p:par>
                                <p:cTn id="441" presetID="3" presetClass="entr" presetSubtype="10" fill="hold" grpId="3" nodeType="withEffect">
                                  <p:stCondLst>
                                    <p:cond delay="0"/>
                                  </p:stCondLst>
                                  <p:childTnLst>
                                    <p:set>
                                      <p:cBhvr>
                                        <p:cTn id="442" dur="1" fill="hold">
                                          <p:stCondLst>
                                            <p:cond delay="0"/>
                                          </p:stCondLst>
                                        </p:cTn>
                                        <p:tgtEl>
                                          <p:spTgt spid="41"/>
                                        </p:tgtEl>
                                        <p:attrNameLst>
                                          <p:attrName>style.visibility</p:attrName>
                                        </p:attrNameLst>
                                      </p:cBhvr>
                                      <p:to>
                                        <p:strVal val="visible"/>
                                      </p:to>
                                    </p:set>
                                    <p:animEffect transition="in" filter="blinds(horizontal)">
                                      <p:cBhvr>
                                        <p:cTn id="443" dur="2000"/>
                                        <p:tgtEl>
                                          <p:spTgt spid="41"/>
                                        </p:tgtEl>
                                      </p:cBhvr>
                                    </p:animEffect>
                                  </p:childTnLst>
                                </p:cTn>
                              </p:par>
                              <p:par>
                                <p:cTn id="444" presetID="3" presetClass="entr" presetSubtype="10" fill="hold" grpId="3" nodeType="withEffect">
                                  <p:stCondLst>
                                    <p:cond delay="0"/>
                                  </p:stCondLst>
                                  <p:childTnLst>
                                    <p:set>
                                      <p:cBhvr>
                                        <p:cTn id="445" dur="1" fill="hold">
                                          <p:stCondLst>
                                            <p:cond delay="0"/>
                                          </p:stCondLst>
                                        </p:cTn>
                                        <p:tgtEl>
                                          <p:spTgt spid="42"/>
                                        </p:tgtEl>
                                        <p:attrNameLst>
                                          <p:attrName>style.visibility</p:attrName>
                                        </p:attrNameLst>
                                      </p:cBhvr>
                                      <p:to>
                                        <p:strVal val="visible"/>
                                      </p:to>
                                    </p:set>
                                    <p:animEffect transition="in" filter="blinds(horizontal)">
                                      <p:cBhvr>
                                        <p:cTn id="446" dur="2000"/>
                                        <p:tgtEl>
                                          <p:spTgt spid="42"/>
                                        </p:tgtEl>
                                      </p:cBhvr>
                                    </p:animEffect>
                                  </p:childTnLst>
                                </p:cTn>
                              </p:par>
                              <p:par>
                                <p:cTn id="447" presetID="3" presetClass="entr" presetSubtype="10" fill="hold" grpId="3" nodeType="withEffect">
                                  <p:stCondLst>
                                    <p:cond delay="0"/>
                                  </p:stCondLst>
                                  <p:childTnLst>
                                    <p:set>
                                      <p:cBhvr>
                                        <p:cTn id="448" dur="1" fill="hold">
                                          <p:stCondLst>
                                            <p:cond delay="0"/>
                                          </p:stCondLst>
                                        </p:cTn>
                                        <p:tgtEl>
                                          <p:spTgt spid="43"/>
                                        </p:tgtEl>
                                        <p:attrNameLst>
                                          <p:attrName>style.visibility</p:attrName>
                                        </p:attrNameLst>
                                      </p:cBhvr>
                                      <p:to>
                                        <p:strVal val="visible"/>
                                      </p:to>
                                    </p:set>
                                    <p:animEffect transition="in" filter="blinds(horizontal)">
                                      <p:cBhvr>
                                        <p:cTn id="449" dur="2000"/>
                                        <p:tgtEl>
                                          <p:spTgt spid="43"/>
                                        </p:tgtEl>
                                      </p:cBhvr>
                                    </p:animEffect>
                                  </p:childTnLst>
                                </p:cTn>
                              </p:par>
                              <p:par>
                                <p:cTn id="450" presetID="3" presetClass="entr" presetSubtype="10" fill="hold" grpId="3" nodeType="withEffect">
                                  <p:stCondLst>
                                    <p:cond delay="0"/>
                                  </p:stCondLst>
                                  <p:childTnLst>
                                    <p:set>
                                      <p:cBhvr>
                                        <p:cTn id="451" dur="1" fill="hold">
                                          <p:stCondLst>
                                            <p:cond delay="0"/>
                                          </p:stCondLst>
                                        </p:cTn>
                                        <p:tgtEl>
                                          <p:spTgt spid="44"/>
                                        </p:tgtEl>
                                        <p:attrNameLst>
                                          <p:attrName>style.visibility</p:attrName>
                                        </p:attrNameLst>
                                      </p:cBhvr>
                                      <p:to>
                                        <p:strVal val="visible"/>
                                      </p:to>
                                    </p:set>
                                    <p:animEffect transition="in" filter="blinds(horizontal)">
                                      <p:cBhvr>
                                        <p:cTn id="452" dur="2000"/>
                                        <p:tgtEl>
                                          <p:spTgt spid="44"/>
                                        </p:tgtEl>
                                      </p:cBhvr>
                                    </p:animEffect>
                                  </p:childTnLst>
                                </p:cTn>
                              </p:par>
                              <p:par>
                                <p:cTn id="453" presetID="3" presetClass="entr" presetSubtype="10" fill="hold" grpId="3" nodeType="withEffect">
                                  <p:stCondLst>
                                    <p:cond delay="0"/>
                                  </p:stCondLst>
                                  <p:childTnLst>
                                    <p:set>
                                      <p:cBhvr>
                                        <p:cTn id="454" dur="1" fill="hold">
                                          <p:stCondLst>
                                            <p:cond delay="0"/>
                                          </p:stCondLst>
                                        </p:cTn>
                                        <p:tgtEl>
                                          <p:spTgt spid="45"/>
                                        </p:tgtEl>
                                        <p:attrNameLst>
                                          <p:attrName>style.visibility</p:attrName>
                                        </p:attrNameLst>
                                      </p:cBhvr>
                                      <p:to>
                                        <p:strVal val="visible"/>
                                      </p:to>
                                    </p:set>
                                    <p:animEffect transition="in" filter="blinds(horizontal)">
                                      <p:cBhvr>
                                        <p:cTn id="455" dur="2000"/>
                                        <p:tgtEl>
                                          <p:spTgt spid="45"/>
                                        </p:tgtEl>
                                      </p:cBhvr>
                                    </p:animEffect>
                                  </p:childTnLst>
                                </p:cTn>
                              </p:par>
                              <p:par>
                                <p:cTn id="456" presetID="3" presetClass="entr" presetSubtype="10" fill="hold" grpId="3" nodeType="withEffect">
                                  <p:stCondLst>
                                    <p:cond delay="0"/>
                                  </p:stCondLst>
                                  <p:childTnLst>
                                    <p:set>
                                      <p:cBhvr>
                                        <p:cTn id="457" dur="1" fill="hold">
                                          <p:stCondLst>
                                            <p:cond delay="0"/>
                                          </p:stCondLst>
                                        </p:cTn>
                                        <p:tgtEl>
                                          <p:spTgt spid="46"/>
                                        </p:tgtEl>
                                        <p:attrNameLst>
                                          <p:attrName>style.visibility</p:attrName>
                                        </p:attrNameLst>
                                      </p:cBhvr>
                                      <p:to>
                                        <p:strVal val="visible"/>
                                      </p:to>
                                    </p:set>
                                    <p:animEffect transition="in" filter="blinds(horizontal)">
                                      <p:cBhvr>
                                        <p:cTn id="458" dur="2000"/>
                                        <p:tgtEl>
                                          <p:spTgt spid="46"/>
                                        </p:tgtEl>
                                      </p:cBhvr>
                                    </p:animEffect>
                                  </p:childTnLst>
                                </p:cTn>
                              </p:par>
                              <p:par>
                                <p:cTn id="459" presetID="3" presetClass="entr" presetSubtype="10" fill="hold" grpId="3" nodeType="withEffect">
                                  <p:stCondLst>
                                    <p:cond delay="0"/>
                                  </p:stCondLst>
                                  <p:childTnLst>
                                    <p:set>
                                      <p:cBhvr>
                                        <p:cTn id="460" dur="1" fill="hold">
                                          <p:stCondLst>
                                            <p:cond delay="0"/>
                                          </p:stCondLst>
                                        </p:cTn>
                                        <p:tgtEl>
                                          <p:spTgt spid="47"/>
                                        </p:tgtEl>
                                        <p:attrNameLst>
                                          <p:attrName>style.visibility</p:attrName>
                                        </p:attrNameLst>
                                      </p:cBhvr>
                                      <p:to>
                                        <p:strVal val="visible"/>
                                      </p:to>
                                    </p:set>
                                    <p:animEffect transition="in" filter="blinds(horizontal)">
                                      <p:cBhvr>
                                        <p:cTn id="461" dur="2000"/>
                                        <p:tgtEl>
                                          <p:spTgt spid="47"/>
                                        </p:tgtEl>
                                      </p:cBhvr>
                                    </p:animEffect>
                                  </p:childTnLst>
                                </p:cTn>
                              </p:par>
                              <p:par>
                                <p:cTn id="462" presetID="3" presetClass="entr" presetSubtype="10" fill="hold" grpId="3" nodeType="withEffect">
                                  <p:stCondLst>
                                    <p:cond delay="0"/>
                                  </p:stCondLst>
                                  <p:childTnLst>
                                    <p:set>
                                      <p:cBhvr>
                                        <p:cTn id="463" dur="1" fill="hold">
                                          <p:stCondLst>
                                            <p:cond delay="0"/>
                                          </p:stCondLst>
                                        </p:cTn>
                                        <p:tgtEl>
                                          <p:spTgt spid="48"/>
                                        </p:tgtEl>
                                        <p:attrNameLst>
                                          <p:attrName>style.visibility</p:attrName>
                                        </p:attrNameLst>
                                      </p:cBhvr>
                                      <p:to>
                                        <p:strVal val="visible"/>
                                      </p:to>
                                    </p:set>
                                    <p:animEffect transition="in" filter="blinds(horizontal)">
                                      <p:cBhvr>
                                        <p:cTn id="464" dur="2000"/>
                                        <p:tgtEl>
                                          <p:spTgt spid="48"/>
                                        </p:tgtEl>
                                      </p:cBhvr>
                                    </p:animEffect>
                                  </p:childTnLst>
                                </p:cTn>
                              </p:par>
                              <p:par>
                                <p:cTn id="465" presetID="3" presetClass="entr" presetSubtype="10" fill="hold" grpId="3" nodeType="withEffect">
                                  <p:stCondLst>
                                    <p:cond delay="0"/>
                                  </p:stCondLst>
                                  <p:childTnLst>
                                    <p:set>
                                      <p:cBhvr>
                                        <p:cTn id="466" dur="1" fill="hold">
                                          <p:stCondLst>
                                            <p:cond delay="0"/>
                                          </p:stCondLst>
                                        </p:cTn>
                                        <p:tgtEl>
                                          <p:spTgt spid="49"/>
                                        </p:tgtEl>
                                        <p:attrNameLst>
                                          <p:attrName>style.visibility</p:attrName>
                                        </p:attrNameLst>
                                      </p:cBhvr>
                                      <p:to>
                                        <p:strVal val="visible"/>
                                      </p:to>
                                    </p:set>
                                    <p:animEffect transition="in" filter="blinds(horizontal)">
                                      <p:cBhvr>
                                        <p:cTn id="467" dur="2000"/>
                                        <p:tgtEl>
                                          <p:spTgt spid="49"/>
                                        </p:tgtEl>
                                      </p:cBhvr>
                                    </p:animEffect>
                                  </p:childTnLst>
                                </p:cTn>
                              </p:par>
                              <p:par>
                                <p:cTn id="468" presetID="3" presetClass="entr" presetSubtype="10" fill="hold" grpId="3" nodeType="withEffect">
                                  <p:stCondLst>
                                    <p:cond delay="0"/>
                                  </p:stCondLst>
                                  <p:childTnLst>
                                    <p:set>
                                      <p:cBhvr>
                                        <p:cTn id="469" dur="1" fill="hold">
                                          <p:stCondLst>
                                            <p:cond delay="0"/>
                                          </p:stCondLst>
                                        </p:cTn>
                                        <p:tgtEl>
                                          <p:spTgt spid="50"/>
                                        </p:tgtEl>
                                        <p:attrNameLst>
                                          <p:attrName>style.visibility</p:attrName>
                                        </p:attrNameLst>
                                      </p:cBhvr>
                                      <p:to>
                                        <p:strVal val="visible"/>
                                      </p:to>
                                    </p:set>
                                    <p:animEffect transition="in" filter="blinds(horizontal)">
                                      <p:cBhvr>
                                        <p:cTn id="470" dur="2000"/>
                                        <p:tgtEl>
                                          <p:spTgt spid="50"/>
                                        </p:tgtEl>
                                      </p:cBhvr>
                                    </p:animEffect>
                                  </p:childTnLst>
                                </p:cTn>
                              </p:par>
                              <p:par>
                                <p:cTn id="471" presetID="3" presetClass="entr" presetSubtype="10" fill="hold" grpId="3" nodeType="withEffect">
                                  <p:stCondLst>
                                    <p:cond delay="0"/>
                                  </p:stCondLst>
                                  <p:childTnLst>
                                    <p:set>
                                      <p:cBhvr>
                                        <p:cTn id="472" dur="1" fill="hold">
                                          <p:stCondLst>
                                            <p:cond delay="0"/>
                                          </p:stCondLst>
                                        </p:cTn>
                                        <p:tgtEl>
                                          <p:spTgt spid="51"/>
                                        </p:tgtEl>
                                        <p:attrNameLst>
                                          <p:attrName>style.visibility</p:attrName>
                                        </p:attrNameLst>
                                      </p:cBhvr>
                                      <p:to>
                                        <p:strVal val="visible"/>
                                      </p:to>
                                    </p:set>
                                    <p:animEffect transition="in" filter="blinds(horizontal)">
                                      <p:cBhvr>
                                        <p:cTn id="473" dur="2000"/>
                                        <p:tgtEl>
                                          <p:spTgt spid="51"/>
                                        </p:tgtEl>
                                      </p:cBhvr>
                                    </p:animEffect>
                                  </p:childTnLst>
                                </p:cTn>
                              </p:par>
                              <p:par>
                                <p:cTn id="474" presetID="3" presetClass="entr" presetSubtype="10" fill="hold" grpId="3" nodeType="withEffect">
                                  <p:stCondLst>
                                    <p:cond delay="0"/>
                                  </p:stCondLst>
                                  <p:childTnLst>
                                    <p:set>
                                      <p:cBhvr>
                                        <p:cTn id="475" dur="1" fill="hold">
                                          <p:stCondLst>
                                            <p:cond delay="0"/>
                                          </p:stCondLst>
                                        </p:cTn>
                                        <p:tgtEl>
                                          <p:spTgt spid="52"/>
                                        </p:tgtEl>
                                        <p:attrNameLst>
                                          <p:attrName>style.visibility</p:attrName>
                                        </p:attrNameLst>
                                      </p:cBhvr>
                                      <p:to>
                                        <p:strVal val="visible"/>
                                      </p:to>
                                    </p:set>
                                    <p:animEffect transition="in" filter="blinds(horizontal)">
                                      <p:cBhvr>
                                        <p:cTn id="476" dur="2000"/>
                                        <p:tgtEl>
                                          <p:spTgt spid="52"/>
                                        </p:tgtEl>
                                      </p:cBhvr>
                                    </p:animEffect>
                                  </p:childTnLst>
                                </p:cTn>
                              </p:par>
                              <p:par>
                                <p:cTn id="477" presetID="3" presetClass="entr" presetSubtype="10" fill="hold" grpId="3" nodeType="withEffect">
                                  <p:stCondLst>
                                    <p:cond delay="0"/>
                                  </p:stCondLst>
                                  <p:childTnLst>
                                    <p:set>
                                      <p:cBhvr>
                                        <p:cTn id="478" dur="1" fill="hold">
                                          <p:stCondLst>
                                            <p:cond delay="0"/>
                                          </p:stCondLst>
                                        </p:cTn>
                                        <p:tgtEl>
                                          <p:spTgt spid="53"/>
                                        </p:tgtEl>
                                        <p:attrNameLst>
                                          <p:attrName>style.visibility</p:attrName>
                                        </p:attrNameLst>
                                      </p:cBhvr>
                                      <p:to>
                                        <p:strVal val="visible"/>
                                      </p:to>
                                    </p:set>
                                    <p:animEffect transition="in" filter="blinds(horizontal)">
                                      <p:cBhvr>
                                        <p:cTn id="479" dur="2000"/>
                                        <p:tgtEl>
                                          <p:spTgt spid="53"/>
                                        </p:tgtEl>
                                      </p:cBhvr>
                                    </p:animEffect>
                                  </p:childTnLst>
                                </p:cTn>
                              </p:par>
                              <p:par>
                                <p:cTn id="480" presetID="3" presetClass="entr" presetSubtype="10" fill="hold" grpId="3" nodeType="withEffect">
                                  <p:stCondLst>
                                    <p:cond delay="0"/>
                                  </p:stCondLst>
                                  <p:childTnLst>
                                    <p:set>
                                      <p:cBhvr>
                                        <p:cTn id="481" dur="1" fill="hold">
                                          <p:stCondLst>
                                            <p:cond delay="0"/>
                                          </p:stCondLst>
                                        </p:cTn>
                                        <p:tgtEl>
                                          <p:spTgt spid="54"/>
                                        </p:tgtEl>
                                        <p:attrNameLst>
                                          <p:attrName>style.visibility</p:attrName>
                                        </p:attrNameLst>
                                      </p:cBhvr>
                                      <p:to>
                                        <p:strVal val="visible"/>
                                      </p:to>
                                    </p:set>
                                    <p:animEffect transition="in" filter="blinds(horizontal)">
                                      <p:cBhvr>
                                        <p:cTn id="482" dur="2000"/>
                                        <p:tgtEl>
                                          <p:spTgt spid="54"/>
                                        </p:tgtEl>
                                      </p:cBhvr>
                                    </p:animEffect>
                                  </p:childTnLst>
                                </p:cTn>
                              </p:par>
                              <p:par>
                                <p:cTn id="483" presetID="3" presetClass="entr" presetSubtype="10" fill="hold" grpId="3" nodeType="withEffect">
                                  <p:stCondLst>
                                    <p:cond delay="0"/>
                                  </p:stCondLst>
                                  <p:childTnLst>
                                    <p:set>
                                      <p:cBhvr>
                                        <p:cTn id="484" dur="1" fill="hold">
                                          <p:stCondLst>
                                            <p:cond delay="0"/>
                                          </p:stCondLst>
                                        </p:cTn>
                                        <p:tgtEl>
                                          <p:spTgt spid="55"/>
                                        </p:tgtEl>
                                        <p:attrNameLst>
                                          <p:attrName>style.visibility</p:attrName>
                                        </p:attrNameLst>
                                      </p:cBhvr>
                                      <p:to>
                                        <p:strVal val="visible"/>
                                      </p:to>
                                    </p:set>
                                    <p:animEffect transition="in" filter="blinds(horizontal)">
                                      <p:cBhvr>
                                        <p:cTn id="485" dur="2000"/>
                                        <p:tgtEl>
                                          <p:spTgt spid="55"/>
                                        </p:tgtEl>
                                      </p:cBhvr>
                                    </p:animEffect>
                                  </p:childTnLst>
                                </p:cTn>
                              </p:par>
                              <p:par>
                                <p:cTn id="486" presetID="3" presetClass="entr" presetSubtype="10" fill="hold" grpId="3" nodeType="withEffect">
                                  <p:stCondLst>
                                    <p:cond delay="0"/>
                                  </p:stCondLst>
                                  <p:childTnLst>
                                    <p:set>
                                      <p:cBhvr>
                                        <p:cTn id="487" dur="1" fill="hold">
                                          <p:stCondLst>
                                            <p:cond delay="0"/>
                                          </p:stCondLst>
                                        </p:cTn>
                                        <p:tgtEl>
                                          <p:spTgt spid="56"/>
                                        </p:tgtEl>
                                        <p:attrNameLst>
                                          <p:attrName>style.visibility</p:attrName>
                                        </p:attrNameLst>
                                      </p:cBhvr>
                                      <p:to>
                                        <p:strVal val="visible"/>
                                      </p:to>
                                    </p:set>
                                    <p:animEffect transition="in" filter="blinds(horizontal)">
                                      <p:cBhvr>
                                        <p:cTn id="488" dur="2000"/>
                                        <p:tgtEl>
                                          <p:spTgt spid="56"/>
                                        </p:tgtEl>
                                      </p:cBhvr>
                                    </p:animEffect>
                                  </p:childTnLst>
                                </p:cTn>
                              </p:par>
                              <p:par>
                                <p:cTn id="489" presetID="3" presetClass="entr" presetSubtype="10" fill="hold" grpId="3" nodeType="withEffect">
                                  <p:stCondLst>
                                    <p:cond delay="0"/>
                                  </p:stCondLst>
                                  <p:childTnLst>
                                    <p:set>
                                      <p:cBhvr>
                                        <p:cTn id="490" dur="1" fill="hold">
                                          <p:stCondLst>
                                            <p:cond delay="0"/>
                                          </p:stCondLst>
                                        </p:cTn>
                                        <p:tgtEl>
                                          <p:spTgt spid="57"/>
                                        </p:tgtEl>
                                        <p:attrNameLst>
                                          <p:attrName>style.visibility</p:attrName>
                                        </p:attrNameLst>
                                      </p:cBhvr>
                                      <p:to>
                                        <p:strVal val="visible"/>
                                      </p:to>
                                    </p:set>
                                    <p:animEffect transition="in" filter="blinds(horizontal)">
                                      <p:cBhvr>
                                        <p:cTn id="491" dur="2000"/>
                                        <p:tgtEl>
                                          <p:spTgt spid="57"/>
                                        </p:tgtEl>
                                      </p:cBhvr>
                                    </p:animEffect>
                                  </p:childTnLst>
                                </p:cTn>
                              </p:par>
                              <p:par>
                                <p:cTn id="492" presetID="3" presetClass="entr" presetSubtype="10" fill="hold" grpId="3" nodeType="withEffect">
                                  <p:stCondLst>
                                    <p:cond delay="0"/>
                                  </p:stCondLst>
                                  <p:childTnLst>
                                    <p:set>
                                      <p:cBhvr>
                                        <p:cTn id="493" dur="1" fill="hold">
                                          <p:stCondLst>
                                            <p:cond delay="0"/>
                                          </p:stCondLst>
                                        </p:cTn>
                                        <p:tgtEl>
                                          <p:spTgt spid="58"/>
                                        </p:tgtEl>
                                        <p:attrNameLst>
                                          <p:attrName>style.visibility</p:attrName>
                                        </p:attrNameLst>
                                      </p:cBhvr>
                                      <p:to>
                                        <p:strVal val="visible"/>
                                      </p:to>
                                    </p:set>
                                    <p:animEffect transition="in" filter="blinds(horizontal)">
                                      <p:cBhvr>
                                        <p:cTn id="494" dur="2000"/>
                                        <p:tgtEl>
                                          <p:spTgt spid="58"/>
                                        </p:tgtEl>
                                      </p:cBhvr>
                                    </p:animEffect>
                                  </p:childTnLst>
                                </p:cTn>
                              </p:par>
                              <p:par>
                                <p:cTn id="495" presetID="3" presetClass="entr" presetSubtype="10" fill="hold" grpId="3" nodeType="withEffect">
                                  <p:stCondLst>
                                    <p:cond delay="0"/>
                                  </p:stCondLst>
                                  <p:childTnLst>
                                    <p:set>
                                      <p:cBhvr>
                                        <p:cTn id="496" dur="1" fill="hold">
                                          <p:stCondLst>
                                            <p:cond delay="0"/>
                                          </p:stCondLst>
                                        </p:cTn>
                                        <p:tgtEl>
                                          <p:spTgt spid="59"/>
                                        </p:tgtEl>
                                        <p:attrNameLst>
                                          <p:attrName>style.visibility</p:attrName>
                                        </p:attrNameLst>
                                      </p:cBhvr>
                                      <p:to>
                                        <p:strVal val="visible"/>
                                      </p:to>
                                    </p:set>
                                    <p:animEffect transition="in" filter="blinds(horizontal)">
                                      <p:cBhvr>
                                        <p:cTn id="497" dur="2000"/>
                                        <p:tgtEl>
                                          <p:spTgt spid="59"/>
                                        </p:tgtEl>
                                      </p:cBhvr>
                                    </p:animEffect>
                                  </p:childTnLst>
                                </p:cTn>
                              </p:par>
                              <p:par>
                                <p:cTn id="498" presetID="3" presetClass="entr" presetSubtype="10" fill="hold" grpId="3" nodeType="withEffect">
                                  <p:stCondLst>
                                    <p:cond delay="0"/>
                                  </p:stCondLst>
                                  <p:childTnLst>
                                    <p:set>
                                      <p:cBhvr>
                                        <p:cTn id="499" dur="1" fill="hold">
                                          <p:stCondLst>
                                            <p:cond delay="0"/>
                                          </p:stCondLst>
                                        </p:cTn>
                                        <p:tgtEl>
                                          <p:spTgt spid="60"/>
                                        </p:tgtEl>
                                        <p:attrNameLst>
                                          <p:attrName>style.visibility</p:attrName>
                                        </p:attrNameLst>
                                      </p:cBhvr>
                                      <p:to>
                                        <p:strVal val="visible"/>
                                      </p:to>
                                    </p:set>
                                    <p:animEffect transition="in" filter="blinds(horizontal)">
                                      <p:cBhvr>
                                        <p:cTn id="500" dur="2000"/>
                                        <p:tgtEl>
                                          <p:spTgt spid="60"/>
                                        </p:tgtEl>
                                      </p:cBhvr>
                                    </p:animEffect>
                                  </p:childTnLst>
                                </p:cTn>
                              </p:par>
                              <p:par>
                                <p:cTn id="501" presetID="3" presetClass="entr" presetSubtype="10" fill="hold" grpId="3" nodeType="withEffect">
                                  <p:stCondLst>
                                    <p:cond delay="0"/>
                                  </p:stCondLst>
                                  <p:childTnLst>
                                    <p:set>
                                      <p:cBhvr>
                                        <p:cTn id="502" dur="1" fill="hold">
                                          <p:stCondLst>
                                            <p:cond delay="0"/>
                                          </p:stCondLst>
                                        </p:cTn>
                                        <p:tgtEl>
                                          <p:spTgt spid="61"/>
                                        </p:tgtEl>
                                        <p:attrNameLst>
                                          <p:attrName>style.visibility</p:attrName>
                                        </p:attrNameLst>
                                      </p:cBhvr>
                                      <p:to>
                                        <p:strVal val="visible"/>
                                      </p:to>
                                    </p:set>
                                    <p:animEffect transition="in" filter="blinds(horizontal)">
                                      <p:cBhvr>
                                        <p:cTn id="503" dur="2000"/>
                                        <p:tgtEl>
                                          <p:spTgt spid="61"/>
                                        </p:tgtEl>
                                      </p:cBhvr>
                                    </p:animEffect>
                                  </p:childTnLst>
                                </p:cTn>
                              </p:par>
                              <p:par>
                                <p:cTn id="504" presetID="3" presetClass="entr" presetSubtype="10" fill="hold" grpId="3" nodeType="withEffect">
                                  <p:stCondLst>
                                    <p:cond delay="0"/>
                                  </p:stCondLst>
                                  <p:childTnLst>
                                    <p:set>
                                      <p:cBhvr>
                                        <p:cTn id="505" dur="1" fill="hold">
                                          <p:stCondLst>
                                            <p:cond delay="0"/>
                                          </p:stCondLst>
                                        </p:cTn>
                                        <p:tgtEl>
                                          <p:spTgt spid="62"/>
                                        </p:tgtEl>
                                        <p:attrNameLst>
                                          <p:attrName>style.visibility</p:attrName>
                                        </p:attrNameLst>
                                      </p:cBhvr>
                                      <p:to>
                                        <p:strVal val="visible"/>
                                      </p:to>
                                    </p:set>
                                    <p:animEffect transition="in" filter="blinds(horizontal)">
                                      <p:cBhvr>
                                        <p:cTn id="506" dur="2000"/>
                                        <p:tgtEl>
                                          <p:spTgt spid="62"/>
                                        </p:tgtEl>
                                      </p:cBhvr>
                                    </p:animEffect>
                                  </p:childTnLst>
                                </p:cTn>
                              </p:par>
                              <p:par>
                                <p:cTn id="507" presetID="3" presetClass="entr" presetSubtype="10" fill="hold" grpId="3" nodeType="withEffect">
                                  <p:stCondLst>
                                    <p:cond delay="0"/>
                                  </p:stCondLst>
                                  <p:childTnLst>
                                    <p:set>
                                      <p:cBhvr>
                                        <p:cTn id="508" dur="1" fill="hold">
                                          <p:stCondLst>
                                            <p:cond delay="0"/>
                                          </p:stCondLst>
                                        </p:cTn>
                                        <p:tgtEl>
                                          <p:spTgt spid="63"/>
                                        </p:tgtEl>
                                        <p:attrNameLst>
                                          <p:attrName>style.visibility</p:attrName>
                                        </p:attrNameLst>
                                      </p:cBhvr>
                                      <p:to>
                                        <p:strVal val="visible"/>
                                      </p:to>
                                    </p:set>
                                    <p:animEffect transition="in" filter="blinds(horizontal)">
                                      <p:cBhvr>
                                        <p:cTn id="509" dur="2000"/>
                                        <p:tgtEl>
                                          <p:spTgt spid="63"/>
                                        </p:tgtEl>
                                      </p:cBhvr>
                                    </p:animEffect>
                                  </p:childTnLst>
                                </p:cTn>
                              </p:par>
                              <p:par>
                                <p:cTn id="510" presetID="3" presetClass="entr" presetSubtype="10" fill="hold" grpId="3" nodeType="withEffect">
                                  <p:stCondLst>
                                    <p:cond delay="0"/>
                                  </p:stCondLst>
                                  <p:childTnLst>
                                    <p:set>
                                      <p:cBhvr>
                                        <p:cTn id="511" dur="1" fill="hold">
                                          <p:stCondLst>
                                            <p:cond delay="0"/>
                                          </p:stCondLst>
                                        </p:cTn>
                                        <p:tgtEl>
                                          <p:spTgt spid="64"/>
                                        </p:tgtEl>
                                        <p:attrNameLst>
                                          <p:attrName>style.visibility</p:attrName>
                                        </p:attrNameLst>
                                      </p:cBhvr>
                                      <p:to>
                                        <p:strVal val="visible"/>
                                      </p:to>
                                    </p:set>
                                    <p:animEffect transition="in" filter="blinds(horizontal)">
                                      <p:cBhvr>
                                        <p:cTn id="512" dur="2000"/>
                                        <p:tgtEl>
                                          <p:spTgt spid="64"/>
                                        </p:tgtEl>
                                      </p:cBhvr>
                                    </p:animEffect>
                                  </p:childTnLst>
                                </p:cTn>
                              </p:par>
                              <p:par>
                                <p:cTn id="513" presetID="3" presetClass="entr" presetSubtype="10" fill="hold" grpId="3" nodeType="withEffect">
                                  <p:stCondLst>
                                    <p:cond delay="0"/>
                                  </p:stCondLst>
                                  <p:childTnLst>
                                    <p:set>
                                      <p:cBhvr>
                                        <p:cTn id="514" dur="1" fill="hold">
                                          <p:stCondLst>
                                            <p:cond delay="0"/>
                                          </p:stCondLst>
                                        </p:cTn>
                                        <p:tgtEl>
                                          <p:spTgt spid="65"/>
                                        </p:tgtEl>
                                        <p:attrNameLst>
                                          <p:attrName>style.visibility</p:attrName>
                                        </p:attrNameLst>
                                      </p:cBhvr>
                                      <p:to>
                                        <p:strVal val="visible"/>
                                      </p:to>
                                    </p:set>
                                    <p:animEffect transition="in" filter="blinds(horizontal)">
                                      <p:cBhvr>
                                        <p:cTn id="515" dur="2000"/>
                                        <p:tgtEl>
                                          <p:spTgt spid="65"/>
                                        </p:tgtEl>
                                      </p:cBhvr>
                                    </p:animEffect>
                                  </p:childTnLst>
                                </p:cTn>
                              </p:par>
                              <p:par>
                                <p:cTn id="516" presetID="3" presetClass="entr" presetSubtype="10" fill="hold" grpId="3" nodeType="withEffect">
                                  <p:stCondLst>
                                    <p:cond delay="0"/>
                                  </p:stCondLst>
                                  <p:childTnLst>
                                    <p:set>
                                      <p:cBhvr>
                                        <p:cTn id="517" dur="1" fill="hold">
                                          <p:stCondLst>
                                            <p:cond delay="0"/>
                                          </p:stCondLst>
                                        </p:cTn>
                                        <p:tgtEl>
                                          <p:spTgt spid="66"/>
                                        </p:tgtEl>
                                        <p:attrNameLst>
                                          <p:attrName>style.visibility</p:attrName>
                                        </p:attrNameLst>
                                      </p:cBhvr>
                                      <p:to>
                                        <p:strVal val="visible"/>
                                      </p:to>
                                    </p:set>
                                    <p:animEffect transition="in" filter="blinds(horizontal)">
                                      <p:cBhvr>
                                        <p:cTn id="518" dur="2000"/>
                                        <p:tgtEl>
                                          <p:spTgt spid="66"/>
                                        </p:tgtEl>
                                      </p:cBhvr>
                                    </p:animEffect>
                                  </p:childTnLst>
                                </p:cTn>
                              </p:par>
                              <p:par>
                                <p:cTn id="519" presetID="3" presetClass="entr" presetSubtype="10" fill="hold" grpId="3" nodeType="withEffect">
                                  <p:stCondLst>
                                    <p:cond delay="0"/>
                                  </p:stCondLst>
                                  <p:childTnLst>
                                    <p:set>
                                      <p:cBhvr>
                                        <p:cTn id="520" dur="1" fill="hold">
                                          <p:stCondLst>
                                            <p:cond delay="0"/>
                                          </p:stCondLst>
                                        </p:cTn>
                                        <p:tgtEl>
                                          <p:spTgt spid="67"/>
                                        </p:tgtEl>
                                        <p:attrNameLst>
                                          <p:attrName>style.visibility</p:attrName>
                                        </p:attrNameLst>
                                      </p:cBhvr>
                                      <p:to>
                                        <p:strVal val="visible"/>
                                      </p:to>
                                    </p:set>
                                    <p:animEffect transition="in" filter="blinds(horizontal)">
                                      <p:cBhvr>
                                        <p:cTn id="521" dur="2000"/>
                                        <p:tgtEl>
                                          <p:spTgt spid="67"/>
                                        </p:tgtEl>
                                      </p:cBhvr>
                                    </p:animEffect>
                                  </p:childTnLst>
                                </p:cTn>
                              </p:par>
                              <p:par>
                                <p:cTn id="522" presetID="3" presetClass="entr" presetSubtype="10" fill="hold" grpId="3" nodeType="withEffect">
                                  <p:stCondLst>
                                    <p:cond delay="0"/>
                                  </p:stCondLst>
                                  <p:childTnLst>
                                    <p:set>
                                      <p:cBhvr>
                                        <p:cTn id="523" dur="1" fill="hold">
                                          <p:stCondLst>
                                            <p:cond delay="0"/>
                                          </p:stCondLst>
                                        </p:cTn>
                                        <p:tgtEl>
                                          <p:spTgt spid="68"/>
                                        </p:tgtEl>
                                        <p:attrNameLst>
                                          <p:attrName>style.visibility</p:attrName>
                                        </p:attrNameLst>
                                      </p:cBhvr>
                                      <p:to>
                                        <p:strVal val="visible"/>
                                      </p:to>
                                    </p:set>
                                    <p:animEffect transition="in" filter="blinds(horizontal)">
                                      <p:cBhvr>
                                        <p:cTn id="524" dur="2000"/>
                                        <p:tgtEl>
                                          <p:spTgt spid="68"/>
                                        </p:tgtEl>
                                      </p:cBhvr>
                                    </p:animEffect>
                                  </p:childTnLst>
                                </p:cTn>
                              </p:par>
                              <p:par>
                                <p:cTn id="525" presetID="3" presetClass="entr" presetSubtype="10" fill="hold" grpId="3" nodeType="withEffect">
                                  <p:stCondLst>
                                    <p:cond delay="0"/>
                                  </p:stCondLst>
                                  <p:childTnLst>
                                    <p:set>
                                      <p:cBhvr>
                                        <p:cTn id="526" dur="1" fill="hold">
                                          <p:stCondLst>
                                            <p:cond delay="0"/>
                                          </p:stCondLst>
                                        </p:cTn>
                                        <p:tgtEl>
                                          <p:spTgt spid="69"/>
                                        </p:tgtEl>
                                        <p:attrNameLst>
                                          <p:attrName>style.visibility</p:attrName>
                                        </p:attrNameLst>
                                      </p:cBhvr>
                                      <p:to>
                                        <p:strVal val="visible"/>
                                      </p:to>
                                    </p:set>
                                    <p:animEffect transition="in" filter="blinds(horizontal)">
                                      <p:cBhvr>
                                        <p:cTn id="527" dur="2000"/>
                                        <p:tgtEl>
                                          <p:spTgt spid="69"/>
                                        </p:tgtEl>
                                      </p:cBhvr>
                                    </p:animEffect>
                                  </p:childTnLst>
                                </p:cTn>
                              </p:par>
                              <p:par>
                                <p:cTn id="528" presetID="3" presetClass="entr" presetSubtype="10" fill="hold" grpId="3" nodeType="withEffect">
                                  <p:stCondLst>
                                    <p:cond delay="0"/>
                                  </p:stCondLst>
                                  <p:childTnLst>
                                    <p:set>
                                      <p:cBhvr>
                                        <p:cTn id="529" dur="1" fill="hold">
                                          <p:stCondLst>
                                            <p:cond delay="0"/>
                                          </p:stCondLst>
                                        </p:cTn>
                                        <p:tgtEl>
                                          <p:spTgt spid="70"/>
                                        </p:tgtEl>
                                        <p:attrNameLst>
                                          <p:attrName>style.visibility</p:attrName>
                                        </p:attrNameLst>
                                      </p:cBhvr>
                                      <p:to>
                                        <p:strVal val="visible"/>
                                      </p:to>
                                    </p:set>
                                    <p:animEffect transition="in" filter="blinds(horizontal)">
                                      <p:cBhvr>
                                        <p:cTn id="530" dur="2000"/>
                                        <p:tgtEl>
                                          <p:spTgt spid="70"/>
                                        </p:tgtEl>
                                      </p:cBhvr>
                                    </p:animEffect>
                                  </p:childTnLst>
                                </p:cTn>
                              </p:par>
                              <p:par>
                                <p:cTn id="531" presetID="3" presetClass="entr" presetSubtype="10" fill="hold" grpId="3" nodeType="withEffect">
                                  <p:stCondLst>
                                    <p:cond delay="0"/>
                                  </p:stCondLst>
                                  <p:childTnLst>
                                    <p:set>
                                      <p:cBhvr>
                                        <p:cTn id="532" dur="1" fill="hold">
                                          <p:stCondLst>
                                            <p:cond delay="0"/>
                                          </p:stCondLst>
                                        </p:cTn>
                                        <p:tgtEl>
                                          <p:spTgt spid="71"/>
                                        </p:tgtEl>
                                        <p:attrNameLst>
                                          <p:attrName>style.visibility</p:attrName>
                                        </p:attrNameLst>
                                      </p:cBhvr>
                                      <p:to>
                                        <p:strVal val="visible"/>
                                      </p:to>
                                    </p:set>
                                    <p:animEffect transition="in" filter="blinds(horizontal)">
                                      <p:cBhvr>
                                        <p:cTn id="533" dur="2000"/>
                                        <p:tgtEl>
                                          <p:spTgt spid="71"/>
                                        </p:tgtEl>
                                      </p:cBhvr>
                                    </p:animEffect>
                                  </p:childTnLst>
                                </p:cTn>
                              </p:par>
                              <p:par>
                                <p:cTn id="534" presetID="3" presetClass="entr" presetSubtype="10" fill="hold" grpId="3" nodeType="withEffect">
                                  <p:stCondLst>
                                    <p:cond delay="0"/>
                                  </p:stCondLst>
                                  <p:childTnLst>
                                    <p:set>
                                      <p:cBhvr>
                                        <p:cTn id="535" dur="1" fill="hold">
                                          <p:stCondLst>
                                            <p:cond delay="0"/>
                                          </p:stCondLst>
                                        </p:cTn>
                                        <p:tgtEl>
                                          <p:spTgt spid="72"/>
                                        </p:tgtEl>
                                        <p:attrNameLst>
                                          <p:attrName>style.visibility</p:attrName>
                                        </p:attrNameLst>
                                      </p:cBhvr>
                                      <p:to>
                                        <p:strVal val="visible"/>
                                      </p:to>
                                    </p:set>
                                    <p:animEffect transition="in" filter="blinds(horizontal)">
                                      <p:cBhvr>
                                        <p:cTn id="536" dur="2000"/>
                                        <p:tgtEl>
                                          <p:spTgt spid="72"/>
                                        </p:tgtEl>
                                      </p:cBhvr>
                                    </p:animEffect>
                                  </p:childTnLst>
                                </p:cTn>
                              </p:par>
                              <p:par>
                                <p:cTn id="537" presetID="3" presetClass="entr" presetSubtype="10" fill="hold" grpId="3" nodeType="withEffect">
                                  <p:stCondLst>
                                    <p:cond delay="0"/>
                                  </p:stCondLst>
                                  <p:childTnLst>
                                    <p:set>
                                      <p:cBhvr>
                                        <p:cTn id="538" dur="1" fill="hold">
                                          <p:stCondLst>
                                            <p:cond delay="0"/>
                                          </p:stCondLst>
                                        </p:cTn>
                                        <p:tgtEl>
                                          <p:spTgt spid="73"/>
                                        </p:tgtEl>
                                        <p:attrNameLst>
                                          <p:attrName>style.visibility</p:attrName>
                                        </p:attrNameLst>
                                      </p:cBhvr>
                                      <p:to>
                                        <p:strVal val="visible"/>
                                      </p:to>
                                    </p:set>
                                    <p:animEffect transition="in" filter="blinds(horizontal)">
                                      <p:cBhvr>
                                        <p:cTn id="539" dur="2000"/>
                                        <p:tgtEl>
                                          <p:spTgt spid="73"/>
                                        </p:tgtEl>
                                      </p:cBhvr>
                                    </p:animEffect>
                                  </p:childTnLst>
                                </p:cTn>
                              </p:par>
                              <p:par>
                                <p:cTn id="540" presetID="3" presetClass="entr" presetSubtype="10" fill="hold" grpId="3" nodeType="withEffect">
                                  <p:stCondLst>
                                    <p:cond delay="0"/>
                                  </p:stCondLst>
                                  <p:childTnLst>
                                    <p:set>
                                      <p:cBhvr>
                                        <p:cTn id="541" dur="1" fill="hold">
                                          <p:stCondLst>
                                            <p:cond delay="0"/>
                                          </p:stCondLst>
                                        </p:cTn>
                                        <p:tgtEl>
                                          <p:spTgt spid="74"/>
                                        </p:tgtEl>
                                        <p:attrNameLst>
                                          <p:attrName>style.visibility</p:attrName>
                                        </p:attrNameLst>
                                      </p:cBhvr>
                                      <p:to>
                                        <p:strVal val="visible"/>
                                      </p:to>
                                    </p:set>
                                    <p:animEffect transition="in" filter="blinds(horizontal)">
                                      <p:cBhvr>
                                        <p:cTn id="542" dur="2000"/>
                                        <p:tgtEl>
                                          <p:spTgt spid="74"/>
                                        </p:tgtEl>
                                      </p:cBhvr>
                                    </p:animEffect>
                                  </p:childTnLst>
                                </p:cTn>
                              </p:par>
                              <p:par>
                                <p:cTn id="543" presetID="3" presetClass="entr" presetSubtype="10" fill="hold" grpId="3" nodeType="withEffect">
                                  <p:stCondLst>
                                    <p:cond delay="0"/>
                                  </p:stCondLst>
                                  <p:childTnLst>
                                    <p:set>
                                      <p:cBhvr>
                                        <p:cTn id="544" dur="1" fill="hold">
                                          <p:stCondLst>
                                            <p:cond delay="0"/>
                                          </p:stCondLst>
                                        </p:cTn>
                                        <p:tgtEl>
                                          <p:spTgt spid="75"/>
                                        </p:tgtEl>
                                        <p:attrNameLst>
                                          <p:attrName>style.visibility</p:attrName>
                                        </p:attrNameLst>
                                      </p:cBhvr>
                                      <p:to>
                                        <p:strVal val="visible"/>
                                      </p:to>
                                    </p:set>
                                    <p:animEffect transition="in" filter="blinds(horizontal)">
                                      <p:cBhvr>
                                        <p:cTn id="545" dur="2000"/>
                                        <p:tgtEl>
                                          <p:spTgt spid="75"/>
                                        </p:tgtEl>
                                      </p:cBhvr>
                                    </p:animEffect>
                                  </p:childTnLst>
                                </p:cTn>
                              </p:par>
                              <p:par>
                                <p:cTn id="546" presetID="3" presetClass="entr" presetSubtype="10" fill="hold" grpId="3" nodeType="withEffect">
                                  <p:stCondLst>
                                    <p:cond delay="0"/>
                                  </p:stCondLst>
                                  <p:childTnLst>
                                    <p:set>
                                      <p:cBhvr>
                                        <p:cTn id="547" dur="1" fill="hold">
                                          <p:stCondLst>
                                            <p:cond delay="0"/>
                                          </p:stCondLst>
                                        </p:cTn>
                                        <p:tgtEl>
                                          <p:spTgt spid="76"/>
                                        </p:tgtEl>
                                        <p:attrNameLst>
                                          <p:attrName>style.visibility</p:attrName>
                                        </p:attrNameLst>
                                      </p:cBhvr>
                                      <p:to>
                                        <p:strVal val="visible"/>
                                      </p:to>
                                    </p:set>
                                    <p:animEffect transition="in" filter="blinds(horizontal)">
                                      <p:cBhvr>
                                        <p:cTn id="548" dur="2000"/>
                                        <p:tgtEl>
                                          <p:spTgt spid="76"/>
                                        </p:tgtEl>
                                      </p:cBhvr>
                                    </p:animEffect>
                                  </p:childTnLst>
                                </p:cTn>
                              </p:par>
                              <p:par>
                                <p:cTn id="549" presetID="3" presetClass="entr" presetSubtype="10" fill="hold" grpId="3" nodeType="withEffect">
                                  <p:stCondLst>
                                    <p:cond delay="0"/>
                                  </p:stCondLst>
                                  <p:childTnLst>
                                    <p:set>
                                      <p:cBhvr>
                                        <p:cTn id="550" dur="1" fill="hold">
                                          <p:stCondLst>
                                            <p:cond delay="0"/>
                                          </p:stCondLst>
                                        </p:cTn>
                                        <p:tgtEl>
                                          <p:spTgt spid="77"/>
                                        </p:tgtEl>
                                        <p:attrNameLst>
                                          <p:attrName>style.visibility</p:attrName>
                                        </p:attrNameLst>
                                      </p:cBhvr>
                                      <p:to>
                                        <p:strVal val="visible"/>
                                      </p:to>
                                    </p:set>
                                    <p:animEffect transition="in" filter="blinds(horizontal)">
                                      <p:cBhvr>
                                        <p:cTn id="551" dur="2000"/>
                                        <p:tgtEl>
                                          <p:spTgt spid="77"/>
                                        </p:tgtEl>
                                      </p:cBhvr>
                                    </p:animEffect>
                                  </p:childTnLst>
                                </p:cTn>
                              </p:par>
                              <p:par>
                                <p:cTn id="552" presetID="3" presetClass="entr" presetSubtype="10" fill="hold" grpId="3" nodeType="withEffect">
                                  <p:stCondLst>
                                    <p:cond delay="0"/>
                                  </p:stCondLst>
                                  <p:childTnLst>
                                    <p:set>
                                      <p:cBhvr>
                                        <p:cTn id="553" dur="1" fill="hold">
                                          <p:stCondLst>
                                            <p:cond delay="0"/>
                                          </p:stCondLst>
                                        </p:cTn>
                                        <p:tgtEl>
                                          <p:spTgt spid="78"/>
                                        </p:tgtEl>
                                        <p:attrNameLst>
                                          <p:attrName>style.visibility</p:attrName>
                                        </p:attrNameLst>
                                      </p:cBhvr>
                                      <p:to>
                                        <p:strVal val="visible"/>
                                      </p:to>
                                    </p:set>
                                    <p:animEffect transition="in" filter="blinds(horizontal)">
                                      <p:cBhvr>
                                        <p:cTn id="554" dur="2000"/>
                                        <p:tgtEl>
                                          <p:spTgt spid="78"/>
                                        </p:tgtEl>
                                      </p:cBhvr>
                                    </p:animEffect>
                                  </p:childTnLst>
                                </p:cTn>
                              </p:par>
                              <p:par>
                                <p:cTn id="555" presetID="3" presetClass="entr" presetSubtype="10" fill="hold" grpId="3" nodeType="withEffect">
                                  <p:stCondLst>
                                    <p:cond delay="0"/>
                                  </p:stCondLst>
                                  <p:childTnLst>
                                    <p:set>
                                      <p:cBhvr>
                                        <p:cTn id="556" dur="1" fill="hold">
                                          <p:stCondLst>
                                            <p:cond delay="0"/>
                                          </p:stCondLst>
                                        </p:cTn>
                                        <p:tgtEl>
                                          <p:spTgt spid="79"/>
                                        </p:tgtEl>
                                        <p:attrNameLst>
                                          <p:attrName>style.visibility</p:attrName>
                                        </p:attrNameLst>
                                      </p:cBhvr>
                                      <p:to>
                                        <p:strVal val="visible"/>
                                      </p:to>
                                    </p:set>
                                    <p:animEffect transition="in" filter="blinds(horizontal)">
                                      <p:cBhvr>
                                        <p:cTn id="557" dur="2000"/>
                                        <p:tgtEl>
                                          <p:spTgt spid="79"/>
                                        </p:tgtEl>
                                      </p:cBhvr>
                                    </p:animEffect>
                                  </p:childTnLst>
                                </p:cTn>
                              </p:par>
                              <p:par>
                                <p:cTn id="558" presetID="3" presetClass="entr" presetSubtype="10" fill="hold" grpId="3" nodeType="withEffect">
                                  <p:stCondLst>
                                    <p:cond delay="0"/>
                                  </p:stCondLst>
                                  <p:childTnLst>
                                    <p:set>
                                      <p:cBhvr>
                                        <p:cTn id="559" dur="1" fill="hold">
                                          <p:stCondLst>
                                            <p:cond delay="0"/>
                                          </p:stCondLst>
                                        </p:cTn>
                                        <p:tgtEl>
                                          <p:spTgt spid="80"/>
                                        </p:tgtEl>
                                        <p:attrNameLst>
                                          <p:attrName>style.visibility</p:attrName>
                                        </p:attrNameLst>
                                      </p:cBhvr>
                                      <p:to>
                                        <p:strVal val="visible"/>
                                      </p:to>
                                    </p:set>
                                    <p:animEffect transition="in" filter="blinds(horizontal)">
                                      <p:cBhvr>
                                        <p:cTn id="560" dur="2000"/>
                                        <p:tgtEl>
                                          <p:spTgt spid="80"/>
                                        </p:tgtEl>
                                      </p:cBhvr>
                                    </p:animEffect>
                                  </p:childTnLst>
                                </p:cTn>
                              </p:par>
                              <p:par>
                                <p:cTn id="561" presetID="3" presetClass="entr" presetSubtype="10" fill="hold" grpId="3" nodeType="withEffect">
                                  <p:stCondLst>
                                    <p:cond delay="0"/>
                                  </p:stCondLst>
                                  <p:childTnLst>
                                    <p:set>
                                      <p:cBhvr>
                                        <p:cTn id="562" dur="1" fill="hold">
                                          <p:stCondLst>
                                            <p:cond delay="0"/>
                                          </p:stCondLst>
                                        </p:cTn>
                                        <p:tgtEl>
                                          <p:spTgt spid="81"/>
                                        </p:tgtEl>
                                        <p:attrNameLst>
                                          <p:attrName>style.visibility</p:attrName>
                                        </p:attrNameLst>
                                      </p:cBhvr>
                                      <p:to>
                                        <p:strVal val="visible"/>
                                      </p:to>
                                    </p:set>
                                    <p:animEffect transition="in" filter="blinds(horizontal)">
                                      <p:cBhvr>
                                        <p:cTn id="563" dur="2000"/>
                                        <p:tgtEl>
                                          <p:spTgt spid="81"/>
                                        </p:tgtEl>
                                      </p:cBhvr>
                                    </p:animEffect>
                                  </p:childTnLst>
                                </p:cTn>
                              </p:par>
                              <p:par>
                                <p:cTn id="564" presetID="3" presetClass="entr" presetSubtype="10" fill="hold" grpId="3" nodeType="withEffect">
                                  <p:stCondLst>
                                    <p:cond delay="0"/>
                                  </p:stCondLst>
                                  <p:childTnLst>
                                    <p:set>
                                      <p:cBhvr>
                                        <p:cTn id="565" dur="1" fill="hold">
                                          <p:stCondLst>
                                            <p:cond delay="0"/>
                                          </p:stCondLst>
                                        </p:cTn>
                                        <p:tgtEl>
                                          <p:spTgt spid="82"/>
                                        </p:tgtEl>
                                        <p:attrNameLst>
                                          <p:attrName>style.visibility</p:attrName>
                                        </p:attrNameLst>
                                      </p:cBhvr>
                                      <p:to>
                                        <p:strVal val="visible"/>
                                      </p:to>
                                    </p:set>
                                    <p:animEffect transition="in" filter="blinds(horizontal)">
                                      <p:cBhvr>
                                        <p:cTn id="566" dur="2000"/>
                                        <p:tgtEl>
                                          <p:spTgt spid="82"/>
                                        </p:tgtEl>
                                      </p:cBhvr>
                                    </p:animEffect>
                                  </p:childTnLst>
                                </p:cTn>
                              </p:par>
                            </p:childTnLst>
                          </p:cTn>
                        </p:par>
                        <p:par>
                          <p:cTn id="567" fill="hold">
                            <p:stCondLst>
                              <p:cond delay="2000"/>
                            </p:stCondLst>
                            <p:childTnLst>
                              <p:par>
                                <p:cTn id="568" presetID="2" presetClass="exit" presetSubtype="12" fill="hold" grpId="1" nodeType="afterEffect">
                                  <p:stCondLst>
                                    <p:cond delay="0"/>
                                  </p:stCondLst>
                                  <p:childTnLst>
                                    <p:anim calcmode="lin" valueType="num">
                                      <p:cBhvr additive="base">
                                        <p:cTn id="569" dur="2000"/>
                                        <p:tgtEl>
                                          <p:spTgt spid="5"/>
                                        </p:tgtEl>
                                        <p:attrNameLst>
                                          <p:attrName>ppt_x</p:attrName>
                                        </p:attrNameLst>
                                      </p:cBhvr>
                                      <p:tavLst>
                                        <p:tav tm="0">
                                          <p:val>
                                            <p:strVal val="ppt_x"/>
                                          </p:val>
                                        </p:tav>
                                        <p:tav tm="100000">
                                          <p:val>
                                            <p:strVal val="0-ppt_w/2"/>
                                          </p:val>
                                        </p:tav>
                                      </p:tavLst>
                                    </p:anim>
                                    <p:anim calcmode="lin" valueType="num">
                                      <p:cBhvr additive="base">
                                        <p:cTn id="570" dur="2000"/>
                                        <p:tgtEl>
                                          <p:spTgt spid="5"/>
                                        </p:tgtEl>
                                        <p:attrNameLst>
                                          <p:attrName>ppt_y</p:attrName>
                                        </p:attrNameLst>
                                      </p:cBhvr>
                                      <p:tavLst>
                                        <p:tav tm="0">
                                          <p:val>
                                            <p:strVal val="ppt_y"/>
                                          </p:val>
                                        </p:tav>
                                        <p:tav tm="100000">
                                          <p:val>
                                            <p:strVal val="1+ppt_h/2"/>
                                          </p:val>
                                        </p:tav>
                                      </p:tavLst>
                                    </p:anim>
                                    <p:set>
                                      <p:cBhvr>
                                        <p:cTn id="571" dur="1" fill="hold">
                                          <p:stCondLst>
                                            <p:cond delay="1999"/>
                                          </p:stCondLst>
                                        </p:cTn>
                                        <p:tgtEl>
                                          <p:spTgt spid="5"/>
                                        </p:tgtEl>
                                        <p:attrNameLst>
                                          <p:attrName>style.visibility</p:attrName>
                                        </p:attrNameLst>
                                      </p:cBhvr>
                                      <p:to>
                                        <p:strVal val="hidden"/>
                                      </p:to>
                                    </p:set>
                                  </p:childTnLst>
                                </p:cTn>
                              </p:par>
                              <p:par>
                                <p:cTn id="572" presetID="2" presetClass="exit" presetSubtype="12" fill="hold" grpId="1" nodeType="withEffect">
                                  <p:stCondLst>
                                    <p:cond delay="0"/>
                                  </p:stCondLst>
                                  <p:childTnLst>
                                    <p:anim calcmode="lin" valueType="num">
                                      <p:cBhvr additive="base">
                                        <p:cTn id="573" dur="2000"/>
                                        <p:tgtEl>
                                          <p:spTgt spid="15"/>
                                        </p:tgtEl>
                                        <p:attrNameLst>
                                          <p:attrName>ppt_x</p:attrName>
                                        </p:attrNameLst>
                                      </p:cBhvr>
                                      <p:tavLst>
                                        <p:tav tm="0">
                                          <p:val>
                                            <p:strVal val="ppt_x"/>
                                          </p:val>
                                        </p:tav>
                                        <p:tav tm="100000">
                                          <p:val>
                                            <p:strVal val="0-ppt_w/2"/>
                                          </p:val>
                                        </p:tav>
                                      </p:tavLst>
                                    </p:anim>
                                    <p:anim calcmode="lin" valueType="num">
                                      <p:cBhvr additive="base">
                                        <p:cTn id="574" dur="2000"/>
                                        <p:tgtEl>
                                          <p:spTgt spid="15"/>
                                        </p:tgtEl>
                                        <p:attrNameLst>
                                          <p:attrName>ppt_y</p:attrName>
                                        </p:attrNameLst>
                                      </p:cBhvr>
                                      <p:tavLst>
                                        <p:tav tm="0">
                                          <p:val>
                                            <p:strVal val="ppt_y"/>
                                          </p:val>
                                        </p:tav>
                                        <p:tav tm="100000">
                                          <p:val>
                                            <p:strVal val="1+ppt_h/2"/>
                                          </p:val>
                                        </p:tav>
                                      </p:tavLst>
                                    </p:anim>
                                    <p:set>
                                      <p:cBhvr>
                                        <p:cTn id="575" dur="1" fill="hold">
                                          <p:stCondLst>
                                            <p:cond delay="1999"/>
                                          </p:stCondLst>
                                        </p:cTn>
                                        <p:tgtEl>
                                          <p:spTgt spid="15"/>
                                        </p:tgtEl>
                                        <p:attrNameLst>
                                          <p:attrName>style.visibility</p:attrName>
                                        </p:attrNameLst>
                                      </p:cBhvr>
                                      <p:to>
                                        <p:strVal val="hidden"/>
                                      </p:to>
                                    </p:set>
                                  </p:childTnLst>
                                </p:cTn>
                              </p:par>
                              <p:par>
                                <p:cTn id="576" presetID="2" presetClass="exit" presetSubtype="12" fill="hold" grpId="1" nodeType="withEffect">
                                  <p:stCondLst>
                                    <p:cond delay="0"/>
                                  </p:stCondLst>
                                  <p:childTnLst>
                                    <p:anim calcmode="lin" valueType="num">
                                      <p:cBhvr additive="base">
                                        <p:cTn id="577" dur="2000"/>
                                        <p:tgtEl>
                                          <p:spTgt spid="25"/>
                                        </p:tgtEl>
                                        <p:attrNameLst>
                                          <p:attrName>ppt_x</p:attrName>
                                        </p:attrNameLst>
                                      </p:cBhvr>
                                      <p:tavLst>
                                        <p:tav tm="0">
                                          <p:val>
                                            <p:strVal val="ppt_x"/>
                                          </p:val>
                                        </p:tav>
                                        <p:tav tm="100000">
                                          <p:val>
                                            <p:strVal val="0-ppt_w/2"/>
                                          </p:val>
                                        </p:tav>
                                      </p:tavLst>
                                    </p:anim>
                                    <p:anim calcmode="lin" valueType="num">
                                      <p:cBhvr additive="base">
                                        <p:cTn id="578" dur="2000"/>
                                        <p:tgtEl>
                                          <p:spTgt spid="25"/>
                                        </p:tgtEl>
                                        <p:attrNameLst>
                                          <p:attrName>ppt_y</p:attrName>
                                        </p:attrNameLst>
                                      </p:cBhvr>
                                      <p:tavLst>
                                        <p:tav tm="0">
                                          <p:val>
                                            <p:strVal val="ppt_y"/>
                                          </p:val>
                                        </p:tav>
                                        <p:tav tm="100000">
                                          <p:val>
                                            <p:strVal val="1+ppt_h/2"/>
                                          </p:val>
                                        </p:tav>
                                      </p:tavLst>
                                    </p:anim>
                                    <p:set>
                                      <p:cBhvr>
                                        <p:cTn id="579" dur="1" fill="hold">
                                          <p:stCondLst>
                                            <p:cond delay="1999"/>
                                          </p:stCondLst>
                                        </p:cTn>
                                        <p:tgtEl>
                                          <p:spTgt spid="25"/>
                                        </p:tgtEl>
                                        <p:attrNameLst>
                                          <p:attrName>style.visibility</p:attrName>
                                        </p:attrNameLst>
                                      </p:cBhvr>
                                      <p:to>
                                        <p:strVal val="hidden"/>
                                      </p:to>
                                    </p:set>
                                  </p:childTnLst>
                                </p:cTn>
                              </p:par>
                              <p:par>
                                <p:cTn id="580" presetID="2" presetClass="exit" presetSubtype="12" fill="hold" grpId="1" nodeType="withEffect">
                                  <p:stCondLst>
                                    <p:cond delay="0"/>
                                  </p:stCondLst>
                                  <p:childTnLst>
                                    <p:anim calcmode="lin" valueType="num">
                                      <p:cBhvr additive="base">
                                        <p:cTn id="581" dur="2000"/>
                                        <p:tgtEl>
                                          <p:spTgt spid="35"/>
                                        </p:tgtEl>
                                        <p:attrNameLst>
                                          <p:attrName>ppt_x</p:attrName>
                                        </p:attrNameLst>
                                      </p:cBhvr>
                                      <p:tavLst>
                                        <p:tav tm="0">
                                          <p:val>
                                            <p:strVal val="ppt_x"/>
                                          </p:val>
                                        </p:tav>
                                        <p:tav tm="100000">
                                          <p:val>
                                            <p:strVal val="0-ppt_w/2"/>
                                          </p:val>
                                        </p:tav>
                                      </p:tavLst>
                                    </p:anim>
                                    <p:anim calcmode="lin" valueType="num">
                                      <p:cBhvr additive="base">
                                        <p:cTn id="582" dur="2000"/>
                                        <p:tgtEl>
                                          <p:spTgt spid="35"/>
                                        </p:tgtEl>
                                        <p:attrNameLst>
                                          <p:attrName>ppt_y</p:attrName>
                                        </p:attrNameLst>
                                      </p:cBhvr>
                                      <p:tavLst>
                                        <p:tav tm="0">
                                          <p:val>
                                            <p:strVal val="ppt_y"/>
                                          </p:val>
                                        </p:tav>
                                        <p:tav tm="100000">
                                          <p:val>
                                            <p:strVal val="1+ppt_h/2"/>
                                          </p:val>
                                        </p:tav>
                                      </p:tavLst>
                                    </p:anim>
                                    <p:set>
                                      <p:cBhvr>
                                        <p:cTn id="583" dur="1" fill="hold">
                                          <p:stCondLst>
                                            <p:cond delay="1999"/>
                                          </p:stCondLst>
                                        </p:cTn>
                                        <p:tgtEl>
                                          <p:spTgt spid="35"/>
                                        </p:tgtEl>
                                        <p:attrNameLst>
                                          <p:attrName>style.visibility</p:attrName>
                                        </p:attrNameLst>
                                      </p:cBhvr>
                                      <p:to>
                                        <p:strVal val="hidden"/>
                                      </p:to>
                                    </p:set>
                                  </p:childTnLst>
                                </p:cTn>
                              </p:par>
                              <p:par>
                                <p:cTn id="584" presetID="2" presetClass="exit" presetSubtype="12" fill="hold" grpId="1" nodeType="withEffect">
                                  <p:stCondLst>
                                    <p:cond delay="0"/>
                                  </p:stCondLst>
                                  <p:childTnLst>
                                    <p:anim calcmode="lin" valueType="num">
                                      <p:cBhvr additive="base">
                                        <p:cTn id="585" dur="2000"/>
                                        <p:tgtEl>
                                          <p:spTgt spid="45"/>
                                        </p:tgtEl>
                                        <p:attrNameLst>
                                          <p:attrName>ppt_x</p:attrName>
                                        </p:attrNameLst>
                                      </p:cBhvr>
                                      <p:tavLst>
                                        <p:tav tm="0">
                                          <p:val>
                                            <p:strVal val="ppt_x"/>
                                          </p:val>
                                        </p:tav>
                                        <p:tav tm="100000">
                                          <p:val>
                                            <p:strVal val="0-ppt_w/2"/>
                                          </p:val>
                                        </p:tav>
                                      </p:tavLst>
                                    </p:anim>
                                    <p:anim calcmode="lin" valueType="num">
                                      <p:cBhvr additive="base">
                                        <p:cTn id="586" dur="2000"/>
                                        <p:tgtEl>
                                          <p:spTgt spid="45"/>
                                        </p:tgtEl>
                                        <p:attrNameLst>
                                          <p:attrName>ppt_y</p:attrName>
                                        </p:attrNameLst>
                                      </p:cBhvr>
                                      <p:tavLst>
                                        <p:tav tm="0">
                                          <p:val>
                                            <p:strVal val="ppt_y"/>
                                          </p:val>
                                        </p:tav>
                                        <p:tav tm="100000">
                                          <p:val>
                                            <p:strVal val="1+ppt_h/2"/>
                                          </p:val>
                                        </p:tav>
                                      </p:tavLst>
                                    </p:anim>
                                    <p:set>
                                      <p:cBhvr>
                                        <p:cTn id="587" dur="1" fill="hold">
                                          <p:stCondLst>
                                            <p:cond delay="1999"/>
                                          </p:stCondLst>
                                        </p:cTn>
                                        <p:tgtEl>
                                          <p:spTgt spid="45"/>
                                        </p:tgtEl>
                                        <p:attrNameLst>
                                          <p:attrName>style.visibility</p:attrName>
                                        </p:attrNameLst>
                                      </p:cBhvr>
                                      <p:to>
                                        <p:strVal val="hidden"/>
                                      </p:to>
                                    </p:set>
                                  </p:childTnLst>
                                </p:cTn>
                              </p:par>
                              <p:par>
                                <p:cTn id="588" presetID="2" presetClass="exit" presetSubtype="12" fill="hold" grpId="1" nodeType="withEffect">
                                  <p:stCondLst>
                                    <p:cond delay="0"/>
                                  </p:stCondLst>
                                  <p:childTnLst>
                                    <p:anim calcmode="lin" valueType="num">
                                      <p:cBhvr additive="base">
                                        <p:cTn id="589" dur="2000"/>
                                        <p:tgtEl>
                                          <p:spTgt spid="55"/>
                                        </p:tgtEl>
                                        <p:attrNameLst>
                                          <p:attrName>ppt_x</p:attrName>
                                        </p:attrNameLst>
                                      </p:cBhvr>
                                      <p:tavLst>
                                        <p:tav tm="0">
                                          <p:val>
                                            <p:strVal val="ppt_x"/>
                                          </p:val>
                                        </p:tav>
                                        <p:tav tm="100000">
                                          <p:val>
                                            <p:strVal val="0-ppt_w/2"/>
                                          </p:val>
                                        </p:tav>
                                      </p:tavLst>
                                    </p:anim>
                                    <p:anim calcmode="lin" valueType="num">
                                      <p:cBhvr additive="base">
                                        <p:cTn id="590" dur="2000"/>
                                        <p:tgtEl>
                                          <p:spTgt spid="55"/>
                                        </p:tgtEl>
                                        <p:attrNameLst>
                                          <p:attrName>ppt_y</p:attrName>
                                        </p:attrNameLst>
                                      </p:cBhvr>
                                      <p:tavLst>
                                        <p:tav tm="0">
                                          <p:val>
                                            <p:strVal val="ppt_y"/>
                                          </p:val>
                                        </p:tav>
                                        <p:tav tm="100000">
                                          <p:val>
                                            <p:strVal val="1+ppt_h/2"/>
                                          </p:val>
                                        </p:tav>
                                      </p:tavLst>
                                    </p:anim>
                                    <p:set>
                                      <p:cBhvr>
                                        <p:cTn id="591" dur="1" fill="hold">
                                          <p:stCondLst>
                                            <p:cond delay="1999"/>
                                          </p:stCondLst>
                                        </p:cTn>
                                        <p:tgtEl>
                                          <p:spTgt spid="55"/>
                                        </p:tgtEl>
                                        <p:attrNameLst>
                                          <p:attrName>style.visibility</p:attrName>
                                        </p:attrNameLst>
                                      </p:cBhvr>
                                      <p:to>
                                        <p:strVal val="hidden"/>
                                      </p:to>
                                    </p:set>
                                  </p:childTnLst>
                                </p:cTn>
                              </p:par>
                              <p:par>
                                <p:cTn id="592" presetID="2" presetClass="exit" presetSubtype="12" fill="hold" grpId="1" nodeType="withEffect">
                                  <p:stCondLst>
                                    <p:cond delay="0"/>
                                  </p:stCondLst>
                                  <p:childTnLst>
                                    <p:anim calcmode="lin" valueType="num">
                                      <p:cBhvr additive="base">
                                        <p:cTn id="593" dur="2000"/>
                                        <p:tgtEl>
                                          <p:spTgt spid="65"/>
                                        </p:tgtEl>
                                        <p:attrNameLst>
                                          <p:attrName>ppt_x</p:attrName>
                                        </p:attrNameLst>
                                      </p:cBhvr>
                                      <p:tavLst>
                                        <p:tav tm="0">
                                          <p:val>
                                            <p:strVal val="ppt_x"/>
                                          </p:val>
                                        </p:tav>
                                        <p:tav tm="100000">
                                          <p:val>
                                            <p:strVal val="0-ppt_w/2"/>
                                          </p:val>
                                        </p:tav>
                                      </p:tavLst>
                                    </p:anim>
                                    <p:anim calcmode="lin" valueType="num">
                                      <p:cBhvr additive="base">
                                        <p:cTn id="594" dur="2000"/>
                                        <p:tgtEl>
                                          <p:spTgt spid="65"/>
                                        </p:tgtEl>
                                        <p:attrNameLst>
                                          <p:attrName>ppt_y</p:attrName>
                                        </p:attrNameLst>
                                      </p:cBhvr>
                                      <p:tavLst>
                                        <p:tav tm="0">
                                          <p:val>
                                            <p:strVal val="ppt_y"/>
                                          </p:val>
                                        </p:tav>
                                        <p:tav tm="100000">
                                          <p:val>
                                            <p:strVal val="1+ppt_h/2"/>
                                          </p:val>
                                        </p:tav>
                                      </p:tavLst>
                                    </p:anim>
                                    <p:set>
                                      <p:cBhvr>
                                        <p:cTn id="595" dur="1" fill="hold">
                                          <p:stCondLst>
                                            <p:cond delay="1999"/>
                                          </p:stCondLst>
                                        </p:cTn>
                                        <p:tgtEl>
                                          <p:spTgt spid="65"/>
                                        </p:tgtEl>
                                        <p:attrNameLst>
                                          <p:attrName>style.visibility</p:attrName>
                                        </p:attrNameLst>
                                      </p:cBhvr>
                                      <p:to>
                                        <p:strVal val="hidden"/>
                                      </p:to>
                                    </p:set>
                                  </p:childTnLst>
                                </p:cTn>
                              </p:par>
                              <p:par>
                                <p:cTn id="596" presetID="2" presetClass="exit" presetSubtype="12" fill="hold" grpId="1" nodeType="withEffect">
                                  <p:stCondLst>
                                    <p:cond delay="0"/>
                                  </p:stCondLst>
                                  <p:childTnLst>
                                    <p:anim calcmode="lin" valueType="num">
                                      <p:cBhvr additive="base">
                                        <p:cTn id="597" dur="2000"/>
                                        <p:tgtEl>
                                          <p:spTgt spid="75"/>
                                        </p:tgtEl>
                                        <p:attrNameLst>
                                          <p:attrName>ppt_x</p:attrName>
                                        </p:attrNameLst>
                                      </p:cBhvr>
                                      <p:tavLst>
                                        <p:tav tm="0">
                                          <p:val>
                                            <p:strVal val="ppt_x"/>
                                          </p:val>
                                        </p:tav>
                                        <p:tav tm="100000">
                                          <p:val>
                                            <p:strVal val="0-ppt_w/2"/>
                                          </p:val>
                                        </p:tav>
                                      </p:tavLst>
                                    </p:anim>
                                    <p:anim calcmode="lin" valueType="num">
                                      <p:cBhvr additive="base">
                                        <p:cTn id="598" dur="2000"/>
                                        <p:tgtEl>
                                          <p:spTgt spid="75"/>
                                        </p:tgtEl>
                                        <p:attrNameLst>
                                          <p:attrName>ppt_y</p:attrName>
                                        </p:attrNameLst>
                                      </p:cBhvr>
                                      <p:tavLst>
                                        <p:tav tm="0">
                                          <p:val>
                                            <p:strVal val="ppt_y"/>
                                          </p:val>
                                        </p:tav>
                                        <p:tav tm="100000">
                                          <p:val>
                                            <p:strVal val="1+ppt_h/2"/>
                                          </p:val>
                                        </p:tav>
                                      </p:tavLst>
                                    </p:anim>
                                    <p:set>
                                      <p:cBhvr>
                                        <p:cTn id="599" dur="1" fill="hold">
                                          <p:stCondLst>
                                            <p:cond delay="1999"/>
                                          </p:stCondLst>
                                        </p:cTn>
                                        <p:tgtEl>
                                          <p:spTgt spid="75"/>
                                        </p:tgtEl>
                                        <p:attrNameLst>
                                          <p:attrName>style.visibility</p:attrName>
                                        </p:attrNameLst>
                                      </p:cBhvr>
                                      <p:to>
                                        <p:strVal val="hidden"/>
                                      </p:to>
                                    </p:set>
                                  </p:childTnLst>
                                </p:cTn>
                              </p:par>
                              <p:par>
                                <p:cTn id="600" presetID="2" presetClass="exit" presetSubtype="12" fill="hold" grpId="1" nodeType="withEffect">
                                  <p:stCondLst>
                                    <p:cond delay="0"/>
                                  </p:stCondLst>
                                  <p:childTnLst>
                                    <p:anim calcmode="lin" valueType="num">
                                      <p:cBhvr additive="base">
                                        <p:cTn id="601" dur="2000"/>
                                        <p:tgtEl>
                                          <p:spTgt spid="9"/>
                                        </p:tgtEl>
                                        <p:attrNameLst>
                                          <p:attrName>ppt_x</p:attrName>
                                        </p:attrNameLst>
                                      </p:cBhvr>
                                      <p:tavLst>
                                        <p:tav tm="0">
                                          <p:val>
                                            <p:strVal val="ppt_x"/>
                                          </p:val>
                                        </p:tav>
                                        <p:tav tm="100000">
                                          <p:val>
                                            <p:strVal val="0-ppt_w/2"/>
                                          </p:val>
                                        </p:tav>
                                      </p:tavLst>
                                    </p:anim>
                                    <p:anim calcmode="lin" valueType="num">
                                      <p:cBhvr additive="base">
                                        <p:cTn id="602" dur="2000"/>
                                        <p:tgtEl>
                                          <p:spTgt spid="9"/>
                                        </p:tgtEl>
                                        <p:attrNameLst>
                                          <p:attrName>ppt_y</p:attrName>
                                        </p:attrNameLst>
                                      </p:cBhvr>
                                      <p:tavLst>
                                        <p:tav tm="0">
                                          <p:val>
                                            <p:strVal val="ppt_y"/>
                                          </p:val>
                                        </p:tav>
                                        <p:tav tm="100000">
                                          <p:val>
                                            <p:strVal val="1+ppt_h/2"/>
                                          </p:val>
                                        </p:tav>
                                      </p:tavLst>
                                    </p:anim>
                                    <p:set>
                                      <p:cBhvr>
                                        <p:cTn id="603" dur="1" fill="hold">
                                          <p:stCondLst>
                                            <p:cond delay="1999"/>
                                          </p:stCondLst>
                                        </p:cTn>
                                        <p:tgtEl>
                                          <p:spTgt spid="9"/>
                                        </p:tgtEl>
                                        <p:attrNameLst>
                                          <p:attrName>style.visibility</p:attrName>
                                        </p:attrNameLst>
                                      </p:cBhvr>
                                      <p:to>
                                        <p:strVal val="hidden"/>
                                      </p:to>
                                    </p:set>
                                  </p:childTnLst>
                                </p:cTn>
                              </p:par>
                              <p:par>
                                <p:cTn id="604" presetID="2" presetClass="exit" presetSubtype="12" fill="hold" grpId="1" nodeType="withEffect">
                                  <p:stCondLst>
                                    <p:cond delay="0"/>
                                  </p:stCondLst>
                                  <p:childTnLst>
                                    <p:anim calcmode="lin" valueType="num">
                                      <p:cBhvr additive="base">
                                        <p:cTn id="605" dur="2000"/>
                                        <p:tgtEl>
                                          <p:spTgt spid="19"/>
                                        </p:tgtEl>
                                        <p:attrNameLst>
                                          <p:attrName>ppt_x</p:attrName>
                                        </p:attrNameLst>
                                      </p:cBhvr>
                                      <p:tavLst>
                                        <p:tav tm="0">
                                          <p:val>
                                            <p:strVal val="ppt_x"/>
                                          </p:val>
                                        </p:tav>
                                        <p:tav tm="100000">
                                          <p:val>
                                            <p:strVal val="0-ppt_w/2"/>
                                          </p:val>
                                        </p:tav>
                                      </p:tavLst>
                                    </p:anim>
                                    <p:anim calcmode="lin" valueType="num">
                                      <p:cBhvr additive="base">
                                        <p:cTn id="606" dur="2000"/>
                                        <p:tgtEl>
                                          <p:spTgt spid="19"/>
                                        </p:tgtEl>
                                        <p:attrNameLst>
                                          <p:attrName>ppt_y</p:attrName>
                                        </p:attrNameLst>
                                      </p:cBhvr>
                                      <p:tavLst>
                                        <p:tav tm="0">
                                          <p:val>
                                            <p:strVal val="ppt_y"/>
                                          </p:val>
                                        </p:tav>
                                        <p:tav tm="100000">
                                          <p:val>
                                            <p:strVal val="1+ppt_h/2"/>
                                          </p:val>
                                        </p:tav>
                                      </p:tavLst>
                                    </p:anim>
                                    <p:set>
                                      <p:cBhvr>
                                        <p:cTn id="607" dur="1" fill="hold">
                                          <p:stCondLst>
                                            <p:cond delay="1999"/>
                                          </p:stCondLst>
                                        </p:cTn>
                                        <p:tgtEl>
                                          <p:spTgt spid="19"/>
                                        </p:tgtEl>
                                        <p:attrNameLst>
                                          <p:attrName>style.visibility</p:attrName>
                                        </p:attrNameLst>
                                      </p:cBhvr>
                                      <p:to>
                                        <p:strVal val="hidden"/>
                                      </p:to>
                                    </p:set>
                                  </p:childTnLst>
                                </p:cTn>
                              </p:par>
                              <p:par>
                                <p:cTn id="608" presetID="2" presetClass="exit" presetSubtype="12" fill="hold" grpId="1" nodeType="withEffect">
                                  <p:stCondLst>
                                    <p:cond delay="0"/>
                                  </p:stCondLst>
                                  <p:childTnLst>
                                    <p:anim calcmode="lin" valueType="num">
                                      <p:cBhvr additive="base">
                                        <p:cTn id="609" dur="2000"/>
                                        <p:tgtEl>
                                          <p:spTgt spid="29"/>
                                        </p:tgtEl>
                                        <p:attrNameLst>
                                          <p:attrName>ppt_x</p:attrName>
                                        </p:attrNameLst>
                                      </p:cBhvr>
                                      <p:tavLst>
                                        <p:tav tm="0">
                                          <p:val>
                                            <p:strVal val="ppt_x"/>
                                          </p:val>
                                        </p:tav>
                                        <p:tav tm="100000">
                                          <p:val>
                                            <p:strVal val="0-ppt_w/2"/>
                                          </p:val>
                                        </p:tav>
                                      </p:tavLst>
                                    </p:anim>
                                    <p:anim calcmode="lin" valueType="num">
                                      <p:cBhvr additive="base">
                                        <p:cTn id="610" dur="2000"/>
                                        <p:tgtEl>
                                          <p:spTgt spid="29"/>
                                        </p:tgtEl>
                                        <p:attrNameLst>
                                          <p:attrName>ppt_y</p:attrName>
                                        </p:attrNameLst>
                                      </p:cBhvr>
                                      <p:tavLst>
                                        <p:tav tm="0">
                                          <p:val>
                                            <p:strVal val="ppt_y"/>
                                          </p:val>
                                        </p:tav>
                                        <p:tav tm="100000">
                                          <p:val>
                                            <p:strVal val="1+ppt_h/2"/>
                                          </p:val>
                                        </p:tav>
                                      </p:tavLst>
                                    </p:anim>
                                    <p:set>
                                      <p:cBhvr>
                                        <p:cTn id="611" dur="1" fill="hold">
                                          <p:stCondLst>
                                            <p:cond delay="1999"/>
                                          </p:stCondLst>
                                        </p:cTn>
                                        <p:tgtEl>
                                          <p:spTgt spid="29"/>
                                        </p:tgtEl>
                                        <p:attrNameLst>
                                          <p:attrName>style.visibility</p:attrName>
                                        </p:attrNameLst>
                                      </p:cBhvr>
                                      <p:to>
                                        <p:strVal val="hidden"/>
                                      </p:to>
                                    </p:set>
                                  </p:childTnLst>
                                </p:cTn>
                              </p:par>
                              <p:par>
                                <p:cTn id="612" presetID="2" presetClass="exit" presetSubtype="12" fill="hold" grpId="1" nodeType="withEffect">
                                  <p:stCondLst>
                                    <p:cond delay="0"/>
                                  </p:stCondLst>
                                  <p:childTnLst>
                                    <p:anim calcmode="lin" valueType="num">
                                      <p:cBhvr additive="base">
                                        <p:cTn id="613" dur="2000"/>
                                        <p:tgtEl>
                                          <p:spTgt spid="39"/>
                                        </p:tgtEl>
                                        <p:attrNameLst>
                                          <p:attrName>ppt_x</p:attrName>
                                        </p:attrNameLst>
                                      </p:cBhvr>
                                      <p:tavLst>
                                        <p:tav tm="0">
                                          <p:val>
                                            <p:strVal val="ppt_x"/>
                                          </p:val>
                                        </p:tav>
                                        <p:tav tm="100000">
                                          <p:val>
                                            <p:strVal val="0-ppt_w/2"/>
                                          </p:val>
                                        </p:tav>
                                      </p:tavLst>
                                    </p:anim>
                                    <p:anim calcmode="lin" valueType="num">
                                      <p:cBhvr additive="base">
                                        <p:cTn id="614" dur="2000"/>
                                        <p:tgtEl>
                                          <p:spTgt spid="39"/>
                                        </p:tgtEl>
                                        <p:attrNameLst>
                                          <p:attrName>ppt_y</p:attrName>
                                        </p:attrNameLst>
                                      </p:cBhvr>
                                      <p:tavLst>
                                        <p:tav tm="0">
                                          <p:val>
                                            <p:strVal val="ppt_y"/>
                                          </p:val>
                                        </p:tav>
                                        <p:tav tm="100000">
                                          <p:val>
                                            <p:strVal val="1+ppt_h/2"/>
                                          </p:val>
                                        </p:tav>
                                      </p:tavLst>
                                    </p:anim>
                                    <p:set>
                                      <p:cBhvr>
                                        <p:cTn id="615" dur="1" fill="hold">
                                          <p:stCondLst>
                                            <p:cond delay="1999"/>
                                          </p:stCondLst>
                                        </p:cTn>
                                        <p:tgtEl>
                                          <p:spTgt spid="39"/>
                                        </p:tgtEl>
                                        <p:attrNameLst>
                                          <p:attrName>style.visibility</p:attrName>
                                        </p:attrNameLst>
                                      </p:cBhvr>
                                      <p:to>
                                        <p:strVal val="hidden"/>
                                      </p:to>
                                    </p:set>
                                  </p:childTnLst>
                                </p:cTn>
                              </p:par>
                              <p:par>
                                <p:cTn id="616" presetID="2" presetClass="exit" presetSubtype="12" fill="hold" grpId="1" nodeType="withEffect">
                                  <p:stCondLst>
                                    <p:cond delay="0"/>
                                  </p:stCondLst>
                                  <p:childTnLst>
                                    <p:anim calcmode="lin" valueType="num">
                                      <p:cBhvr additive="base">
                                        <p:cTn id="617" dur="2000"/>
                                        <p:tgtEl>
                                          <p:spTgt spid="49"/>
                                        </p:tgtEl>
                                        <p:attrNameLst>
                                          <p:attrName>ppt_x</p:attrName>
                                        </p:attrNameLst>
                                      </p:cBhvr>
                                      <p:tavLst>
                                        <p:tav tm="0">
                                          <p:val>
                                            <p:strVal val="ppt_x"/>
                                          </p:val>
                                        </p:tav>
                                        <p:tav tm="100000">
                                          <p:val>
                                            <p:strVal val="0-ppt_w/2"/>
                                          </p:val>
                                        </p:tav>
                                      </p:tavLst>
                                    </p:anim>
                                    <p:anim calcmode="lin" valueType="num">
                                      <p:cBhvr additive="base">
                                        <p:cTn id="618" dur="2000"/>
                                        <p:tgtEl>
                                          <p:spTgt spid="49"/>
                                        </p:tgtEl>
                                        <p:attrNameLst>
                                          <p:attrName>ppt_y</p:attrName>
                                        </p:attrNameLst>
                                      </p:cBhvr>
                                      <p:tavLst>
                                        <p:tav tm="0">
                                          <p:val>
                                            <p:strVal val="ppt_y"/>
                                          </p:val>
                                        </p:tav>
                                        <p:tav tm="100000">
                                          <p:val>
                                            <p:strVal val="1+ppt_h/2"/>
                                          </p:val>
                                        </p:tav>
                                      </p:tavLst>
                                    </p:anim>
                                    <p:set>
                                      <p:cBhvr>
                                        <p:cTn id="619" dur="1" fill="hold">
                                          <p:stCondLst>
                                            <p:cond delay="1999"/>
                                          </p:stCondLst>
                                        </p:cTn>
                                        <p:tgtEl>
                                          <p:spTgt spid="49"/>
                                        </p:tgtEl>
                                        <p:attrNameLst>
                                          <p:attrName>style.visibility</p:attrName>
                                        </p:attrNameLst>
                                      </p:cBhvr>
                                      <p:to>
                                        <p:strVal val="hidden"/>
                                      </p:to>
                                    </p:set>
                                  </p:childTnLst>
                                </p:cTn>
                              </p:par>
                              <p:par>
                                <p:cTn id="620" presetID="2" presetClass="exit" presetSubtype="12" fill="hold" grpId="1" nodeType="withEffect">
                                  <p:stCondLst>
                                    <p:cond delay="0"/>
                                  </p:stCondLst>
                                  <p:childTnLst>
                                    <p:anim calcmode="lin" valueType="num">
                                      <p:cBhvr additive="base">
                                        <p:cTn id="621" dur="2000"/>
                                        <p:tgtEl>
                                          <p:spTgt spid="59"/>
                                        </p:tgtEl>
                                        <p:attrNameLst>
                                          <p:attrName>ppt_x</p:attrName>
                                        </p:attrNameLst>
                                      </p:cBhvr>
                                      <p:tavLst>
                                        <p:tav tm="0">
                                          <p:val>
                                            <p:strVal val="ppt_x"/>
                                          </p:val>
                                        </p:tav>
                                        <p:tav tm="100000">
                                          <p:val>
                                            <p:strVal val="0-ppt_w/2"/>
                                          </p:val>
                                        </p:tav>
                                      </p:tavLst>
                                    </p:anim>
                                    <p:anim calcmode="lin" valueType="num">
                                      <p:cBhvr additive="base">
                                        <p:cTn id="622" dur="2000"/>
                                        <p:tgtEl>
                                          <p:spTgt spid="59"/>
                                        </p:tgtEl>
                                        <p:attrNameLst>
                                          <p:attrName>ppt_y</p:attrName>
                                        </p:attrNameLst>
                                      </p:cBhvr>
                                      <p:tavLst>
                                        <p:tav tm="0">
                                          <p:val>
                                            <p:strVal val="ppt_y"/>
                                          </p:val>
                                        </p:tav>
                                        <p:tav tm="100000">
                                          <p:val>
                                            <p:strVal val="1+ppt_h/2"/>
                                          </p:val>
                                        </p:tav>
                                      </p:tavLst>
                                    </p:anim>
                                    <p:set>
                                      <p:cBhvr>
                                        <p:cTn id="623" dur="1" fill="hold">
                                          <p:stCondLst>
                                            <p:cond delay="1999"/>
                                          </p:stCondLst>
                                        </p:cTn>
                                        <p:tgtEl>
                                          <p:spTgt spid="59"/>
                                        </p:tgtEl>
                                        <p:attrNameLst>
                                          <p:attrName>style.visibility</p:attrName>
                                        </p:attrNameLst>
                                      </p:cBhvr>
                                      <p:to>
                                        <p:strVal val="hidden"/>
                                      </p:to>
                                    </p:set>
                                  </p:childTnLst>
                                </p:cTn>
                              </p:par>
                              <p:par>
                                <p:cTn id="624" presetID="2" presetClass="exit" presetSubtype="12" fill="hold" grpId="1" nodeType="withEffect">
                                  <p:stCondLst>
                                    <p:cond delay="0"/>
                                  </p:stCondLst>
                                  <p:childTnLst>
                                    <p:anim calcmode="lin" valueType="num">
                                      <p:cBhvr additive="base">
                                        <p:cTn id="625" dur="2000"/>
                                        <p:tgtEl>
                                          <p:spTgt spid="69"/>
                                        </p:tgtEl>
                                        <p:attrNameLst>
                                          <p:attrName>ppt_x</p:attrName>
                                        </p:attrNameLst>
                                      </p:cBhvr>
                                      <p:tavLst>
                                        <p:tav tm="0">
                                          <p:val>
                                            <p:strVal val="ppt_x"/>
                                          </p:val>
                                        </p:tav>
                                        <p:tav tm="100000">
                                          <p:val>
                                            <p:strVal val="0-ppt_w/2"/>
                                          </p:val>
                                        </p:tav>
                                      </p:tavLst>
                                    </p:anim>
                                    <p:anim calcmode="lin" valueType="num">
                                      <p:cBhvr additive="base">
                                        <p:cTn id="626" dur="2000"/>
                                        <p:tgtEl>
                                          <p:spTgt spid="69"/>
                                        </p:tgtEl>
                                        <p:attrNameLst>
                                          <p:attrName>ppt_y</p:attrName>
                                        </p:attrNameLst>
                                      </p:cBhvr>
                                      <p:tavLst>
                                        <p:tav tm="0">
                                          <p:val>
                                            <p:strVal val="ppt_y"/>
                                          </p:val>
                                        </p:tav>
                                        <p:tav tm="100000">
                                          <p:val>
                                            <p:strVal val="1+ppt_h/2"/>
                                          </p:val>
                                        </p:tav>
                                      </p:tavLst>
                                    </p:anim>
                                    <p:set>
                                      <p:cBhvr>
                                        <p:cTn id="627" dur="1" fill="hold">
                                          <p:stCondLst>
                                            <p:cond delay="1999"/>
                                          </p:stCondLst>
                                        </p:cTn>
                                        <p:tgtEl>
                                          <p:spTgt spid="69"/>
                                        </p:tgtEl>
                                        <p:attrNameLst>
                                          <p:attrName>style.visibility</p:attrName>
                                        </p:attrNameLst>
                                      </p:cBhvr>
                                      <p:to>
                                        <p:strVal val="hidden"/>
                                      </p:to>
                                    </p:set>
                                  </p:childTnLst>
                                </p:cTn>
                              </p:par>
                              <p:par>
                                <p:cTn id="628" presetID="2" presetClass="exit" presetSubtype="12" fill="hold" grpId="1" nodeType="withEffect">
                                  <p:stCondLst>
                                    <p:cond delay="0"/>
                                  </p:stCondLst>
                                  <p:childTnLst>
                                    <p:anim calcmode="lin" valueType="num">
                                      <p:cBhvr additive="base">
                                        <p:cTn id="629" dur="2000"/>
                                        <p:tgtEl>
                                          <p:spTgt spid="79"/>
                                        </p:tgtEl>
                                        <p:attrNameLst>
                                          <p:attrName>ppt_x</p:attrName>
                                        </p:attrNameLst>
                                      </p:cBhvr>
                                      <p:tavLst>
                                        <p:tav tm="0">
                                          <p:val>
                                            <p:strVal val="ppt_x"/>
                                          </p:val>
                                        </p:tav>
                                        <p:tav tm="100000">
                                          <p:val>
                                            <p:strVal val="0-ppt_w/2"/>
                                          </p:val>
                                        </p:tav>
                                      </p:tavLst>
                                    </p:anim>
                                    <p:anim calcmode="lin" valueType="num">
                                      <p:cBhvr additive="base">
                                        <p:cTn id="630" dur="2000"/>
                                        <p:tgtEl>
                                          <p:spTgt spid="79"/>
                                        </p:tgtEl>
                                        <p:attrNameLst>
                                          <p:attrName>ppt_y</p:attrName>
                                        </p:attrNameLst>
                                      </p:cBhvr>
                                      <p:tavLst>
                                        <p:tav tm="0">
                                          <p:val>
                                            <p:strVal val="ppt_y"/>
                                          </p:val>
                                        </p:tav>
                                        <p:tav tm="100000">
                                          <p:val>
                                            <p:strVal val="1+ppt_h/2"/>
                                          </p:val>
                                        </p:tav>
                                      </p:tavLst>
                                    </p:anim>
                                    <p:set>
                                      <p:cBhvr>
                                        <p:cTn id="631" dur="1" fill="hold">
                                          <p:stCondLst>
                                            <p:cond delay="1999"/>
                                          </p:stCondLst>
                                        </p:cTn>
                                        <p:tgtEl>
                                          <p:spTgt spid="79"/>
                                        </p:tgtEl>
                                        <p:attrNameLst>
                                          <p:attrName>style.visibility</p:attrName>
                                        </p:attrNameLst>
                                      </p:cBhvr>
                                      <p:to>
                                        <p:strVal val="hidden"/>
                                      </p:to>
                                    </p:set>
                                  </p:childTnLst>
                                </p:cTn>
                              </p:par>
                              <p:par>
                                <p:cTn id="632" presetID="2" presetClass="exit" presetSubtype="12" fill="hold" grpId="1" nodeType="withEffect">
                                  <p:stCondLst>
                                    <p:cond delay="0"/>
                                  </p:stCondLst>
                                  <p:childTnLst>
                                    <p:anim calcmode="lin" valueType="num">
                                      <p:cBhvr additive="base">
                                        <p:cTn id="633" dur="2000"/>
                                        <p:tgtEl>
                                          <p:spTgt spid="3"/>
                                        </p:tgtEl>
                                        <p:attrNameLst>
                                          <p:attrName>ppt_x</p:attrName>
                                        </p:attrNameLst>
                                      </p:cBhvr>
                                      <p:tavLst>
                                        <p:tav tm="0">
                                          <p:val>
                                            <p:strVal val="ppt_x"/>
                                          </p:val>
                                        </p:tav>
                                        <p:tav tm="100000">
                                          <p:val>
                                            <p:strVal val="0-ppt_w/2"/>
                                          </p:val>
                                        </p:tav>
                                      </p:tavLst>
                                    </p:anim>
                                    <p:anim calcmode="lin" valueType="num">
                                      <p:cBhvr additive="base">
                                        <p:cTn id="634" dur="2000"/>
                                        <p:tgtEl>
                                          <p:spTgt spid="3"/>
                                        </p:tgtEl>
                                        <p:attrNameLst>
                                          <p:attrName>ppt_y</p:attrName>
                                        </p:attrNameLst>
                                      </p:cBhvr>
                                      <p:tavLst>
                                        <p:tav tm="0">
                                          <p:val>
                                            <p:strVal val="ppt_y"/>
                                          </p:val>
                                        </p:tav>
                                        <p:tav tm="100000">
                                          <p:val>
                                            <p:strVal val="1+ppt_h/2"/>
                                          </p:val>
                                        </p:tav>
                                      </p:tavLst>
                                    </p:anim>
                                    <p:set>
                                      <p:cBhvr>
                                        <p:cTn id="635" dur="1" fill="hold">
                                          <p:stCondLst>
                                            <p:cond delay="1999"/>
                                          </p:stCondLst>
                                        </p:cTn>
                                        <p:tgtEl>
                                          <p:spTgt spid="3"/>
                                        </p:tgtEl>
                                        <p:attrNameLst>
                                          <p:attrName>style.visibility</p:attrName>
                                        </p:attrNameLst>
                                      </p:cBhvr>
                                      <p:to>
                                        <p:strVal val="hidden"/>
                                      </p:to>
                                    </p:set>
                                  </p:childTnLst>
                                </p:cTn>
                              </p:par>
                              <p:par>
                                <p:cTn id="636" presetID="2" presetClass="exit" presetSubtype="12" fill="hold" grpId="1" nodeType="withEffect">
                                  <p:stCondLst>
                                    <p:cond delay="0"/>
                                  </p:stCondLst>
                                  <p:childTnLst>
                                    <p:anim calcmode="lin" valueType="num">
                                      <p:cBhvr additive="base">
                                        <p:cTn id="637" dur="2000"/>
                                        <p:tgtEl>
                                          <p:spTgt spid="13"/>
                                        </p:tgtEl>
                                        <p:attrNameLst>
                                          <p:attrName>ppt_x</p:attrName>
                                        </p:attrNameLst>
                                      </p:cBhvr>
                                      <p:tavLst>
                                        <p:tav tm="0">
                                          <p:val>
                                            <p:strVal val="ppt_x"/>
                                          </p:val>
                                        </p:tav>
                                        <p:tav tm="100000">
                                          <p:val>
                                            <p:strVal val="0-ppt_w/2"/>
                                          </p:val>
                                        </p:tav>
                                      </p:tavLst>
                                    </p:anim>
                                    <p:anim calcmode="lin" valueType="num">
                                      <p:cBhvr additive="base">
                                        <p:cTn id="638" dur="2000"/>
                                        <p:tgtEl>
                                          <p:spTgt spid="13"/>
                                        </p:tgtEl>
                                        <p:attrNameLst>
                                          <p:attrName>ppt_y</p:attrName>
                                        </p:attrNameLst>
                                      </p:cBhvr>
                                      <p:tavLst>
                                        <p:tav tm="0">
                                          <p:val>
                                            <p:strVal val="ppt_y"/>
                                          </p:val>
                                        </p:tav>
                                        <p:tav tm="100000">
                                          <p:val>
                                            <p:strVal val="1+ppt_h/2"/>
                                          </p:val>
                                        </p:tav>
                                      </p:tavLst>
                                    </p:anim>
                                    <p:set>
                                      <p:cBhvr>
                                        <p:cTn id="639" dur="1" fill="hold">
                                          <p:stCondLst>
                                            <p:cond delay="1999"/>
                                          </p:stCondLst>
                                        </p:cTn>
                                        <p:tgtEl>
                                          <p:spTgt spid="13"/>
                                        </p:tgtEl>
                                        <p:attrNameLst>
                                          <p:attrName>style.visibility</p:attrName>
                                        </p:attrNameLst>
                                      </p:cBhvr>
                                      <p:to>
                                        <p:strVal val="hidden"/>
                                      </p:to>
                                    </p:set>
                                  </p:childTnLst>
                                </p:cTn>
                              </p:par>
                              <p:par>
                                <p:cTn id="640" presetID="2" presetClass="exit" presetSubtype="12" fill="hold" grpId="1" nodeType="withEffect">
                                  <p:stCondLst>
                                    <p:cond delay="0"/>
                                  </p:stCondLst>
                                  <p:childTnLst>
                                    <p:anim calcmode="lin" valueType="num">
                                      <p:cBhvr additive="base">
                                        <p:cTn id="641" dur="2000"/>
                                        <p:tgtEl>
                                          <p:spTgt spid="23"/>
                                        </p:tgtEl>
                                        <p:attrNameLst>
                                          <p:attrName>ppt_x</p:attrName>
                                        </p:attrNameLst>
                                      </p:cBhvr>
                                      <p:tavLst>
                                        <p:tav tm="0">
                                          <p:val>
                                            <p:strVal val="ppt_x"/>
                                          </p:val>
                                        </p:tav>
                                        <p:tav tm="100000">
                                          <p:val>
                                            <p:strVal val="0-ppt_w/2"/>
                                          </p:val>
                                        </p:tav>
                                      </p:tavLst>
                                    </p:anim>
                                    <p:anim calcmode="lin" valueType="num">
                                      <p:cBhvr additive="base">
                                        <p:cTn id="642" dur="2000"/>
                                        <p:tgtEl>
                                          <p:spTgt spid="23"/>
                                        </p:tgtEl>
                                        <p:attrNameLst>
                                          <p:attrName>ppt_y</p:attrName>
                                        </p:attrNameLst>
                                      </p:cBhvr>
                                      <p:tavLst>
                                        <p:tav tm="0">
                                          <p:val>
                                            <p:strVal val="ppt_y"/>
                                          </p:val>
                                        </p:tav>
                                        <p:tav tm="100000">
                                          <p:val>
                                            <p:strVal val="1+ppt_h/2"/>
                                          </p:val>
                                        </p:tav>
                                      </p:tavLst>
                                    </p:anim>
                                    <p:set>
                                      <p:cBhvr>
                                        <p:cTn id="643" dur="1" fill="hold">
                                          <p:stCondLst>
                                            <p:cond delay="1999"/>
                                          </p:stCondLst>
                                        </p:cTn>
                                        <p:tgtEl>
                                          <p:spTgt spid="23"/>
                                        </p:tgtEl>
                                        <p:attrNameLst>
                                          <p:attrName>style.visibility</p:attrName>
                                        </p:attrNameLst>
                                      </p:cBhvr>
                                      <p:to>
                                        <p:strVal val="hidden"/>
                                      </p:to>
                                    </p:set>
                                  </p:childTnLst>
                                </p:cTn>
                              </p:par>
                              <p:par>
                                <p:cTn id="644" presetID="2" presetClass="exit" presetSubtype="12" fill="hold" grpId="1" nodeType="withEffect">
                                  <p:stCondLst>
                                    <p:cond delay="0"/>
                                  </p:stCondLst>
                                  <p:childTnLst>
                                    <p:anim calcmode="lin" valueType="num">
                                      <p:cBhvr additive="base">
                                        <p:cTn id="645" dur="2000"/>
                                        <p:tgtEl>
                                          <p:spTgt spid="33"/>
                                        </p:tgtEl>
                                        <p:attrNameLst>
                                          <p:attrName>ppt_x</p:attrName>
                                        </p:attrNameLst>
                                      </p:cBhvr>
                                      <p:tavLst>
                                        <p:tav tm="0">
                                          <p:val>
                                            <p:strVal val="ppt_x"/>
                                          </p:val>
                                        </p:tav>
                                        <p:tav tm="100000">
                                          <p:val>
                                            <p:strVal val="0-ppt_w/2"/>
                                          </p:val>
                                        </p:tav>
                                      </p:tavLst>
                                    </p:anim>
                                    <p:anim calcmode="lin" valueType="num">
                                      <p:cBhvr additive="base">
                                        <p:cTn id="646" dur="2000"/>
                                        <p:tgtEl>
                                          <p:spTgt spid="33"/>
                                        </p:tgtEl>
                                        <p:attrNameLst>
                                          <p:attrName>ppt_y</p:attrName>
                                        </p:attrNameLst>
                                      </p:cBhvr>
                                      <p:tavLst>
                                        <p:tav tm="0">
                                          <p:val>
                                            <p:strVal val="ppt_y"/>
                                          </p:val>
                                        </p:tav>
                                        <p:tav tm="100000">
                                          <p:val>
                                            <p:strVal val="1+ppt_h/2"/>
                                          </p:val>
                                        </p:tav>
                                      </p:tavLst>
                                    </p:anim>
                                    <p:set>
                                      <p:cBhvr>
                                        <p:cTn id="647" dur="1" fill="hold">
                                          <p:stCondLst>
                                            <p:cond delay="1999"/>
                                          </p:stCondLst>
                                        </p:cTn>
                                        <p:tgtEl>
                                          <p:spTgt spid="33"/>
                                        </p:tgtEl>
                                        <p:attrNameLst>
                                          <p:attrName>style.visibility</p:attrName>
                                        </p:attrNameLst>
                                      </p:cBhvr>
                                      <p:to>
                                        <p:strVal val="hidden"/>
                                      </p:to>
                                    </p:set>
                                  </p:childTnLst>
                                </p:cTn>
                              </p:par>
                              <p:par>
                                <p:cTn id="648" presetID="2" presetClass="exit" presetSubtype="12" fill="hold" grpId="1" nodeType="withEffect">
                                  <p:stCondLst>
                                    <p:cond delay="0"/>
                                  </p:stCondLst>
                                  <p:childTnLst>
                                    <p:anim calcmode="lin" valueType="num">
                                      <p:cBhvr additive="base">
                                        <p:cTn id="649" dur="2000"/>
                                        <p:tgtEl>
                                          <p:spTgt spid="43"/>
                                        </p:tgtEl>
                                        <p:attrNameLst>
                                          <p:attrName>ppt_x</p:attrName>
                                        </p:attrNameLst>
                                      </p:cBhvr>
                                      <p:tavLst>
                                        <p:tav tm="0">
                                          <p:val>
                                            <p:strVal val="ppt_x"/>
                                          </p:val>
                                        </p:tav>
                                        <p:tav tm="100000">
                                          <p:val>
                                            <p:strVal val="0-ppt_w/2"/>
                                          </p:val>
                                        </p:tav>
                                      </p:tavLst>
                                    </p:anim>
                                    <p:anim calcmode="lin" valueType="num">
                                      <p:cBhvr additive="base">
                                        <p:cTn id="650" dur="2000"/>
                                        <p:tgtEl>
                                          <p:spTgt spid="43"/>
                                        </p:tgtEl>
                                        <p:attrNameLst>
                                          <p:attrName>ppt_y</p:attrName>
                                        </p:attrNameLst>
                                      </p:cBhvr>
                                      <p:tavLst>
                                        <p:tav tm="0">
                                          <p:val>
                                            <p:strVal val="ppt_y"/>
                                          </p:val>
                                        </p:tav>
                                        <p:tav tm="100000">
                                          <p:val>
                                            <p:strVal val="1+ppt_h/2"/>
                                          </p:val>
                                        </p:tav>
                                      </p:tavLst>
                                    </p:anim>
                                    <p:set>
                                      <p:cBhvr>
                                        <p:cTn id="651" dur="1" fill="hold">
                                          <p:stCondLst>
                                            <p:cond delay="1999"/>
                                          </p:stCondLst>
                                        </p:cTn>
                                        <p:tgtEl>
                                          <p:spTgt spid="43"/>
                                        </p:tgtEl>
                                        <p:attrNameLst>
                                          <p:attrName>style.visibility</p:attrName>
                                        </p:attrNameLst>
                                      </p:cBhvr>
                                      <p:to>
                                        <p:strVal val="hidden"/>
                                      </p:to>
                                    </p:set>
                                  </p:childTnLst>
                                </p:cTn>
                              </p:par>
                              <p:par>
                                <p:cTn id="652" presetID="2" presetClass="exit" presetSubtype="12" fill="hold" grpId="1" nodeType="withEffect">
                                  <p:stCondLst>
                                    <p:cond delay="0"/>
                                  </p:stCondLst>
                                  <p:childTnLst>
                                    <p:anim calcmode="lin" valueType="num">
                                      <p:cBhvr additive="base">
                                        <p:cTn id="653" dur="2000"/>
                                        <p:tgtEl>
                                          <p:spTgt spid="53"/>
                                        </p:tgtEl>
                                        <p:attrNameLst>
                                          <p:attrName>ppt_x</p:attrName>
                                        </p:attrNameLst>
                                      </p:cBhvr>
                                      <p:tavLst>
                                        <p:tav tm="0">
                                          <p:val>
                                            <p:strVal val="ppt_x"/>
                                          </p:val>
                                        </p:tav>
                                        <p:tav tm="100000">
                                          <p:val>
                                            <p:strVal val="0-ppt_w/2"/>
                                          </p:val>
                                        </p:tav>
                                      </p:tavLst>
                                    </p:anim>
                                    <p:anim calcmode="lin" valueType="num">
                                      <p:cBhvr additive="base">
                                        <p:cTn id="654" dur="2000"/>
                                        <p:tgtEl>
                                          <p:spTgt spid="53"/>
                                        </p:tgtEl>
                                        <p:attrNameLst>
                                          <p:attrName>ppt_y</p:attrName>
                                        </p:attrNameLst>
                                      </p:cBhvr>
                                      <p:tavLst>
                                        <p:tav tm="0">
                                          <p:val>
                                            <p:strVal val="ppt_y"/>
                                          </p:val>
                                        </p:tav>
                                        <p:tav tm="100000">
                                          <p:val>
                                            <p:strVal val="1+ppt_h/2"/>
                                          </p:val>
                                        </p:tav>
                                      </p:tavLst>
                                    </p:anim>
                                    <p:set>
                                      <p:cBhvr>
                                        <p:cTn id="655" dur="1" fill="hold">
                                          <p:stCondLst>
                                            <p:cond delay="1999"/>
                                          </p:stCondLst>
                                        </p:cTn>
                                        <p:tgtEl>
                                          <p:spTgt spid="53"/>
                                        </p:tgtEl>
                                        <p:attrNameLst>
                                          <p:attrName>style.visibility</p:attrName>
                                        </p:attrNameLst>
                                      </p:cBhvr>
                                      <p:to>
                                        <p:strVal val="hidden"/>
                                      </p:to>
                                    </p:set>
                                  </p:childTnLst>
                                </p:cTn>
                              </p:par>
                              <p:par>
                                <p:cTn id="656" presetID="2" presetClass="exit" presetSubtype="12" fill="hold" grpId="1" nodeType="withEffect">
                                  <p:stCondLst>
                                    <p:cond delay="0"/>
                                  </p:stCondLst>
                                  <p:childTnLst>
                                    <p:anim calcmode="lin" valueType="num">
                                      <p:cBhvr additive="base">
                                        <p:cTn id="657" dur="2000"/>
                                        <p:tgtEl>
                                          <p:spTgt spid="63"/>
                                        </p:tgtEl>
                                        <p:attrNameLst>
                                          <p:attrName>ppt_x</p:attrName>
                                        </p:attrNameLst>
                                      </p:cBhvr>
                                      <p:tavLst>
                                        <p:tav tm="0">
                                          <p:val>
                                            <p:strVal val="ppt_x"/>
                                          </p:val>
                                        </p:tav>
                                        <p:tav tm="100000">
                                          <p:val>
                                            <p:strVal val="0-ppt_w/2"/>
                                          </p:val>
                                        </p:tav>
                                      </p:tavLst>
                                    </p:anim>
                                    <p:anim calcmode="lin" valueType="num">
                                      <p:cBhvr additive="base">
                                        <p:cTn id="658" dur="2000"/>
                                        <p:tgtEl>
                                          <p:spTgt spid="63"/>
                                        </p:tgtEl>
                                        <p:attrNameLst>
                                          <p:attrName>ppt_y</p:attrName>
                                        </p:attrNameLst>
                                      </p:cBhvr>
                                      <p:tavLst>
                                        <p:tav tm="0">
                                          <p:val>
                                            <p:strVal val="ppt_y"/>
                                          </p:val>
                                        </p:tav>
                                        <p:tav tm="100000">
                                          <p:val>
                                            <p:strVal val="1+ppt_h/2"/>
                                          </p:val>
                                        </p:tav>
                                      </p:tavLst>
                                    </p:anim>
                                    <p:set>
                                      <p:cBhvr>
                                        <p:cTn id="659" dur="1" fill="hold">
                                          <p:stCondLst>
                                            <p:cond delay="1999"/>
                                          </p:stCondLst>
                                        </p:cTn>
                                        <p:tgtEl>
                                          <p:spTgt spid="63"/>
                                        </p:tgtEl>
                                        <p:attrNameLst>
                                          <p:attrName>style.visibility</p:attrName>
                                        </p:attrNameLst>
                                      </p:cBhvr>
                                      <p:to>
                                        <p:strVal val="hidden"/>
                                      </p:to>
                                    </p:set>
                                  </p:childTnLst>
                                </p:cTn>
                              </p:par>
                              <p:par>
                                <p:cTn id="660" presetID="2" presetClass="exit" presetSubtype="12" fill="hold" grpId="1" nodeType="withEffect">
                                  <p:stCondLst>
                                    <p:cond delay="0"/>
                                  </p:stCondLst>
                                  <p:childTnLst>
                                    <p:anim calcmode="lin" valueType="num">
                                      <p:cBhvr additive="base">
                                        <p:cTn id="661" dur="2000"/>
                                        <p:tgtEl>
                                          <p:spTgt spid="73"/>
                                        </p:tgtEl>
                                        <p:attrNameLst>
                                          <p:attrName>ppt_x</p:attrName>
                                        </p:attrNameLst>
                                      </p:cBhvr>
                                      <p:tavLst>
                                        <p:tav tm="0">
                                          <p:val>
                                            <p:strVal val="ppt_x"/>
                                          </p:val>
                                        </p:tav>
                                        <p:tav tm="100000">
                                          <p:val>
                                            <p:strVal val="0-ppt_w/2"/>
                                          </p:val>
                                        </p:tav>
                                      </p:tavLst>
                                    </p:anim>
                                    <p:anim calcmode="lin" valueType="num">
                                      <p:cBhvr additive="base">
                                        <p:cTn id="662" dur="2000"/>
                                        <p:tgtEl>
                                          <p:spTgt spid="73"/>
                                        </p:tgtEl>
                                        <p:attrNameLst>
                                          <p:attrName>ppt_y</p:attrName>
                                        </p:attrNameLst>
                                      </p:cBhvr>
                                      <p:tavLst>
                                        <p:tav tm="0">
                                          <p:val>
                                            <p:strVal val="ppt_y"/>
                                          </p:val>
                                        </p:tav>
                                        <p:tav tm="100000">
                                          <p:val>
                                            <p:strVal val="1+ppt_h/2"/>
                                          </p:val>
                                        </p:tav>
                                      </p:tavLst>
                                    </p:anim>
                                    <p:set>
                                      <p:cBhvr>
                                        <p:cTn id="663" dur="1" fill="hold">
                                          <p:stCondLst>
                                            <p:cond delay="1999"/>
                                          </p:stCondLst>
                                        </p:cTn>
                                        <p:tgtEl>
                                          <p:spTgt spid="73"/>
                                        </p:tgtEl>
                                        <p:attrNameLst>
                                          <p:attrName>style.visibility</p:attrName>
                                        </p:attrNameLst>
                                      </p:cBhvr>
                                      <p:to>
                                        <p:strVal val="hidden"/>
                                      </p:to>
                                    </p:set>
                                  </p:childTnLst>
                                </p:cTn>
                              </p:par>
                              <p:par>
                                <p:cTn id="664" presetID="2" presetClass="exit" presetSubtype="12" fill="hold" grpId="1" nodeType="withEffect">
                                  <p:stCondLst>
                                    <p:cond delay="0"/>
                                  </p:stCondLst>
                                  <p:childTnLst>
                                    <p:anim calcmode="lin" valueType="num">
                                      <p:cBhvr additive="base">
                                        <p:cTn id="665" dur="2000"/>
                                        <p:tgtEl>
                                          <p:spTgt spid="11"/>
                                        </p:tgtEl>
                                        <p:attrNameLst>
                                          <p:attrName>ppt_x</p:attrName>
                                        </p:attrNameLst>
                                      </p:cBhvr>
                                      <p:tavLst>
                                        <p:tav tm="0">
                                          <p:val>
                                            <p:strVal val="ppt_x"/>
                                          </p:val>
                                        </p:tav>
                                        <p:tav tm="100000">
                                          <p:val>
                                            <p:strVal val="0-ppt_w/2"/>
                                          </p:val>
                                        </p:tav>
                                      </p:tavLst>
                                    </p:anim>
                                    <p:anim calcmode="lin" valueType="num">
                                      <p:cBhvr additive="base">
                                        <p:cTn id="666" dur="2000"/>
                                        <p:tgtEl>
                                          <p:spTgt spid="11"/>
                                        </p:tgtEl>
                                        <p:attrNameLst>
                                          <p:attrName>ppt_y</p:attrName>
                                        </p:attrNameLst>
                                      </p:cBhvr>
                                      <p:tavLst>
                                        <p:tav tm="0">
                                          <p:val>
                                            <p:strVal val="ppt_y"/>
                                          </p:val>
                                        </p:tav>
                                        <p:tav tm="100000">
                                          <p:val>
                                            <p:strVal val="1+ppt_h/2"/>
                                          </p:val>
                                        </p:tav>
                                      </p:tavLst>
                                    </p:anim>
                                    <p:set>
                                      <p:cBhvr>
                                        <p:cTn id="667" dur="1" fill="hold">
                                          <p:stCondLst>
                                            <p:cond delay="1999"/>
                                          </p:stCondLst>
                                        </p:cTn>
                                        <p:tgtEl>
                                          <p:spTgt spid="11"/>
                                        </p:tgtEl>
                                        <p:attrNameLst>
                                          <p:attrName>style.visibility</p:attrName>
                                        </p:attrNameLst>
                                      </p:cBhvr>
                                      <p:to>
                                        <p:strVal val="hidden"/>
                                      </p:to>
                                    </p:set>
                                  </p:childTnLst>
                                </p:cTn>
                              </p:par>
                              <p:par>
                                <p:cTn id="668" presetID="2" presetClass="exit" presetSubtype="12" fill="hold" grpId="1" nodeType="withEffect">
                                  <p:stCondLst>
                                    <p:cond delay="0"/>
                                  </p:stCondLst>
                                  <p:childTnLst>
                                    <p:anim calcmode="lin" valueType="num">
                                      <p:cBhvr additive="base">
                                        <p:cTn id="669" dur="2000"/>
                                        <p:tgtEl>
                                          <p:spTgt spid="21"/>
                                        </p:tgtEl>
                                        <p:attrNameLst>
                                          <p:attrName>ppt_x</p:attrName>
                                        </p:attrNameLst>
                                      </p:cBhvr>
                                      <p:tavLst>
                                        <p:tav tm="0">
                                          <p:val>
                                            <p:strVal val="ppt_x"/>
                                          </p:val>
                                        </p:tav>
                                        <p:tav tm="100000">
                                          <p:val>
                                            <p:strVal val="0-ppt_w/2"/>
                                          </p:val>
                                        </p:tav>
                                      </p:tavLst>
                                    </p:anim>
                                    <p:anim calcmode="lin" valueType="num">
                                      <p:cBhvr additive="base">
                                        <p:cTn id="670" dur="2000"/>
                                        <p:tgtEl>
                                          <p:spTgt spid="21"/>
                                        </p:tgtEl>
                                        <p:attrNameLst>
                                          <p:attrName>ppt_y</p:attrName>
                                        </p:attrNameLst>
                                      </p:cBhvr>
                                      <p:tavLst>
                                        <p:tav tm="0">
                                          <p:val>
                                            <p:strVal val="ppt_y"/>
                                          </p:val>
                                        </p:tav>
                                        <p:tav tm="100000">
                                          <p:val>
                                            <p:strVal val="1+ppt_h/2"/>
                                          </p:val>
                                        </p:tav>
                                      </p:tavLst>
                                    </p:anim>
                                    <p:set>
                                      <p:cBhvr>
                                        <p:cTn id="671" dur="1" fill="hold">
                                          <p:stCondLst>
                                            <p:cond delay="1999"/>
                                          </p:stCondLst>
                                        </p:cTn>
                                        <p:tgtEl>
                                          <p:spTgt spid="21"/>
                                        </p:tgtEl>
                                        <p:attrNameLst>
                                          <p:attrName>style.visibility</p:attrName>
                                        </p:attrNameLst>
                                      </p:cBhvr>
                                      <p:to>
                                        <p:strVal val="hidden"/>
                                      </p:to>
                                    </p:set>
                                  </p:childTnLst>
                                </p:cTn>
                              </p:par>
                              <p:par>
                                <p:cTn id="672" presetID="2" presetClass="exit" presetSubtype="12" fill="hold" grpId="1" nodeType="withEffect">
                                  <p:stCondLst>
                                    <p:cond delay="0"/>
                                  </p:stCondLst>
                                  <p:childTnLst>
                                    <p:anim calcmode="lin" valueType="num">
                                      <p:cBhvr additive="base">
                                        <p:cTn id="673" dur="2000"/>
                                        <p:tgtEl>
                                          <p:spTgt spid="31"/>
                                        </p:tgtEl>
                                        <p:attrNameLst>
                                          <p:attrName>ppt_x</p:attrName>
                                        </p:attrNameLst>
                                      </p:cBhvr>
                                      <p:tavLst>
                                        <p:tav tm="0">
                                          <p:val>
                                            <p:strVal val="ppt_x"/>
                                          </p:val>
                                        </p:tav>
                                        <p:tav tm="100000">
                                          <p:val>
                                            <p:strVal val="0-ppt_w/2"/>
                                          </p:val>
                                        </p:tav>
                                      </p:tavLst>
                                    </p:anim>
                                    <p:anim calcmode="lin" valueType="num">
                                      <p:cBhvr additive="base">
                                        <p:cTn id="674" dur="2000"/>
                                        <p:tgtEl>
                                          <p:spTgt spid="31"/>
                                        </p:tgtEl>
                                        <p:attrNameLst>
                                          <p:attrName>ppt_y</p:attrName>
                                        </p:attrNameLst>
                                      </p:cBhvr>
                                      <p:tavLst>
                                        <p:tav tm="0">
                                          <p:val>
                                            <p:strVal val="ppt_y"/>
                                          </p:val>
                                        </p:tav>
                                        <p:tav tm="100000">
                                          <p:val>
                                            <p:strVal val="1+ppt_h/2"/>
                                          </p:val>
                                        </p:tav>
                                      </p:tavLst>
                                    </p:anim>
                                    <p:set>
                                      <p:cBhvr>
                                        <p:cTn id="675" dur="1" fill="hold">
                                          <p:stCondLst>
                                            <p:cond delay="1999"/>
                                          </p:stCondLst>
                                        </p:cTn>
                                        <p:tgtEl>
                                          <p:spTgt spid="31"/>
                                        </p:tgtEl>
                                        <p:attrNameLst>
                                          <p:attrName>style.visibility</p:attrName>
                                        </p:attrNameLst>
                                      </p:cBhvr>
                                      <p:to>
                                        <p:strVal val="hidden"/>
                                      </p:to>
                                    </p:set>
                                  </p:childTnLst>
                                </p:cTn>
                              </p:par>
                              <p:par>
                                <p:cTn id="676" presetID="2" presetClass="exit" presetSubtype="12" fill="hold" grpId="1" nodeType="withEffect">
                                  <p:stCondLst>
                                    <p:cond delay="0"/>
                                  </p:stCondLst>
                                  <p:childTnLst>
                                    <p:anim calcmode="lin" valueType="num">
                                      <p:cBhvr additive="base">
                                        <p:cTn id="677" dur="2000"/>
                                        <p:tgtEl>
                                          <p:spTgt spid="41"/>
                                        </p:tgtEl>
                                        <p:attrNameLst>
                                          <p:attrName>ppt_x</p:attrName>
                                        </p:attrNameLst>
                                      </p:cBhvr>
                                      <p:tavLst>
                                        <p:tav tm="0">
                                          <p:val>
                                            <p:strVal val="ppt_x"/>
                                          </p:val>
                                        </p:tav>
                                        <p:tav tm="100000">
                                          <p:val>
                                            <p:strVal val="0-ppt_w/2"/>
                                          </p:val>
                                        </p:tav>
                                      </p:tavLst>
                                    </p:anim>
                                    <p:anim calcmode="lin" valueType="num">
                                      <p:cBhvr additive="base">
                                        <p:cTn id="678" dur="2000"/>
                                        <p:tgtEl>
                                          <p:spTgt spid="41"/>
                                        </p:tgtEl>
                                        <p:attrNameLst>
                                          <p:attrName>ppt_y</p:attrName>
                                        </p:attrNameLst>
                                      </p:cBhvr>
                                      <p:tavLst>
                                        <p:tav tm="0">
                                          <p:val>
                                            <p:strVal val="ppt_y"/>
                                          </p:val>
                                        </p:tav>
                                        <p:tav tm="100000">
                                          <p:val>
                                            <p:strVal val="1+ppt_h/2"/>
                                          </p:val>
                                        </p:tav>
                                      </p:tavLst>
                                    </p:anim>
                                    <p:set>
                                      <p:cBhvr>
                                        <p:cTn id="679" dur="1" fill="hold">
                                          <p:stCondLst>
                                            <p:cond delay="1999"/>
                                          </p:stCondLst>
                                        </p:cTn>
                                        <p:tgtEl>
                                          <p:spTgt spid="41"/>
                                        </p:tgtEl>
                                        <p:attrNameLst>
                                          <p:attrName>style.visibility</p:attrName>
                                        </p:attrNameLst>
                                      </p:cBhvr>
                                      <p:to>
                                        <p:strVal val="hidden"/>
                                      </p:to>
                                    </p:set>
                                  </p:childTnLst>
                                </p:cTn>
                              </p:par>
                              <p:par>
                                <p:cTn id="680" presetID="2" presetClass="exit" presetSubtype="12" fill="hold" grpId="1" nodeType="withEffect">
                                  <p:stCondLst>
                                    <p:cond delay="0"/>
                                  </p:stCondLst>
                                  <p:childTnLst>
                                    <p:anim calcmode="lin" valueType="num">
                                      <p:cBhvr additive="base">
                                        <p:cTn id="681" dur="2000"/>
                                        <p:tgtEl>
                                          <p:spTgt spid="51"/>
                                        </p:tgtEl>
                                        <p:attrNameLst>
                                          <p:attrName>ppt_x</p:attrName>
                                        </p:attrNameLst>
                                      </p:cBhvr>
                                      <p:tavLst>
                                        <p:tav tm="0">
                                          <p:val>
                                            <p:strVal val="ppt_x"/>
                                          </p:val>
                                        </p:tav>
                                        <p:tav tm="100000">
                                          <p:val>
                                            <p:strVal val="0-ppt_w/2"/>
                                          </p:val>
                                        </p:tav>
                                      </p:tavLst>
                                    </p:anim>
                                    <p:anim calcmode="lin" valueType="num">
                                      <p:cBhvr additive="base">
                                        <p:cTn id="682" dur="2000"/>
                                        <p:tgtEl>
                                          <p:spTgt spid="51"/>
                                        </p:tgtEl>
                                        <p:attrNameLst>
                                          <p:attrName>ppt_y</p:attrName>
                                        </p:attrNameLst>
                                      </p:cBhvr>
                                      <p:tavLst>
                                        <p:tav tm="0">
                                          <p:val>
                                            <p:strVal val="ppt_y"/>
                                          </p:val>
                                        </p:tav>
                                        <p:tav tm="100000">
                                          <p:val>
                                            <p:strVal val="1+ppt_h/2"/>
                                          </p:val>
                                        </p:tav>
                                      </p:tavLst>
                                    </p:anim>
                                    <p:set>
                                      <p:cBhvr>
                                        <p:cTn id="683" dur="1" fill="hold">
                                          <p:stCondLst>
                                            <p:cond delay="1999"/>
                                          </p:stCondLst>
                                        </p:cTn>
                                        <p:tgtEl>
                                          <p:spTgt spid="51"/>
                                        </p:tgtEl>
                                        <p:attrNameLst>
                                          <p:attrName>style.visibility</p:attrName>
                                        </p:attrNameLst>
                                      </p:cBhvr>
                                      <p:to>
                                        <p:strVal val="hidden"/>
                                      </p:to>
                                    </p:set>
                                  </p:childTnLst>
                                </p:cTn>
                              </p:par>
                              <p:par>
                                <p:cTn id="684" presetID="2" presetClass="exit" presetSubtype="12" fill="hold" grpId="1" nodeType="withEffect">
                                  <p:stCondLst>
                                    <p:cond delay="0"/>
                                  </p:stCondLst>
                                  <p:childTnLst>
                                    <p:anim calcmode="lin" valueType="num">
                                      <p:cBhvr additive="base">
                                        <p:cTn id="685" dur="2000"/>
                                        <p:tgtEl>
                                          <p:spTgt spid="61"/>
                                        </p:tgtEl>
                                        <p:attrNameLst>
                                          <p:attrName>ppt_x</p:attrName>
                                        </p:attrNameLst>
                                      </p:cBhvr>
                                      <p:tavLst>
                                        <p:tav tm="0">
                                          <p:val>
                                            <p:strVal val="ppt_x"/>
                                          </p:val>
                                        </p:tav>
                                        <p:tav tm="100000">
                                          <p:val>
                                            <p:strVal val="0-ppt_w/2"/>
                                          </p:val>
                                        </p:tav>
                                      </p:tavLst>
                                    </p:anim>
                                    <p:anim calcmode="lin" valueType="num">
                                      <p:cBhvr additive="base">
                                        <p:cTn id="686" dur="2000"/>
                                        <p:tgtEl>
                                          <p:spTgt spid="61"/>
                                        </p:tgtEl>
                                        <p:attrNameLst>
                                          <p:attrName>ppt_y</p:attrName>
                                        </p:attrNameLst>
                                      </p:cBhvr>
                                      <p:tavLst>
                                        <p:tav tm="0">
                                          <p:val>
                                            <p:strVal val="ppt_y"/>
                                          </p:val>
                                        </p:tav>
                                        <p:tav tm="100000">
                                          <p:val>
                                            <p:strVal val="1+ppt_h/2"/>
                                          </p:val>
                                        </p:tav>
                                      </p:tavLst>
                                    </p:anim>
                                    <p:set>
                                      <p:cBhvr>
                                        <p:cTn id="687" dur="1" fill="hold">
                                          <p:stCondLst>
                                            <p:cond delay="1999"/>
                                          </p:stCondLst>
                                        </p:cTn>
                                        <p:tgtEl>
                                          <p:spTgt spid="61"/>
                                        </p:tgtEl>
                                        <p:attrNameLst>
                                          <p:attrName>style.visibility</p:attrName>
                                        </p:attrNameLst>
                                      </p:cBhvr>
                                      <p:to>
                                        <p:strVal val="hidden"/>
                                      </p:to>
                                    </p:set>
                                  </p:childTnLst>
                                </p:cTn>
                              </p:par>
                              <p:par>
                                <p:cTn id="688" presetID="2" presetClass="exit" presetSubtype="12" fill="hold" grpId="1" nodeType="withEffect">
                                  <p:stCondLst>
                                    <p:cond delay="0"/>
                                  </p:stCondLst>
                                  <p:childTnLst>
                                    <p:anim calcmode="lin" valueType="num">
                                      <p:cBhvr additive="base">
                                        <p:cTn id="689" dur="2000"/>
                                        <p:tgtEl>
                                          <p:spTgt spid="71"/>
                                        </p:tgtEl>
                                        <p:attrNameLst>
                                          <p:attrName>ppt_x</p:attrName>
                                        </p:attrNameLst>
                                      </p:cBhvr>
                                      <p:tavLst>
                                        <p:tav tm="0">
                                          <p:val>
                                            <p:strVal val="ppt_x"/>
                                          </p:val>
                                        </p:tav>
                                        <p:tav tm="100000">
                                          <p:val>
                                            <p:strVal val="0-ppt_w/2"/>
                                          </p:val>
                                        </p:tav>
                                      </p:tavLst>
                                    </p:anim>
                                    <p:anim calcmode="lin" valueType="num">
                                      <p:cBhvr additive="base">
                                        <p:cTn id="690" dur="2000"/>
                                        <p:tgtEl>
                                          <p:spTgt spid="71"/>
                                        </p:tgtEl>
                                        <p:attrNameLst>
                                          <p:attrName>ppt_y</p:attrName>
                                        </p:attrNameLst>
                                      </p:cBhvr>
                                      <p:tavLst>
                                        <p:tav tm="0">
                                          <p:val>
                                            <p:strVal val="ppt_y"/>
                                          </p:val>
                                        </p:tav>
                                        <p:tav tm="100000">
                                          <p:val>
                                            <p:strVal val="1+ppt_h/2"/>
                                          </p:val>
                                        </p:tav>
                                      </p:tavLst>
                                    </p:anim>
                                    <p:set>
                                      <p:cBhvr>
                                        <p:cTn id="691" dur="1" fill="hold">
                                          <p:stCondLst>
                                            <p:cond delay="1999"/>
                                          </p:stCondLst>
                                        </p:cTn>
                                        <p:tgtEl>
                                          <p:spTgt spid="71"/>
                                        </p:tgtEl>
                                        <p:attrNameLst>
                                          <p:attrName>style.visibility</p:attrName>
                                        </p:attrNameLst>
                                      </p:cBhvr>
                                      <p:to>
                                        <p:strVal val="hidden"/>
                                      </p:to>
                                    </p:set>
                                  </p:childTnLst>
                                </p:cTn>
                              </p:par>
                              <p:par>
                                <p:cTn id="692" presetID="2" presetClass="exit" presetSubtype="12" fill="hold" grpId="1" nodeType="withEffect">
                                  <p:stCondLst>
                                    <p:cond delay="0"/>
                                  </p:stCondLst>
                                  <p:childTnLst>
                                    <p:anim calcmode="lin" valueType="num">
                                      <p:cBhvr additive="base">
                                        <p:cTn id="693" dur="2000"/>
                                        <p:tgtEl>
                                          <p:spTgt spid="81"/>
                                        </p:tgtEl>
                                        <p:attrNameLst>
                                          <p:attrName>ppt_x</p:attrName>
                                        </p:attrNameLst>
                                      </p:cBhvr>
                                      <p:tavLst>
                                        <p:tav tm="0">
                                          <p:val>
                                            <p:strVal val="ppt_x"/>
                                          </p:val>
                                        </p:tav>
                                        <p:tav tm="100000">
                                          <p:val>
                                            <p:strVal val="0-ppt_w/2"/>
                                          </p:val>
                                        </p:tav>
                                      </p:tavLst>
                                    </p:anim>
                                    <p:anim calcmode="lin" valueType="num">
                                      <p:cBhvr additive="base">
                                        <p:cTn id="694" dur="2000"/>
                                        <p:tgtEl>
                                          <p:spTgt spid="81"/>
                                        </p:tgtEl>
                                        <p:attrNameLst>
                                          <p:attrName>ppt_y</p:attrName>
                                        </p:attrNameLst>
                                      </p:cBhvr>
                                      <p:tavLst>
                                        <p:tav tm="0">
                                          <p:val>
                                            <p:strVal val="ppt_y"/>
                                          </p:val>
                                        </p:tav>
                                        <p:tav tm="100000">
                                          <p:val>
                                            <p:strVal val="1+ppt_h/2"/>
                                          </p:val>
                                        </p:tav>
                                      </p:tavLst>
                                    </p:anim>
                                    <p:set>
                                      <p:cBhvr>
                                        <p:cTn id="695" dur="1" fill="hold">
                                          <p:stCondLst>
                                            <p:cond delay="1999"/>
                                          </p:stCondLst>
                                        </p:cTn>
                                        <p:tgtEl>
                                          <p:spTgt spid="81"/>
                                        </p:tgtEl>
                                        <p:attrNameLst>
                                          <p:attrName>style.visibility</p:attrName>
                                        </p:attrNameLst>
                                      </p:cBhvr>
                                      <p:to>
                                        <p:strVal val="hidden"/>
                                      </p:to>
                                    </p:set>
                                  </p:childTnLst>
                                </p:cTn>
                              </p:par>
                              <p:par>
                                <p:cTn id="696" presetID="2" presetClass="exit" presetSubtype="12" fill="hold" grpId="1" nodeType="withEffect">
                                  <p:stCondLst>
                                    <p:cond delay="0"/>
                                  </p:stCondLst>
                                  <p:childTnLst>
                                    <p:anim calcmode="lin" valueType="num">
                                      <p:cBhvr additive="base">
                                        <p:cTn id="697" dur="2000"/>
                                        <p:tgtEl>
                                          <p:spTgt spid="7"/>
                                        </p:tgtEl>
                                        <p:attrNameLst>
                                          <p:attrName>ppt_x</p:attrName>
                                        </p:attrNameLst>
                                      </p:cBhvr>
                                      <p:tavLst>
                                        <p:tav tm="0">
                                          <p:val>
                                            <p:strVal val="ppt_x"/>
                                          </p:val>
                                        </p:tav>
                                        <p:tav tm="100000">
                                          <p:val>
                                            <p:strVal val="0-ppt_w/2"/>
                                          </p:val>
                                        </p:tav>
                                      </p:tavLst>
                                    </p:anim>
                                    <p:anim calcmode="lin" valueType="num">
                                      <p:cBhvr additive="base">
                                        <p:cTn id="698" dur="2000"/>
                                        <p:tgtEl>
                                          <p:spTgt spid="7"/>
                                        </p:tgtEl>
                                        <p:attrNameLst>
                                          <p:attrName>ppt_y</p:attrName>
                                        </p:attrNameLst>
                                      </p:cBhvr>
                                      <p:tavLst>
                                        <p:tav tm="0">
                                          <p:val>
                                            <p:strVal val="ppt_y"/>
                                          </p:val>
                                        </p:tav>
                                        <p:tav tm="100000">
                                          <p:val>
                                            <p:strVal val="1+ppt_h/2"/>
                                          </p:val>
                                        </p:tav>
                                      </p:tavLst>
                                    </p:anim>
                                    <p:set>
                                      <p:cBhvr>
                                        <p:cTn id="699" dur="1" fill="hold">
                                          <p:stCondLst>
                                            <p:cond delay="1999"/>
                                          </p:stCondLst>
                                        </p:cTn>
                                        <p:tgtEl>
                                          <p:spTgt spid="7"/>
                                        </p:tgtEl>
                                        <p:attrNameLst>
                                          <p:attrName>style.visibility</p:attrName>
                                        </p:attrNameLst>
                                      </p:cBhvr>
                                      <p:to>
                                        <p:strVal val="hidden"/>
                                      </p:to>
                                    </p:set>
                                  </p:childTnLst>
                                </p:cTn>
                              </p:par>
                              <p:par>
                                <p:cTn id="700" presetID="2" presetClass="exit" presetSubtype="12" fill="hold" grpId="1" nodeType="withEffect">
                                  <p:stCondLst>
                                    <p:cond delay="0"/>
                                  </p:stCondLst>
                                  <p:childTnLst>
                                    <p:anim calcmode="lin" valueType="num">
                                      <p:cBhvr additive="base">
                                        <p:cTn id="701" dur="2000"/>
                                        <p:tgtEl>
                                          <p:spTgt spid="17"/>
                                        </p:tgtEl>
                                        <p:attrNameLst>
                                          <p:attrName>ppt_x</p:attrName>
                                        </p:attrNameLst>
                                      </p:cBhvr>
                                      <p:tavLst>
                                        <p:tav tm="0">
                                          <p:val>
                                            <p:strVal val="ppt_x"/>
                                          </p:val>
                                        </p:tav>
                                        <p:tav tm="100000">
                                          <p:val>
                                            <p:strVal val="0-ppt_w/2"/>
                                          </p:val>
                                        </p:tav>
                                      </p:tavLst>
                                    </p:anim>
                                    <p:anim calcmode="lin" valueType="num">
                                      <p:cBhvr additive="base">
                                        <p:cTn id="702" dur="2000"/>
                                        <p:tgtEl>
                                          <p:spTgt spid="17"/>
                                        </p:tgtEl>
                                        <p:attrNameLst>
                                          <p:attrName>ppt_y</p:attrName>
                                        </p:attrNameLst>
                                      </p:cBhvr>
                                      <p:tavLst>
                                        <p:tav tm="0">
                                          <p:val>
                                            <p:strVal val="ppt_y"/>
                                          </p:val>
                                        </p:tav>
                                        <p:tav tm="100000">
                                          <p:val>
                                            <p:strVal val="1+ppt_h/2"/>
                                          </p:val>
                                        </p:tav>
                                      </p:tavLst>
                                    </p:anim>
                                    <p:set>
                                      <p:cBhvr>
                                        <p:cTn id="703" dur="1" fill="hold">
                                          <p:stCondLst>
                                            <p:cond delay="1999"/>
                                          </p:stCondLst>
                                        </p:cTn>
                                        <p:tgtEl>
                                          <p:spTgt spid="17"/>
                                        </p:tgtEl>
                                        <p:attrNameLst>
                                          <p:attrName>style.visibility</p:attrName>
                                        </p:attrNameLst>
                                      </p:cBhvr>
                                      <p:to>
                                        <p:strVal val="hidden"/>
                                      </p:to>
                                    </p:set>
                                  </p:childTnLst>
                                </p:cTn>
                              </p:par>
                              <p:par>
                                <p:cTn id="704" presetID="2" presetClass="exit" presetSubtype="12" fill="hold" grpId="1" nodeType="withEffect">
                                  <p:stCondLst>
                                    <p:cond delay="0"/>
                                  </p:stCondLst>
                                  <p:childTnLst>
                                    <p:anim calcmode="lin" valueType="num">
                                      <p:cBhvr additive="base">
                                        <p:cTn id="705" dur="2000"/>
                                        <p:tgtEl>
                                          <p:spTgt spid="27"/>
                                        </p:tgtEl>
                                        <p:attrNameLst>
                                          <p:attrName>ppt_x</p:attrName>
                                        </p:attrNameLst>
                                      </p:cBhvr>
                                      <p:tavLst>
                                        <p:tav tm="0">
                                          <p:val>
                                            <p:strVal val="ppt_x"/>
                                          </p:val>
                                        </p:tav>
                                        <p:tav tm="100000">
                                          <p:val>
                                            <p:strVal val="0-ppt_w/2"/>
                                          </p:val>
                                        </p:tav>
                                      </p:tavLst>
                                    </p:anim>
                                    <p:anim calcmode="lin" valueType="num">
                                      <p:cBhvr additive="base">
                                        <p:cTn id="706" dur="2000"/>
                                        <p:tgtEl>
                                          <p:spTgt spid="27"/>
                                        </p:tgtEl>
                                        <p:attrNameLst>
                                          <p:attrName>ppt_y</p:attrName>
                                        </p:attrNameLst>
                                      </p:cBhvr>
                                      <p:tavLst>
                                        <p:tav tm="0">
                                          <p:val>
                                            <p:strVal val="ppt_y"/>
                                          </p:val>
                                        </p:tav>
                                        <p:tav tm="100000">
                                          <p:val>
                                            <p:strVal val="1+ppt_h/2"/>
                                          </p:val>
                                        </p:tav>
                                      </p:tavLst>
                                    </p:anim>
                                    <p:set>
                                      <p:cBhvr>
                                        <p:cTn id="707" dur="1" fill="hold">
                                          <p:stCondLst>
                                            <p:cond delay="1999"/>
                                          </p:stCondLst>
                                        </p:cTn>
                                        <p:tgtEl>
                                          <p:spTgt spid="27"/>
                                        </p:tgtEl>
                                        <p:attrNameLst>
                                          <p:attrName>style.visibility</p:attrName>
                                        </p:attrNameLst>
                                      </p:cBhvr>
                                      <p:to>
                                        <p:strVal val="hidden"/>
                                      </p:to>
                                    </p:set>
                                  </p:childTnLst>
                                </p:cTn>
                              </p:par>
                              <p:par>
                                <p:cTn id="708" presetID="2" presetClass="exit" presetSubtype="12" fill="hold" grpId="1" nodeType="withEffect">
                                  <p:stCondLst>
                                    <p:cond delay="0"/>
                                  </p:stCondLst>
                                  <p:childTnLst>
                                    <p:anim calcmode="lin" valueType="num">
                                      <p:cBhvr additive="base">
                                        <p:cTn id="709" dur="2000"/>
                                        <p:tgtEl>
                                          <p:spTgt spid="37"/>
                                        </p:tgtEl>
                                        <p:attrNameLst>
                                          <p:attrName>ppt_x</p:attrName>
                                        </p:attrNameLst>
                                      </p:cBhvr>
                                      <p:tavLst>
                                        <p:tav tm="0">
                                          <p:val>
                                            <p:strVal val="ppt_x"/>
                                          </p:val>
                                        </p:tav>
                                        <p:tav tm="100000">
                                          <p:val>
                                            <p:strVal val="0-ppt_w/2"/>
                                          </p:val>
                                        </p:tav>
                                      </p:tavLst>
                                    </p:anim>
                                    <p:anim calcmode="lin" valueType="num">
                                      <p:cBhvr additive="base">
                                        <p:cTn id="710" dur="2000"/>
                                        <p:tgtEl>
                                          <p:spTgt spid="37"/>
                                        </p:tgtEl>
                                        <p:attrNameLst>
                                          <p:attrName>ppt_y</p:attrName>
                                        </p:attrNameLst>
                                      </p:cBhvr>
                                      <p:tavLst>
                                        <p:tav tm="0">
                                          <p:val>
                                            <p:strVal val="ppt_y"/>
                                          </p:val>
                                        </p:tav>
                                        <p:tav tm="100000">
                                          <p:val>
                                            <p:strVal val="1+ppt_h/2"/>
                                          </p:val>
                                        </p:tav>
                                      </p:tavLst>
                                    </p:anim>
                                    <p:set>
                                      <p:cBhvr>
                                        <p:cTn id="711" dur="1" fill="hold">
                                          <p:stCondLst>
                                            <p:cond delay="1999"/>
                                          </p:stCondLst>
                                        </p:cTn>
                                        <p:tgtEl>
                                          <p:spTgt spid="37"/>
                                        </p:tgtEl>
                                        <p:attrNameLst>
                                          <p:attrName>style.visibility</p:attrName>
                                        </p:attrNameLst>
                                      </p:cBhvr>
                                      <p:to>
                                        <p:strVal val="hidden"/>
                                      </p:to>
                                    </p:set>
                                  </p:childTnLst>
                                </p:cTn>
                              </p:par>
                              <p:par>
                                <p:cTn id="712" presetID="2" presetClass="exit" presetSubtype="12" fill="hold" grpId="1" nodeType="withEffect">
                                  <p:stCondLst>
                                    <p:cond delay="0"/>
                                  </p:stCondLst>
                                  <p:childTnLst>
                                    <p:anim calcmode="lin" valueType="num">
                                      <p:cBhvr additive="base">
                                        <p:cTn id="713" dur="2000"/>
                                        <p:tgtEl>
                                          <p:spTgt spid="47"/>
                                        </p:tgtEl>
                                        <p:attrNameLst>
                                          <p:attrName>ppt_x</p:attrName>
                                        </p:attrNameLst>
                                      </p:cBhvr>
                                      <p:tavLst>
                                        <p:tav tm="0">
                                          <p:val>
                                            <p:strVal val="ppt_x"/>
                                          </p:val>
                                        </p:tav>
                                        <p:tav tm="100000">
                                          <p:val>
                                            <p:strVal val="0-ppt_w/2"/>
                                          </p:val>
                                        </p:tav>
                                      </p:tavLst>
                                    </p:anim>
                                    <p:anim calcmode="lin" valueType="num">
                                      <p:cBhvr additive="base">
                                        <p:cTn id="714" dur="2000"/>
                                        <p:tgtEl>
                                          <p:spTgt spid="47"/>
                                        </p:tgtEl>
                                        <p:attrNameLst>
                                          <p:attrName>ppt_y</p:attrName>
                                        </p:attrNameLst>
                                      </p:cBhvr>
                                      <p:tavLst>
                                        <p:tav tm="0">
                                          <p:val>
                                            <p:strVal val="ppt_y"/>
                                          </p:val>
                                        </p:tav>
                                        <p:tav tm="100000">
                                          <p:val>
                                            <p:strVal val="1+ppt_h/2"/>
                                          </p:val>
                                        </p:tav>
                                      </p:tavLst>
                                    </p:anim>
                                    <p:set>
                                      <p:cBhvr>
                                        <p:cTn id="715" dur="1" fill="hold">
                                          <p:stCondLst>
                                            <p:cond delay="1999"/>
                                          </p:stCondLst>
                                        </p:cTn>
                                        <p:tgtEl>
                                          <p:spTgt spid="47"/>
                                        </p:tgtEl>
                                        <p:attrNameLst>
                                          <p:attrName>style.visibility</p:attrName>
                                        </p:attrNameLst>
                                      </p:cBhvr>
                                      <p:to>
                                        <p:strVal val="hidden"/>
                                      </p:to>
                                    </p:set>
                                  </p:childTnLst>
                                </p:cTn>
                              </p:par>
                              <p:par>
                                <p:cTn id="716" presetID="2" presetClass="exit" presetSubtype="12" fill="hold" grpId="1" nodeType="withEffect">
                                  <p:stCondLst>
                                    <p:cond delay="0"/>
                                  </p:stCondLst>
                                  <p:childTnLst>
                                    <p:anim calcmode="lin" valueType="num">
                                      <p:cBhvr additive="base">
                                        <p:cTn id="717" dur="2000"/>
                                        <p:tgtEl>
                                          <p:spTgt spid="57"/>
                                        </p:tgtEl>
                                        <p:attrNameLst>
                                          <p:attrName>ppt_x</p:attrName>
                                        </p:attrNameLst>
                                      </p:cBhvr>
                                      <p:tavLst>
                                        <p:tav tm="0">
                                          <p:val>
                                            <p:strVal val="ppt_x"/>
                                          </p:val>
                                        </p:tav>
                                        <p:tav tm="100000">
                                          <p:val>
                                            <p:strVal val="0-ppt_w/2"/>
                                          </p:val>
                                        </p:tav>
                                      </p:tavLst>
                                    </p:anim>
                                    <p:anim calcmode="lin" valueType="num">
                                      <p:cBhvr additive="base">
                                        <p:cTn id="718" dur="2000"/>
                                        <p:tgtEl>
                                          <p:spTgt spid="57"/>
                                        </p:tgtEl>
                                        <p:attrNameLst>
                                          <p:attrName>ppt_y</p:attrName>
                                        </p:attrNameLst>
                                      </p:cBhvr>
                                      <p:tavLst>
                                        <p:tav tm="0">
                                          <p:val>
                                            <p:strVal val="ppt_y"/>
                                          </p:val>
                                        </p:tav>
                                        <p:tav tm="100000">
                                          <p:val>
                                            <p:strVal val="1+ppt_h/2"/>
                                          </p:val>
                                        </p:tav>
                                      </p:tavLst>
                                    </p:anim>
                                    <p:set>
                                      <p:cBhvr>
                                        <p:cTn id="719" dur="1" fill="hold">
                                          <p:stCondLst>
                                            <p:cond delay="1999"/>
                                          </p:stCondLst>
                                        </p:cTn>
                                        <p:tgtEl>
                                          <p:spTgt spid="57"/>
                                        </p:tgtEl>
                                        <p:attrNameLst>
                                          <p:attrName>style.visibility</p:attrName>
                                        </p:attrNameLst>
                                      </p:cBhvr>
                                      <p:to>
                                        <p:strVal val="hidden"/>
                                      </p:to>
                                    </p:set>
                                  </p:childTnLst>
                                </p:cTn>
                              </p:par>
                              <p:par>
                                <p:cTn id="720" presetID="2" presetClass="exit" presetSubtype="12" fill="hold" grpId="1" nodeType="withEffect">
                                  <p:stCondLst>
                                    <p:cond delay="0"/>
                                  </p:stCondLst>
                                  <p:childTnLst>
                                    <p:anim calcmode="lin" valueType="num">
                                      <p:cBhvr additive="base">
                                        <p:cTn id="721" dur="2000"/>
                                        <p:tgtEl>
                                          <p:spTgt spid="67"/>
                                        </p:tgtEl>
                                        <p:attrNameLst>
                                          <p:attrName>ppt_x</p:attrName>
                                        </p:attrNameLst>
                                      </p:cBhvr>
                                      <p:tavLst>
                                        <p:tav tm="0">
                                          <p:val>
                                            <p:strVal val="ppt_x"/>
                                          </p:val>
                                        </p:tav>
                                        <p:tav tm="100000">
                                          <p:val>
                                            <p:strVal val="0-ppt_w/2"/>
                                          </p:val>
                                        </p:tav>
                                      </p:tavLst>
                                    </p:anim>
                                    <p:anim calcmode="lin" valueType="num">
                                      <p:cBhvr additive="base">
                                        <p:cTn id="722" dur="2000"/>
                                        <p:tgtEl>
                                          <p:spTgt spid="67"/>
                                        </p:tgtEl>
                                        <p:attrNameLst>
                                          <p:attrName>ppt_y</p:attrName>
                                        </p:attrNameLst>
                                      </p:cBhvr>
                                      <p:tavLst>
                                        <p:tav tm="0">
                                          <p:val>
                                            <p:strVal val="ppt_y"/>
                                          </p:val>
                                        </p:tav>
                                        <p:tav tm="100000">
                                          <p:val>
                                            <p:strVal val="1+ppt_h/2"/>
                                          </p:val>
                                        </p:tav>
                                      </p:tavLst>
                                    </p:anim>
                                    <p:set>
                                      <p:cBhvr>
                                        <p:cTn id="723" dur="1" fill="hold">
                                          <p:stCondLst>
                                            <p:cond delay="1999"/>
                                          </p:stCondLst>
                                        </p:cTn>
                                        <p:tgtEl>
                                          <p:spTgt spid="67"/>
                                        </p:tgtEl>
                                        <p:attrNameLst>
                                          <p:attrName>style.visibility</p:attrName>
                                        </p:attrNameLst>
                                      </p:cBhvr>
                                      <p:to>
                                        <p:strVal val="hidden"/>
                                      </p:to>
                                    </p:set>
                                  </p:childTnLst>
                                </p:cTn>
                              </p:par>
                              <p:par>
                                <p:cTn id="724" presetID="2" presetClass="exit" presetSubtype="12" fill="hold" grpId="1" nodeType="withEffect">
                                  <p:stCondLst>
                                    <p:cond delay="0"/>
                                  </p:stCondLst>
                                  <p:childTnLst>
                                    <p:anim calcmode="lin" valueType="num">
                                      <p:cBhvr additive="base">
                                        <p:cTn id="725" dur="2000"/>
                                        <p:tgtEl>
                                          <p:spTgt spid="77"/>
                                        </p:tgtEl>
                                        <p:attrNameLst>
                                          <p:attrName>ppt_x</p:attrName>
                                        </p:attrNameLst>
                                      </p:cBhvr>
                                      <p:tavLst>
                                        <p:tav tm="0">
                                          <p:val>
                                            <p:strVal val="ppt_x"/>
                                          </p:val>
                                        </p:tav>
                                        <p:tav tm="100000">
                                          <p:val>
                                            <p:strVal val="0-ppt_w/2"/>
                                          </p:val>
                                        </p:tav>
                                      </p:tavLst>
                                    </p:anim>
                                    <p:anim calcmode="lin" valueType="num">
                                      <p:cBhvr additive="base">
                                        <p:cTn id="726" dur="2000"/>
                                        <p:tgtEl>
                                          <p:spTgt spid="77"/>
                                        </p:tgtEl>
                                        <p:attrNameLst>
                                          <p:attrName>ppt_y</p:attrName>
                                        </p:attrNameLst>
                                      </p:cBhvr>
                                      <p:tavLst>
                                        <p:tav tm="0">
                                          <p:val>
                                            <p:strVal val="ppt_y"/>
                                          </p:val>
                                        </p:tav>
                                        <p:tav tm="100000">
                                          <p:val>
                                            <p:strVal val="1+ppt_h/2"/>
                                          </p:val>
                                        </p:tav>
                                      </p:tavLst>
                                    </p:anim>
                                    <p:set>
                                      <p:cBhvr>
                                        <p:cTn id="727" dur="1" fill="hold">
                                          <p:stCondLst>
                                            <p:cond delay="1999"/>
                                          </p:stCondLst>
                                        </p:cTn>
                                        <p:tgtEl>
                                          <p:spTgt spid="77"/>
                                        </p:tgtEl>
                                        <p:attrNameLst>
                                          <p:attrName>style.visibility</p:attrName>
                                        </p:attrNameLst>
                                      </p:cBhvr>
                                      <p:to>
                                        <p:strVal val="hidden"/>
                                      </p:to>
                                    </p:set>
                                  </p:childTnLst>
                                </p:cTn>
                              </p:par>
                              <p:par>
                                <p:cTn id="728" presetID="2" presetClass="exit" presetSubtype="6" fill="hold" grpId="1" nodeType="withEffect">
                                  <p:stCondLst>
                                    <p:cond delay="0"/>
                                  </p:stCondLst>
                                  <p:childTnLst>
                                    <p:anim calcmode="lin" valueType="num">
                                      <p:cBhvr additive="base">
                                        <p:cTn id="729" dur="2000"/>
                                        <p:tgtEl>
                                          <p:spTgt spid="6"/>
                                        </p:tgtEl>
                                        <p:attrNameLst>
                                          <p:attrName>ppt_x</p:attrName>
                                        </p:attrNameLst>
                                      </p:cBhvr>
                                      <p:tavLst>
                                        <p:tav tm="0">
                                          <p:val>
                                            <p:strVal val="ppt_x"/>
                                          </p:val>
                                        </p:tav>
                                        <p:tav tm="100000">
                                          <p:val>
                                            <p:strVal val="1+ppt_w/2"/>
                                          </p:val>
                                        </p:tav>
                                      </p:tavLst>
                                    </p:anim>
                                    <p:anim calcmode="lin" valueType="num">
                                      <p:cBhvr additive="base">
                                        <p:cTn id="730" dur="2000"/>
                                        <p:tgtEl>
                                          <p:spTgt spid="6"/>
                                        </p:tgtEl>
                                        <p:attrNameLst>
                                          <p:attrName>ppt_y</p:attrName>
                                        </p:attrNameLst>
                                      </p:cBhvr>
                                      <p:tavLst>
                                        <p:tav tm="0">
                                          <p:val>
                                            <p:strVal val="ppt_y"/>
                                          </p:val>
                                        </p:tav>
                                        <p:tav tm="100000">
                                          <p:val>
                                            <p:strVal val="1+ppt_h/2"/>
                                          </p:val>
                                        </p:tav>
                                      </p:tavLst>
                                    </p:anim>
                                    <p:set>
                                      <p:cBhvr>
                                        <p:cTn id="731" dur="1" fill="hold">
                                          <p:stCondLst>
                                            <p:cond delay="1999"/>
                                          </p:stCondLst>
                                        </p:cTn>
                                        <p:tgtEl>
                                          <p:spTgt spid="6"/>
                                        </p:tgtEl>
                                        <p:attrNameLst>
                                          <p:attrName>style.visibility</p:attrName>
                                        </p:attrNameLst>
                                      </p:cBhvr>
                                      <p:to>
                                        <p:strVal val="hidden"/>
                                      </p:to>
                                    </p:set>
                                  </p:childTnLst>
                                </p:cTn>
                              </p:par>
                              <p:par>
                                <p:cTn id="732" presetID="2" presetClass="exit" presetSubtype="6" fill="hold" grpId="1" nodeType="withEffect">
                                  <p:stCondLst>
                                    <p:cond delay="0"/>
                                  </p:stCondLst>
                                  <p:childTnLst>
                                    <p:anim calcmode="lin" valueType="num">
                                      <p:cBhvr additive="base">
                                        <p:cTn id="733" dur="2000"/>
                                        <p:tgtEl>
                                          <p:spTgt spid="16"/>
                                        </p:tgtEl>
                                        <p:attrNameLst>
                                          <p:attrName>ppt_x</p:attrName>
                                        </p:attrNameLst>
                                      </p:cBhvr>
                                      <p:tavLst>
                                        <p:tav tm="0">
                                          <p:val>
                                            <p:strVal val="ppt_x"/>
                                          </p:val>
                                        </p:tav>
                                        <p:tav tm="100000">
                                          <p:val>
                                            <p:strVal val="1+ppt_w/2"/>
                                          </p:val>
                                        </p:tav>
                                      </p:tavLst>
                                    </p:anim>
                                    <p:anim calcmode="lin" valueType="num">
                                      <p:cBhvr additive="base">
                                        <p:cTn id="734" dur="2000"/>
                                        <p:tgtEl>
                                          <p:spTgt spid="16"/>
                                        </p:tgtEl>
                                        <p:attrNameLst>
                                          <p:attrName>ppt_y</p:attrName>
                                        </p:attrNameLst>
                                      </p:cBhvr>
                                      <p:tavLst>
                                        <p:tav tm="0">
                                          <p:val>
                                            <p:strVal val="ppt_y"/>
                                          </p:val>
                                        </p:tav>
                                        <p:tav tm="100000">
                                          <p:val>
                                            <p:strVal val="1+ppt_h/2"/>
                                          </p:val>
                                        </p:tav>
                                      </p:tavLst>
                                    </p:anim>
                                    <p:set>
                                      <p:cBhvr>
                                        <p:cTn id="735" dur="1" fill="hold">
                                          <p:stCondLst>
                                            <p:cond delay="1999"/>
                                          </p:stCondLst>
                                        </p:cTn>
                                        <p:tgtEl>
                                          <p:spTgt spid="16"/>
                                        </p:tgtEl>
                                        <p:attrNameLst>
                                          <p:attrName>style.visibility</p:attrName>
                                        </p:attrNameLst>
                                      </p:cBhvr>
                                      <p:to>
                                        <p:strVal val="hidden"/>
                                      </p:to>
                                    </p:set>
                                  </p:childTnLst>
                                </p:cTn>
                              </p:par>
                              <p:par>
                                <p:cTn id="736" presetID="2" presetClass="exit" presetSubtype="6" fill="hold" grpId="1" nodeType="withEffect">
                                  <p:stCondLst>
                                    <p:cond delay="0"/>
                                  </p:stCondLst>
                                  <p:childTnLst>
                                    <p:anim calcmode="lin" valueType="num">
                                      <p:cBhvr additive="base">
                                        <p:cTn id="737" dur="2000"/>
                                        <p:tgtEl>
                                          <p:spTgt spid="26"/>
                                        </p:tgtEl>
                                        <p:attrNameLst>
                                          <p:attrName>ppt_x</p:attrName>
                                        </p:attrNameLst>
                                      </p:cBhvr>
                                      <p:tavLst>
                                        <p:tav tm="0">
                                          <p:val>
                                            <p:strVal val="ppt_x"/>
                                          </p:val>
                                        </p:tav>
                                        <p:tav tm="100000">
                                          <p:val>
                                            <p:strVal val="1+ppt_w/2"/>
                                          </p:val>
                                        </p:tav>
                                      </p:tavLst>
                                    </p:anim>
                                    <p:anim calcmode="lin" valueType="num">
                                      <p:cBhvr additive="base">
                                        <p:cTn id="738" dur="2000"/>
                                        <p:tgtEl>
                                          <p:spTgt spid="26"/>
                                        </p:tgtEl>
                                        <p:attrNameLst>
                                          <p:attrName>ppt_y</p:attrName>
                                        </p:attrNameLst>
                                      </p:cBhvr>
                                      <p:tavLst>
                                        <p:tav tm="0">
                                          <p:val>
                                            <p:strVal val="ppt_y"/>
                                          </p:val>
                                        </p:tav>
                                        <p:tav tm="100000">
                                          <p:val>
                                            <p:strVal val="1+ppt_h/2"/>
                                          </p:val>
                                        </p:tav>
                                      </p:tavLst>
                                    </p:anim>
                                    <p:set>
                                      <p:cBhvr>
                                        <p:cTn id="739" dur="1" fill="hold">
                                          <p:stCondLst>
                                            <p:cond delay="1999"/>
                                          </p:stCondLst>
                                        </p:cTn>
                                        <p:tgtEl>
                                          <p:spTgt spid="26"/>
                                        </p:tgtEl>
                                        <p:attrNameLst>
                                          <p:attrName>style.visibility</p:attrName>
                                        </p:attrNameLst>
                                      </p:cBhvr>
                                      <p:to>
                                        <p:strVal val="hidden"/>
                                      </p:to>
                                    </p:set>
                                  </p:childTnLst>
                                </p:cTn>
                              </p:par>
                              <p:par>
                                <p:cTn id="740" presetID="2" presetClass="exit" presetSubtype="6" fill="hold" grpId="1" nodeType="withEffect">
                                  <p:stCondLst>
                                    <p:cond delay="0"/>
                                  </p:stCondLst>
                                  <p:childTnLst>
                                    <p:anim calcmode="lin" valueType="num">
                                      <p:cBhvr additive="base">
                                        <p:cTn id="741" dur="2000"/>
                                        <p:tgtEl>
                                          <p:spTgt spid="36"/>
                                        </p:tgtEl>
                                        <p:attrNameLst>
                                          <p:attrName>ppt_x</p:attrName>
                                        </p:attrNameLst>
                                      </p:cBhvr>
                                      <p:tavLst>
                                        <p:tav tm="0">
                                          <p:val>
                                            <p:strVal val="ppt_x"/>
                                          </p:val>
                                        </p:tav>
                                        <p:tav tm="100000">
                                          <p:val>
                                            <p:strVal val="1+ppt_w/2"/>
                                          </p:val>
                                        </p:tav>
                                      </p:tavLst>
                                    </p:anim>
                                    <p:anim calcmode="lin" valueType="num">
                                      <p:cBhvr additive="base">
                                        <p:cTn id="742" dur="2000"/>
                                        <p:tgtEl>
                                          <p:spTgt spid="36"/>
                                        </p:tgtEl>
                                        <p:attrNameLst>
                                          <p:attrName>ppt_y</p:attrName>
                                        </p:attrNameLst>
                                      </p:cBhvr>
                                      <p:tavLst>
                                        <p:tav tm="0">
                                          <p:val>
                                            <p:strVal val="ppt_y"/>
                                          </p:val>
                                        </p:tav>
                                        <p:tav tm="100000">
                                          <p:val>
                                            <p:strVal val="1+ppt_h/2"/>
                                          </p:val>
                                        </p:tav>
                                      </p:tavLst>
                                    </p:anim>
                                    <p:set>
                                      <p:cBhvr>
                                        <p:cTn id="743" dur="1" fill="hold">
                                          <p:stCondLst>
                                            <p:cond delay="1999"/>
                                          </p:stCondLst>
                                        </p:cTn>
                                        <p:tgtEl>
                                          <p:spTgt spid="36"/>
                                        </p:tgtEl>
                                        <p:attrNameLst>
                                          <p:attrName>style.visibility</p:attrName>
                                        </p:attrNameLst>
                                      </p:cBhvr>
                                      <p:to>
                                        <p:strVal val="hidden"/>
                                      </p:to>
                                    </p:set>
                                  </p:childTnLst>
                                </p:cTn>
                              </p:par>
                              <p:par>
                                <p:cTn id="744" presetID="2" presetClass="exit" presetSubtype="6" fill="hold" grpId="1" nodeType="withEffect">
                                  <p:stCondLst>
                                    <p:cond delay="0"/>
                                  </p:stCondLst>
                                  <p:childTnLst>
                                    <p:anim calcmode="lin" valueType="num">
                                      <p:cBhvr additive="base">
                                        <p:cTn id="745" dur="2000"/>
                                        <p:tgtEl>
                                          <p:spTgt spid="46"/>
                                        </p:tgtEl>
                                        <p:attrNameLst>
                                          <p:attrName>ppt_x</p:attrName>
                                        </p:attrNameLst>
                                      </p:cBhvr>
                                      <p:tavLst>
                                        <p:tav tm="0">
                                          <p:val>
                                            <p:strVal val="ppt_x"/>
                                          </p:val>
                                        </p:tav>
                                        <p:tav tm="100000">
                                          <p:val>
                                            <p:strVal val="1+ppt_w/2"/>
                                          </p:val>
                                        </p:tav>
                                      </p:tavLst>
                                    </p:anim>
                                    <p:anim calcmode="lin" valueType="num">
                                      <p:cBhvr additive="base">
                                        <p:cTn id="746" dur="2000"/>
                                        <p:tgtEl>
                                          <p:spTgt spid="46"/>
                                        </p:tgtEl>
                                        <p:attrNameLst>
                                          <p:attrName>ppt_y</p:attrName>
                                        </p:attrNameLst>
                                      </p:cBhvr>
                                      <p:tavLst>
                                        <p:tav tm="0">
                                          <p:val>
                                            <p:strVal val="ppt_y"/>
                                          </p:val>
                                        </p:tav>
                                        <p:tav tm="100000">
                                          <p:val>
                                            <p:strVal val="1+ppt_h/2"/>
                                          </p:val>
                                        </p:tav>
                                      </p:tavLst>
                                    </p:anim>
                                    <p:set>
                                      <p:cBhvr>
                                        <p:cTn id="747" dur="1" fill="hold">
                                          <p:stCondLst>
                                            <p:cond delay="1999"/>
                                          </p:stCondLst>
                                        </p:cTn>
                                        <p:tgtEl>
                                          <p:spTgt spid="46"/>
                                        </p:tgtEl>
                                        <p:attrNameLst>
                                          <p:attrName>style.visibility</p:attrName>
                                        </p:attrNameLst>
                                      </p:cBhvr>
                                      <p:to>
                                        <p:strVal val="hidden"/>
                                      </p:to>
                                    </p:set>
                                  </p:childTnLst>
                                </p:cTn>
                              </p:par>
                              <p:par>
                                <p:cTn id="748" presetID="2" presetClass="exit" presetSubtype="6" fill="hold" grpId="1" nodeType="withEffect">
                                  <p:stCondLst>
                                    <p:cond delay="0"/>
                                  </p:stCondLst>
                                  <p:childTnLst>
                                    <p:anim calcmode="lin" valueType="num">
                                      <p:cBhvr additive="base">
                                        <p:cTn id="749" dur="2000"/>
                                        <p:tgtEl>
                                          <p:spTgt spid="56"/>
                                        </p:tgtEl>
                                        <p:attrNameLst>
                                          <p:attrName>ppt_x</p:attrName>
                                        </p:attrNameLst>
                                      </p:cBhvr>
                                      <p:tavLst>
                                        <p:tav tm="0">
                                          <p:val>
                                            <p:strVal val="ppt_x"/>
                                          </p:val>
                                        </p:tav>
                                        <p:tav tm="100000">
                                          <p:val>
                                            <p:strVal val="1+ppt_w/2"/>
                                          </p:val>
                                        </p:tav>
                                      </p:tavLst>
                                    </p:anim>
                                    <p:anim calcmode="lin" valueType="num">
                                      <p:cBhvr additive="base">
                                        <p:cTn id="750" dur="2000"/>
                                        <p:tgtEl>
                                          <p:spTgt spid="56"/>
                                        </p:tgtEl>
                                        <p:attrNameLst>
                                          <p:attrName>ppt_y</p:attrName>
                                        </p:attrNameLst>
                                      </p:cBhvr>
                                      <p:tavLst>
                                        <p:tav tm="0">
                                          <p:val>
                                            <p:strVal val="ppt_y"/>
                                          </p:val>
                                        </p:tav>
                                        <p:tav tm="100000">
                                          <p:val>
                                            <p:strVal val="1+ppt_h/2"/>
                                          </p:val>
                                        </p:tav>
                                      </p:tavLst>
                                    </p:anim>
                                    <p:set>
                                      <p:cBhvr>
                                        <p:cTn id="751" dur="1" fill="hold">
                                          <p:stCondLst>
                                            <p:cond delay="1999"/>
                                          </p:stCondLst>
                                        </p:cTn>
                                        <p:tgtEl>
                                          <p:spTgt spid="56"/>
                                        </p:tgtEl>
                                        <p:attrNameLst>
                                          <p:attrName>style.visibility</p:attrName>
                                        </p:attrNameLst>
                                      </p:cBhvr>
                                      <p:to>
                                        <p:strVal val="hidden"/>
                                      </p:to>
                                    </p:set>
                                  </p:childTnLst>
                                </p:cTn>
                              </p:par>
                              <p:par>
                                <p:cTn id="752" presetID="2" presetClass="exit" presetSubtype="6" fill="hold" grpId="1" nodeType="withEffect">
                                  <p:stCondLst>
                                    <p:cond delay="0"/>
                                  </p:stCondLst>
                                  <p:childTnLst>
                                    <p:anim calcmode="lin" valueType="num">
                                      <p:cBhvr additive="base">
                                        <p:cTn id="753" dur="2000"/>
                                        <p:tgtEl>
                                          <p:spTgt spid="66"/>
                                        </p:tgtEl>
                                        <p:attrNameLst>
                                          <p:attrName>ppt_x</p:attrName>
                                        </p:attrNameLst>
                                      </p:cBhvr>
                                      <p:tavLst>
                                        <p:tav tm="0">
                                          <p:val>
                                            <p:strVal val="ppt_x"/>
                                          </p:val>
                                        </p:tav>
                                        <p:tav tm="100000">
                                          <p:val>
                                            <p:strVal val="1+ppt_w/2"/>
                                          </p:val>
                                        </p:tav>
                                      </p:tavLst>
                                    </p:anim>
                                    <p:anim calcmode="lin" valueType="num">
                                      <p:cBhvr additive="base">
                                        <p:cTn id="754" dur="2000"/>
                                        <p:tgtEl>
                                          <p:spTgt spid="66"/>
                                        </p:tgtEl>
                                        <p:attrNameLst>
                                          <p:attrName>ppt_y</p:attrName>
                                        </p:attrNameLst>
                                      </p:cBhvr>
                                      <p:tavLst>
                                        <p:tav tm="0">
                                          <p:val>
                                            <p:strVal val="ppt_y"/>
                                          </p:val>
                                        </p:tav>
                                        <p:tav tm="100000">
                                          <p:val>
                                            <p:strVal val="1+ppt_h/2"/>
                                          </p:val>
                                        </p:tav>
                                      </p:tavLst>
                                    </p:anim>
                                    <p:set>
                                      <p:cBhvr>
                                        <p:cTn id="755" dur="1" fill="hold">
                                          <p:stCondLst>
                                            <p:cond delay="1999"/>
                                          </p:stCondLst>
                                        </p:cTn>
                                        <p:tgtEl>
                                          <p:spTgt spid="66"/>
                                        </p:tgtEl>
                                        <p:attrNameLst>
                                          <p:attrName>style.visibility</p:attrName>
                                        </p:attrNameLst>
                                      </p:cBhvr>
                                      <p:to>
                                        <p:strVal val="hidden"/>
                                      </p:to>
                                    </p:set>
                                  </p:childTnLst>
                                </p:cTn>
                              </p:par>
                              <p:par>
                                <p:cTn id="756" presetID="2" presetClass="exit" presetSubtype="6" fill="hold" grpId="1" nodeType="withEffect">
                                  <p:stCondLst>
                                    <p:cond delay="0"/>
                                  </p:stCondLst>
                                  <p:childTnLst>
                                    <p:anim calcmode="lin" valueType="num">
                                      <p:cBhvr additive="base">
                                        <p:cTn id="757" dur="2000"/>
                                        <p:tgtEl>
                                          <p:spTgt spid="76"/>
                                        </p:tgtEl>
                                        <p:attrNameLst>
                                          <p:attrName>ppt_x</p:attrName>
                                        </p:attrNameLst>
                                      </p:cBhvr>
                                      <p:tavLst>
                                        <p:tav tm="0">
                                          <p:val>
                                            <p:strVal val="ppt_x"/>
                                          </p:val>
                                        </p:tav>
                                        <p:tav tm="100000">
                                          <p:val>
                                            <p:strVal val="1+ppt_w/2"/>
                                          </p:val>
                                        </p:tav>
                                      </p:tavLst>
                                    </p:anim>
                                    <p:anim calcmode="lin" valueType="num">
                                      <p:cBhvr additive="base">
                                        <p:cTn id="758" dur="2000"/>
                                        <p:tgtEl>
                                          <p:spTgt spid="76"/>
                                        </p:tgtEl>
                                        <p:attrNameLst>
                                          <p:attrName>ppt_y</p:attrName>
                                        </p:attrNameLst>
                                      </p:cBhvr>
                                      <p:tavLst>
                                        <p:tav tm="0">
                                          <p:val>
                                            <p:strVal val="ppt_y"/>
                                          </p:val>
                                        </p:tav>
                                        <p:tav tm="100000">
                                          <p:val>
                                            <p:strVal val="1+ppt_h/2"/>
                                          </p:val>
                                        </p:tav>
                                      </p:tavLst>
                                    </p:anim>
                                    <p:set>
                                      <p:cBhvr>
                                        <p:cTn id="759" dur="1" fill="hold">
                                          <p:stCondLst>
                                            <p:cond delay="1999"/>
                                          </p:stCondLst>
                                        </p:cTn>
                                        <p:tgtEl>
                                          <p:spTgt spid="76"/>
                                        </p:tgtEl>
                                        <p:attrNameLst>
                                          <p:attrName>style.visibility</p:attrName>
                                        </p:attrNameLst>
                                      </p:cBhvr>
                                      <p:to>
                                        <p:strVal val="hidden"/>
                                      </p:to>
                                    </p:set>
                                  </p:childTnLst>
                                </p:cTn>
                              </p:par>
                              <p:par>
                                <p:cTn id="760" presetID="2" presetClass="exit" presetSubtype="6" fill="hold" grpId="1" nodeType="withEffect">
                                  <p:stCondLst>
                                    <p:cond delay="0"/>
                                  </p:stCondLst>
                                  <p:childTnLst>
                                    <p:anim calcmode="lin" valueType="num">
                                      <p:cBhvr additive="base">
                                        <p:cTn id="761" dur="2000"/>
                                        <p:tgtEl>
                                          <p:spTgt spid="10"/>
                                        </p:tgtEl>
                                        <p:attrNameLst>
                                          <p:attrName>ppt_x</p:attrName>
                                        </p:attrNameLst>
                                      </p:cBhvr>
                                      <p:tavLst>
                                        <p:tav tm="0">
                                          <p:val>
                                            <p:strVal val="ppt_x"/>
                                          </p:val>
                                        </p:tav>
                                        <p:tav tm="100000">
                                          <p:val>
                                            <p:strVal val="1+ppt_w/2"/>
                                          </p:val>
                                        </p:tav>
                                      </p:tavLst>
                                    </p:anim>
                                    <p:anim calcmode="lin" valueType="num">
                                      <p:cBhvr additive="base">
                                        <p:cTn id="762" dur="2000"/>
                                        <p:tgtEl>
                                          <p:spTgt spid="10"/>
                                        </p:tgtEl>
                                        <p:attrNameLst>
                                          <p:attrName>ppt_y</p:attrName>
                                        </p:attrNameLst>
                                      </p:cBhvr>
                                      <p:tavLst>
                                        <p:tav tm="0">
                                          <p:val>
                                            <p:strVal val="ppt_y"/>
                                          </p:val>
                                        </p:tav>
                                        <p:tav tm="100000">
                                          <p:val>
                                            <p:strVal val="1+ppt_h/2"/>
                                          </p:val>
                                        </p:tav>
                                      </p:tavLst>
                                    </p:anim>
                                    <p:set>
                                      <p:cBhvr>
                                        <p:cTn id="763" dur="1" fill="hold">
                                          <p:stCondLst>
                                            <p:cond delay="1999"/>
                                          </p:stCondLst>
                                        </p:cTn>
                                        <p:tgtEl>
                                          <p:spTgt spid="10"/>
                                        </p:tgtEl>
                                        <p:attrNameLst>
                                          <p:attrName>style.visibility</p:attrName>
                                        </p:attrNameLst>
                                      </p:cBhvr>
                                      <p:to>
                                        <p:strVal val="hidden"/>
                                      </p:to>
                                    </p:set>
                                  </p:childTnLst>
                                </p:cTn>
                              </p:par>
                              <p:par>
                                <p:cTn id="764" presetID="2" presetClass="exit" presetSubtype="6" fill="hold" grpId="1" nodeType="withEffect">
                                  <p:stCondLst>
                                    <p:cond delay="0"/>
                                  </p:stCondLst>
                                  <p:childTnLst>
                                    <p:anim calcmode="lin" valueType="num">
                                      <p:cBhvr additive="base">
                                        <p:cTn id="765" dur="2000"/>
                                        <p:tgtEl>
                                          <p:spTgt spid="20"/>
                                        </p:tgtEl>
                                        <p:attrNameLst>
                                          <p:attrName>ppt_x</p:attrName>
                                        </p:attrNameLst>
                                      </p:cBhvr>
                                      <p:tavLst>
                                        <p:tav tm="0">
                                          <p:val>
                                            <p:strVal val="ppt_x"/>
                                          </p:val>
                                        </p:tav>
                                        <p:tav tm="100000">
                                          <p:val>
                                            <p:strVal val="1+ppt_w/2"/>
                                          </p:val>
                                        </p:tav>
                                      </p:tavLst>
                                    </p:anim>
                                    <p:anim calcmode="lin" valueType="num">
                                      <p:cBhvr additive="base">
                                        <p:cTn id="766" dur="2000"/>
                                        <p:tgtEl>
                                          <p:spTgt spid="20"/>
                                        </p:tgtEl>
                                        <p:attrNameLst>
                                          <p:attrName>ppt_y</p:attrName>
                                        </p:attrNameLst>
                                      </p:cBhvr>
                                      <p:tavLst>
                                        <p:tav tm="0">
                                          <p:val>
                                            <p:strVal val="ppt_y"/>
                                          </p:val>
                                        </p:tav>
                                        <p:tav tm="100000">
                                          <p:val>
                                            <p:strVal val="1+ppt_h/2"/>
                                          </p:val>
                                        </p:tav>
                                      </p:tavLst>
                                    </p:anim>
                                    <p:set>
                                      <p:cBhvr>
                                        <p:cTn id="767" dur="1" fill="hold">
                                          <p:stCondLst>
                                            <p:cond delay="1999"/>
                                          </p:stCondLst>
                                        </p:cTn>
                                        <p:tgtEl>
                                          <p:spTgt spid="20"/>
                                        </p:tgtEl>
                                        <p:attrNameLst>
                                          <p:attrName>style.visibility</p:attrName>
                                        </p:attrNameLst>
                                      </p:cBhvr>
                                      <p:to>
                                        <p:strVal val="hidden"/>
                                      </p:to>
                                    </p:set>
                                  </p:childTnLst>
                                </p:cTn>
                              </p:par>
                              <p:par>
                                <p:cTn id="768" presetID="2" presetClass="exit" presetSubtype="6" fill="hold" grpId="1" nodeType="withEffect">
                                  <p:stCondLst>
                                    <p:cond delay="0"/>
                                  </p:stCondLst>
                                  <p:childTnLst>
                                    <p:anim calcmode="lin" valueType="num">
                                      <p:cBhvr additive="base">
                                        <p:cTn id="769" dur="2000"/>
                                        <p:tgtEl>
                                          <p:spTgt spid="30"/>
                                        </p:tgtEl>
                                        <p:attrNameLst>
                                          <p:attrName>ppt_x</p:attrName>
                                        </p:attrNameLst>
                                      </p:cBhvr>
                                      <p:tavLst>
                                        <p:tav tm="0">
                                          <p:val>
                                            <p:strVal val="ppt_x"/>
                                          </p:val>
                                        </p:tav>
                                        <p:tav tm="100000">
                                          <p:val>
                                            <p:strVal val="1+ppt_w/2"/>
                                          </p:val>
                                        </p:tav>
                                      </p:tavLst>
                                    </p:anim>
                                    <p:anim calcmode="lin" valueType="num">
                                      <p:cBhvr additive="base">
                                        <p:cTn id="770" dur="2000"/>
                                        <p:tgtEl>
                                          <p:spTgt spid="30"/>
                                        </p:tgtEl>
                                        <p:attrNameLst>
                                          <p:attrName>ppt_y</p:attrName>
                                        </p:attrNameLst>
                                      </p:cBhvr>
                                      <p:tavLst>
                                        <p:tav tm="0">
                                          <p:val>
                                            <p:strVal val="ppt_y"/>
                                          </p:val>
                                        </p:tav>
                                        <p:tav tm="100000">
                                          <p:val>
                                            <p:strVal val="1+ppt_h/2"/>
                                          </p:val>
                                        </p:tav>
                                      </p:tavLst>
                                    </p:anim>
                                    <p:set>
                                      <p:cBhvr>
                                        <p:cTn id="771" dur="1" fill="hold">
                                          <p:stCondLst>
                                            <p:cond delay="1999"/>
                                          </p:stCondLst>
                                        </p:cTn>
                                        <p:tgtEl>
                                          <p:spTgt spid="30"/>
                                        </p:tgtEl>
                                        <p:attrNameLst>
                                          <p:attrName>style.visibility</p:attrName>
                                        </p:attrNameLst>
                                      </p:cBhvr>
                                      <p:to>
                                        <p:strVal val="hidden"/>
                                      </p:to>
                                    </p:set>
                                  </p:childTnLst>
                                </p:cTn>
                              </p:par>
                              <p:par>
                                <p:cTn id="772" presetID="2" presetClass="exit" presetSubtype="6" fill="hold" grpId="1" nodeType="withEffect">
                                  <p:stCondLst>
                                    <p:cond delay="0"/>
                                  </p:stCondLst>
                                  <p:childTnLst>
                                    <p:anim calcmode="lin" valueType="num">
                                      <p:cBhvr additive="base">
                                        <p:cTn id="773" dur="2000"/>
                                        <p:tgtEl>
                                          <p:spTgt spid="40"/>
                                        </p:tgtEl>
                                        <p:attrNameLst>
                                          <p:attrName>ppt_x</p:attrName>
                                        </p:attrNameLst>
                                      </p:cBhvr>
                                      <p:tavLst>
                                        <p:tav tm="0">
                                          <p:val>
                                            <p:strVal val="ppt_x"/>
                                          </p:val>
                                        </p:tav>
                                        <p:tav tm="100000">
                                          <p:val>
                                            <p:strVal val="1+ppt_w/2"/>
                                          </p:val>
                                        </p:tav>
                                      </p:tavLst>
                                    </p:anim>
                                    <p:anim calcmode="lin" valueType="num">
                                      <p:cBhvr additive="base">
                                        <p:cTn id="774" dur="2000"/>
                                        <p:tgtEl>
                                          <p:spTgt spid="40"/>
                                        </p:tgtEl>
                                        <p:attrNameLst>
                                          <p:attrName>ppt_y</p:attrName>
                                        </p:attrNameLst>
                                      </p:cBhvr>
                                      <p:tavLst>
                                        <p:tav tm="0">
                                          <p:val>
                                            <p:strVal val="ppt_y"/>
                                          </p:val>
                                        </p:tav>
                                        <p:tav tm="100000">
                                          <p:val>
                                            <p:strVal val="1+ppt_h/2"/>
                                          </p:val>
                                        </p:tav>
                                      </p:tavLst>
                                    </p:anim>
                                    <p:set>
                                      <p:cBhvr>
                                        <p:cTn id="775" dur="1" fill="hold">
                                          <p:stCondLst>
                                            <p:cond delay="1999"/>
                                          </p:stCondLst>
                                        </p:cTn>
                                        <p:tgtEl>
                                          <p:spTgt spid="40"/>
                                        </p:tgtEl>
                                        <p:attrNameLst>
                                          <p:attrName>style.visibility</p:attrName>
                                        </p:attrNameLst>
                                      </p:cBhvr>
                                      <p:to>
                                        <p:strVal val="hidden"/>
                                      </p:to>
                                    </p:set>
                                  </p:childTnLst>
                                </p:cTn>
                              </p:par>
                              <p:par>
                                <p:cTn id="776" presetID="2" presetClass="exit" presetSubtype="6" fill="hold" grpId="1" nodeType="withEffect">
                                  <p:stCondLst>
                                    <p:cond delay="0"/>
                                  </p:stCondLst>
                                  <p:childTnLst>
                                    <p:anim calcmode="lin" valueType="num">
                                      <p:cBhvr additive="base">
                                        <p:cTn id="777" dur="2000"/>
                                        <p:tgtEl>
                                          <p:spTgt spid="50"/>
                                        </p:tgtEl>
                                        <p:attrNameLst>
                                          <p:attrName>ppt_x</p:attrName>
                                        </p:attrNameLst>
                                      </p:cBhvr>
                                      <p:tavLst>
                                        <p:tav tm="0">
                                          <p:val>
                                            <p:strVal val="ppt_x"/>
                                          </p:val>
                                        </p:tav>
                                        <p:tav tm="100000">
                                          <p:val>
                                            <p:strVal val="1+ppt_w/2"/>
                                          </p:val>
                                        </p:tav>
                                      </p:tavLst>
                                    </p:anim>
                                    <p:anim calcmode="lin" valueType="num">
                                      <p:cBhvr additive="base">
                                        <p:cTn id="778" dur="2000"/>
                                        <p:tgtEl>
                                          <p:spTgt spid="50"/>
                                        </p:tgtEl>
                                        <p:attrNameLst>
                                          <p:attrName>ppt_y</p:attrName>
                                        </p:attrNameLst>
                                      </p:cBhvr>
                                      <p:tavLst>
                                        <p:tav tm="0">
                                          <p:val>
                                            <p:strVal val="ppt_y"/>
                                          </p:val>
                                        </p:tav>
                                        <p:tav tm="100000">
                                          <p:val>
                                            <p:strVal val="1+ppt_h/2"/>
                                          </p:val>
                                        </p:tav>
                                      </p:tavLst>
                                    </p:anim>
                                    <p:set>
                                      <p:cBhvr>
                                        <p:cTn id="779" dur="1" fill="hold">
                                          <p:stCondLst>
                                            <p:cond delay="1999"/>
                                          </p:stCondLst>
                                        </p:cTn>
                                        <p:tgtEl>
                                          <p:spTgt spid="50"/>
                                        </p:tgtEl>
                                        <p:attrNameLst>
                                          <p:attrName>style.visibility</p:attrName>
                                        </p:attrNameLst>
                                      </p:cBhvr>
                                      <p:to>
                                        <p:strVal val="hidden"/>
                                      </p:to>
                                    </p:set>
                                  </p:childTnLst>
                                </p:cTn>
                              </p:par>
                              <p:par>
                                <p:cTn id="780" presetID="2" presetClass="exit" presetSubtype="6" fill="hold" grpId="1" nodeType="withEffect">
                                  <p:stCondLst>
                                    <p:cond delay="0"/>
                                  </p:stCondLst>
                                  <p:childTnLst>
                                    <p:anim calcmode="lin" valueType="num">
                                      <p:cBhvr additive="base">
                                        <p:cTn id="781" dur="2000"/>
                                        <p:tgtEl>
                                          <p:spTgt spid="60"/>
                                        </p:tgtEl>
                                        <p:attrNameLst>
                                          <p:attrName>ppt_x</p:attrName>
                                        </p:attrNameLst>
                                      </p:cBhvr>
                                      <p:tavLst>
                                        <p:tav tm="0">
                                          <p:val>
                                            <p:strVal val="ppt_x"/>
                                          </p:val>
                                        </p:tav>
                                        <p:tav tm="100000">
                                          <p:val>
                                            <p:strVal val="1+ppt_w/2"/>
                                          </p:val>
                                        </p:tav>
                                      </p:tavLst>
                                    </p:anim>
                                    <p:anim calcmode="lin" valueType="num">
                                      <p:cBhvr additive="base">
                                        <p:cTn id="782" dur="2000"/>
                                        <p:tgtEl>
                                          <p:spTgt spid="60"/>
                                        </p:tgtEl>
                                        <p:attrNameLst>
                                          <p:attrName>ppt_y</p:attrName>
                                        </p:attrNameLst>
                                      </p:cBhvr>
                                      <p:tavLst>
                                        <p:tav tm="0">
                                          <p:val>
                                            <p:strVal val="ppt_y"/>
                                          </p:val>
                                        </p:tav>
                                        <p:tav tm="100000">
                                          <p:val>
                                            <p:strVal val="1+ppt_h/2"/>
                                          </p:val>
                                        </p:tav>
                                      </p:tavLst>
                                    </p:anim>
                                    <p:set>
                                      <p:cBhvr>
                                        <p:cTn id="783" dur="1" fill="hold">
                                          <p:stCondLst>
                                            <p:cond delay="1999"/>
                                          </p:stCondLst>
                                        </p:cTn>
                                        <p:tgtEl>
                                          <p:spTgt spid="60"/>
                                        </p:tgtEl>
                                        <p:attrNameLst>
                                          <p:attrName>style.visibility</p:attrName>
                                        </p:attrNameLst>
                                      </p:cBhvr>
                                      <p:to>
                                        <p:strVal val="hidden"/>
                                      </p:to>
                                    </p:set>
                                  </p:childTnLst>
                                </p:cTn>
                              </p:par>
                              <p:par>
                                <p:cTn id="784" presetID="2" presetClass="exit" presetSubtype="6" fill="hold" grpId="1" nodeType="withEffect">
                                  <p:stCondLst>
                                    <p:cond delay="0"/>
                                  </p:stCondLst>
                                  <p:childTnLst>
                                    <p:anim calcmode="lin" valueType="num">
                                      <p:cBhvr additive="base">
                                        <p:cTn id="785" dur="2000"/>
                                        <p:tgtEl>
                                          <p:spTgt spid="70"/>
                                        </p:tgtEl>
                                        <p:attrNameLst>
                                          <p:attrName>ppt_x</p:attrName>
                                        </p:attrNameLst>
                                      </p:cBhvr>
                                      <p:tavLst>
                                        <p:tav tm="0">
                                          <p:val>
                                            <p:strVal val="ppt_x"/>
                                          </p:val>
                                        </p:tav>
                                        <p:tav tm="100000">
                                          <p:val>
                                            <p:strVal val="1+ppt_w/2"/>
                                          </p:val>
                                        </p:tav>
                                      </p:tavLst>
                                    </p:anim>
                                    <p:anim calcmode="lin" valueType="num">
                                      <p:cBhvr additive="base">
                                        <p:cTn id="786" dur="2000"/>
                                        <p:tgtEl>
                                          <p:spTgt spid="70"/>
                                        </p:tgtEl>
                                        <p:attrNameLst>
                                          <p:attrName>ppt_y</p:attrName>
                                        </p:attrNameLst>
                                      </p:cBhvr>
                                      <p:tavLst>
                                        <p:tav tm="0">
                                          <p:val>
                                            <p:strVal val="ppt_y"/>
                                          </p:val>
                                        </p:tav>
                                        <p:tav tm="100000">
                                          <p:val>
                                            <p:strVal val="1+ppt_h/2"/>
                                          </p:val>
                                        </p:tav>
                                      </p:tavLst>
                                    </p:anim>
                                    <p:set>
                                      <p:cBhvr>
                                        <p:cTn id="787" dur="1" fill="hold">
                                          <p:stCondLst>
                                            <p:cond delay="1999"/>
                                          </p:stCondLst>
                                        </p:cTn>
                                        <p:tgtEl>
                                          <p:spTgt spid="70"/>
                                        </p:tgtEl>
                                        <p:attrNameLst>
                                          <p:attrName>style.visibility</p:attrName>
                                        </p:attrNameLst>
                                      </p:cBhvr>
                                      <p:to>
                                        <p:strVal val="hidden"/>
                                      </p:to>
                                    </p:set>
                                  </p:childTnLst>
                                </p:cTn>
                              </p:par>
                              <p:par>
                                <p:cTn id="788" presetID="2" presetClass="exit" presetSubtype="6" fill="hold" grpId="1" nodeType="withEffect">
                                  <p:stCondLst>
                                    <p:cond delay="0"/>
                                  </p:stCondLst>
                                  <p:childTnLst>
                                    <p:anim calcmode="lin" valueType="num">
                                      <p:cBhvr additive="base">
                                        <p:cTn id="789" dur="2000"/>
                                        <p:tgtEl>
                                          <p:spTgt spid="80"/>
                                        </p:tgtEl>
                                        <p:attrNameLst>
                                          <p:attrName>ppt_x</p:attrName>
                                        </p:attrNameLst>
                                      </p:cBhvr>
                                      <p:tavLst>
                                        <p:tav tm="0">
                                          <p:val>
                                            <p:strVal val="ppt_x"/>
                                          </p:val>
                                        </p:tav>
                                        <p:tav tm="100000">
                                          <p:val>
                                            <p:strVal val="1+ppt_w/2"/>
                                          </p:val>
                                        </p:tav>
                                      </p:tavLst>
                                    </p:anim>
                                    <p:anim calcmode="lin" valueType="num">
                                      <p:cBhvr additive="base">
                                        <p:cTn id="790" dur="2000"/>
                                        <p:tgtEl>
                                          <p:spTgt spid="80"/>
                                        </p:tgtEl>
                                        <p:attrNameLst>
                                          <p:attrName>ppt_y</p:attrName>
                                        </p:attrNameLst>
                                      </p:cBhvr>
                                      <p:tavLst>
                                        <p:tav tm="0">
                                          <p:val>
                                            <p:strVal val="ppt_y"/>
                                          </p:val>
                                        </p:tav>
                                        <p:tav tm="100000">
                                          <p:val>
                                            <p:strVal val="1+ppt_h/2"/>
                                          </p:val>
                                        </p:tav>
                                      </p:tavLst>
                                    </p:anim>
                                    <p:set>
                                      <p:cBhvr>
                                        <p:cTn id="791" dur="1" fill="hold">
                                          <p:stCondLst>
                                            <p:cond delay="1999"/>
                                          </p:stCondLst>
                                        </p:cTn>
                                        <p:tgtEl>
                                          <p:spTgt spid="80"/>
                                        </p:tgtEl>
                                        <p:attrNameLst>
                                          <p:attrName>style.visibility</p:attrName>
                                        </p:attrNameLst>
                                      </p:cBhvr>
                                      <p:to>
                                        <p:strVal val="hidden"/>
                                      </p:to>
                                    </p:set>
                                  </p:childTnLst>
                                </p:cTn>
                              </p:par>
                              <p:par>
                                <p:cTn id="792" presetID="2" presetClass="exit" presetSubtype="6" fill="hold" grpId="1" nodeType="withEffect">
                                  <p:stCondLst>
                                    <p:cond delay="0"/>
                                  </p:stCondLst>
                                  <p:childTnLst>
                                    <p:anim calcmode="lin" valueType="num">
                                      <p:cBhvr additive="base">
                                        <p:cTn id="793" dur="2000"/>
                                        <p:tgtEl>
                                          <p:spTgt spid="4"/>
                                        </p:tgtEl>
                                        <p:attrNameLst>
                                          <p:attrName>ppt_x</p:attrName>
                                        </p:attrNameLst>
                                      </p:cBhvr>
                                      <p:tavLst>
                                        <p:tav tm="0">
                                          <p:val>
                                            <p:strVal val="ppt_x"/>
                                          </p:val>
                                        </p:tav>
                                        <p:tav tm="100000">
                                          <p:val>
                                            <p:strVal val="1+ppt_w/2"/>
                                          </p:val>
                                        </p:tav>
                                      </p:tavLst>
                                    </p:anim>
                                    <p:anim calcmode="lin" valueType="num">
                                      <p:cBhvr additive="base">
                                        <p:cTn id="794" dur="2000"/>
                                        <p:tgtEl>
                                          <p:spTgt spid="4"/>
                                        </p:tgtEl>
                                        <p:attrNameLst>
                                          <p:attrName>ppt_y</p:attrName>
                                        </p:attrNameLst>
                                      </p:cBhvr>
                                      <p:tavLst>
                                        <p:tav tm="0">
                                          <p:val>
                                            <p:strVal val="ppt_y"/>
                                          </p:val>
                                        </p:tav>
                                        <p:tav tm="100000">
                                          <p:val>
                                            <p:strVal val="1+ppt_h/2"/>
                                          </p:val>
                                        </p:tav>
                                      </p:tavLst>
                                    </p:anim>
                                    <p:set>
                                      <p:cBhvr>
                                        <p:cTn id="795" dur="1" fill="hold">
                                          <p:stCondLst>
                                            <p:cond delay="1999"/>
                                          </p:stCondLst>
                                        </p:cTn>
                                        <p:tgtEl>
                                          <p:spTgt spid="4"/>
                                        </p:tgtEl>
                                        <p:attrNameLst>
                                          <p:attrName>style.visibility</p:attrName>
                                        </p:attrNameLst>
                                      </p:cBhvr>
                                      <p:to>
                                        <p:strVal val="hidden"/>
                                      </p:to>
                                    </p:set>
                                  </p:childTnLst>
                                </p:cTn>
                              </p:par>
                              <p:par>
                                <p:cTn id="796" presetID="2" presetClass="exit" presetSubtype="6" fill="hold" grpId="1" nodeType="withEffect">
                                  <p:stCondLst>
                                    <p:cond delay="0"/>
                                  </p:stCondLst>
                                  <p:childTnLst>
                                    <p:anim calcmode="lin" valueType="num">
                                      <p:cBhvr additive="base">
                                        <p:cTn id="797" dur="2000"/>
                                        <p:tgtEl>
                                          <p:spTgt spid="14"/>
                                        </p:tgtEl>
                                        <p:attrNameLst>
                                          <p:attrName>ppt_x</p:attrName>
                                        </p:attrNameLst>
                                      </p:cBhvr>
                                      <p:tavLst>
                                        <p:tav tm="0">
                                          <p:val>
                                            <p:strVal val="ppt_x"/>
                                          </p:val>
                                        </p:tav>
                                        <p:tav tm="100000">
                                          <p:val>
                                            <p:strVal val="1+ppt_w/2"/>
                                          </p:val>
                                        </p:tav>
                                      </p:tavLst>
                                    </p:anim>
                                    <p:anim calcmode="lin" valueType="num">
                                      <p:cBhvr additive="base">
                                        <p:cTn id="798" dur="2000"/>
                                        <p:tgtEl>
                                          <p:spTgt spid="14"/>
                                        </p:tgtEl>
                                        <p:attrNameLst>
                                          <p:attrName>ppt_y</p:attrName>
                                        </p:attrNameLst>
                                      </p:cBhvr>
                                      <p:tavLst>
                                        <p:tav tm="0">
                                          <p:val>
                                            <p:strVal val="ppt_y"/>
                                          </p:val>
                                        </p:tav>
                                        <p:tav tm="100000">
                                          <p:val>
                                            <p:strVal val="1+ppt_h/2"/>
                                          </p:val>
                                        </p:tav>
                                      </p:tavLst>
                                    </p:anim>
                                    <p:set>
                                      <p:cBhvr>
                                        <p:cTn id="799" dur="1" fill="hold">
                                          <p:stCondLst>
                                            <p:cond delay="1999"/>
                                          </p:stCondLst>
                                        </p:cTn>
                                        <p:tgtEl>
                                          <p:spTgt spid="14"/>
                                        </p:tgtEl>
                                        <p:attrNameLst>
                                          <p:attrName>style.visibility</p:attrName>
                                        </p:attrNameLst>
                                      </p:cBhvr>
                                      <p:to>
                                        <p:strVal val="hidden"/>
                                      </p:to>
                                    </p:set>
                                  </p:childTnLst>
                                </p:cTn>
                              </p:par>
                              <p:par>
                                <p:cTn id="800" presetID="2" presetClass="exit" presetSubtype="6" fill="hold" grpId="1" nodeType="withEffect">
                                  <p:stCondLst>
                                    <p:cond delay="0"/>
                                  </p:stCondLst>
                                  <p:childTnLst>
                                    <p:anim calcmode="lin" valueType="num">
                                      <p:cBhvr additive="base">
                                        <p:cTn id="801" dur="2000"/>
                                        <p:tgtEl>
                                          <p:spTgt spid="24"/>
                                        </p:tgtEl>
                                        <p:attrNameLst>
                                          <p:attrName>ppt_x</p:attrName>
                                        </p:attrNameLst>
                                      </p:cBhvr>
                                      <p:tavLst>
                                        <p:tav tm="0">
                                          <p:val>
                                            <p:strVal val="ppt_x"/>
                                          </p:val>
                                        </p:tav>
                                        <p:tav tm="100000">
                                          <p:val>
                                            <p:strVal val="1+ppt_w/2"/>
                                          </p:val>
                                        </p:tav>
                                      </p:tavLst>
                                    </p:anim>
                                    <p:anim calcmode="lin" valueType="num">
                                      <p:cBhvr additive="base">
                                        <p:cTn id="802" dur="2000"/>
                                        <p:tgtEl>
                                          <p:spTgt spid="24"/>
                                        </p:tgtEl>
                                        <p:attrNameLst>
                                          <p:attrName>ppt_y</p:attrName>
                                        </p:attrNameLst>
                                      </p:cBhvr>
                                      <p:tavLst>
                                        <p:tav tm="0">
                                          <p:val>
                                            <p:strVal val="ppt_y"/>
                                          </p:val>
                                        </p:tav>
                                        <p:tav tm="100000">
                                          <p:val>
                                            <p:strVal val="1+ppt_h/2"/>
                                          </p:val>
                                        </p:tav>
                                      </p:tavLst>
                                    </p:anim>
                                    <p:set>
                                      <p:cBhvr>
                                        <p:cTn id="803" dur="1" fill="hold">
                                          <p:stCondLst>
                                            <p:cond delay="1999"/>
                                          </p:stCondLst>
                                        </p:cTn>
                                        <p:tgtEl>
                                          <p:spTgt spid="24"/>
                                        </p:tgtEl>
                                        <p:attrNameLst>
                                          <p:attrName>style.visibility</p:attrName>
                                        </p:attrNameLst>
                                      </p:cBhvr>
                                      <p:to>
                                        <p:strVal val="hidden"/>
                                      </p:to>
                                    </p:set>
                                  </p:childTnLst>
                                </p:cTn>
                              </p:par>
                              <p:par>
                                <p:cTn id="804" presetID="2" presetClass="exit" presetSubtype="6" fill="hold" grpId="1" nodeType="withEffect">
                                  <p:stCondLst>
                                    <p:cond delay="0"/>
                                  </p:stCondLst>
                                  <p:childTnLst>
                                    <p:anim calcmode="lin" valueType="num">
                                      <p:cBhvr additive="base">
                                        <p:cTn id="805" dur="2000"/>
                                        <p:tgtEl>
                                          <p:spTgt spid="34"/>
                                        </p:tgtEl>
                                        <p:attrNameLst>
                                          <p:attrName>ppt_x</p:attrName>
                                        </p:attrNameLst>
                                      </p:cBhvr>
                                      <p:tavLst>
                                        <p:tav tm="0">
                                          <p:val>
                                            <p:strVal val="ppt_x"/>
                                          </p:val>
                                        </p:tav>
                                        <p:tav tm="100000">
                                          <p:val>
                                            <p:strVal val="1+ppt_w/2"/>
                                          </p:val>
                                        </p:tav>
                                      </p:tavLst>
                                    </p:anim>
                                    <p:anim calcmode="lin" valueType="num">
                                      <p:cBhvr additive="base">
                                        <p:cTn id="806" dur="2000"/>
                                        <p:tgtEl>
                                          <p:spTgt spid="34"/>
                                        </p:tgtEl>
                                        <p:attrNameLst>
                                          <p:attrName>ppt_y</p:attrName>
                                        </p:attrNameLst>
                                      </p:cBhvr>
                                      <p:tavLst>
                                        <p:tav tm="0">
                                          <p:val>
                                            <p:strVal val="ppt_y"/>
                                          </p:val>
                                        </p:tav>
                                        <p:tav tm="100000">
                                          <p:val>
                                            <p:strVal val="1+ppt_h/2"/>
                                          </p:val>
                                        </p:tav>
                                      </p:tavLst>
                                    </p:anim>
                                    <p:set>
                                      <p:cBhvr>
                                        <p:cTn id="807" dur="1" fill="hold">
                                          <p:stCondLst>
                                            <p:cond delay="1999"/>
                                          </p:stCondLst>
                                        </p:cTn>
                                        <p:tgtEl>
                                          <p:spTgt spid="34"/>
                                        </p:tgtEl>
                                        <p:attrNameLst>
                                          <p:attrName>style.visibility</p:attrName>
                                        </p:attrNameLst>
                                      </p:cBhvr>
                                      <p:to>
                                        <p:strVal val="hidden"/>
                                      </p:to>
                                    </p:set>
                                  </p:childTnLst>
                                </p:cTn>
                              </p:par>
                              <p:par>
                                <p:cTn id="808" presetID="2" presetClass="exit" presetSubtype="6" fill="hold" grpId="1" nodeType="withEffect">
                                  <p:stCondLst>
                                    <p:cond delay="0"/>
                                  </p:stCondLst>
                                  <p:childTnLst>
                                    <p:anim calcmode="lin" valueType="num">
                                      <p:cBhvr additive="base">
                                        <p:cTn id="809" dur="2000"/>
                                        <p:tgtEl>
                                          <p:spTgt spid="44"/>
                                        </p:tgtEl>
                                        <p:attrNameLst>
                                          <p:attrName>ppt_x</p:attrName>
                                        </p:attrNameLst>
                                      </p:cBhvr>
                                      <p:tavLst>
                                        <p:tav tm="0">
                                          <p:val>
                                            <p:strVal val="ppt_x"/>
                                          </p:val>
                                        </p:tav>
                                        <p:tav tm="100000">
                                          <p:val>
                                            <p:strVal val="1+ppt_w/2"/>
                                          </p:val>
                                        </p:tav>
                                      </p:tavLst>
                                    </p:anim>
                                    <p:anim calcmode="lin" valueType="num">
                                      <p:cBhvr additive="base">
                                        <p:cTn id="810" dur="2000"/>
                                        <p:tgtEl>
                                          <p:spTgt spid="44"/>
                                        </p:tgtEl>
                                        <p:attrNameLst>
                                          <p:attrName>ppt_y</p:attrName>
                                        </p:attrNameLst>
                                      </p:cBhvr>
                                      <p:tavLst>
                                        <p:tav tm="0">
                                          <p:val>
                                            <p:strVal val="ppt_y"/>
                                          </p:val>
                                        </p:tav>
                                        <p:tav tm="100000">
                                          <p:val>
                                            <p:strVal val="1+ppt_h/2"/>
                                          </p:val>
                                        </p:tav>
                                      </p:tavLst>
                                    </p:anim>
                                    <p:set>
                                      <p:cBhvr>
                                        <p:cTn id="811" dur="1" fill="hold">
                                          <p:stCondLst>
                                            <p:cond delay="1999"/>
                                          </p:stCondLst>
                                        </p:cTn>
                                        <p:tgtEl>
                                          <p:spTgt spid="44"/>
                                        </p:tgtEl>
                                        <p:attrNameLst>
                                          <p:attrName>style.visibility</p:attrName>
                                        </p:attrNameLst>
                                      </p:cBhvr>
                                      <p:to>
                                        <p:strVal val="hidden"/>
                                      </p:to>
                                    </p:set>
                                  </p:childTnLst>
                                </p:cTn>
                              </p:par>
                              <p:par>
                                <p:cTn id="812" presetID="2" presetClass="exit" presetSubtype="6" fill="hold" grpId="1" nodeType="withEffect">
                                  <p:stCondLst>
                                    <p:cond delay="0"/>
                                  </p:stCondLst>
                                  <p:childTnLst>
                                    <p:anim calcmode="lin" valueType="num">
                                      <p:cBhvr additive="base">
                                        <p:cTn id="813" dur="2000"/>
                                        <p:tgtEl>
                                          <p:spTgt spid="54"/>
                                        </p:tgtEl>
                                        <p:attrNameLst>
                                          <p:attrName>ppt_x</p:attrName>
                                        </p:attrNameLst>
                                      </p:cBhvr>
                                      <p:tavLst>
                                        <p:tav tm="0">
                                          <p:val>
                                            <p:strVal val="ppt_x"/>
                                          </p:val>
                                        </p:tav>
                                        <p:tav tm="100000">
                                          <p:val>
                                            <p:strVal val="1+ppt_w/2"/>
                                          </p:val>
                                        </p:tav>
                                      </p:tavLst>
                                    </p:anim>
                                    <p:anim calcmode="lin" valueType="num">
                                      <p:cBhvr additive="base">
                                        <p:cTn id="814" dur="2000"/>
                                        <p:tgtEl>
                                          <p:spTgt spid="54"/>
                                        </p:tgtEl>
                                        <p:attrNameLst>
                                          <p:attrName>ppt_y</p:attrName>
                                        </p:attrNameLst>
                                      </p:cBhvr>
                                      <p:tavLst>
                                        <p:tav tm="0">
                                          <p:val>
                                            <p:strVal val="ppt_y"/>
                                          </p:val>
                                        </p:tav>
                                        <p:tav tm="100000">
                                          <p:val>
                                            <p:strVal val="1+ppt_h/2"/>
                                          </p:val>
                                        </p:tav>
                                      </p:tavLst>
                                    </p:anim>
                                    <p:set>
                                      <p:cBhvr>
                                        <p:cTn id="815" dur="1" fill="hold">
                                          <p:stCondLst>
                                            <p:cond delay="1999"/>
                                          </p:stCondLst>
                                        </p:cTn>
                                        <p:tgtEl>
                                          <p:spTgt spid="54"/>
                                        </p:tgtEl>
                                        <p:attrNameLst>
                                          <p:attrName>style.visibility</p:attrName>
                                        </p:attrNameLst>
                                      </p:cBhvr>
                                      <p:to>
                                        <p:strVal val="hidden"/>
                                      </p:to>
                                    </p:set>
                                  </p:childTnLst>
                                </p:cTn>
                              </p:par>
                              <p:par>
                                <p:cTn id="816" presetID="2" presetClass="exit" presetSubtype="6" fill="hold" grpId="1" nodeType="withEffect">
                                  <p:stCondLst>
                                    <p:cond delay="0"/>
                                  </p:stCondLst>
                                  <p:childTnLst>
                                    <p:anim calcmode="lin" valueType="num">
                                      <p:cBhvr additive="base">
                                        <p:cTn id="817" dur="2000"/>
                                        <p:tgtEl>
                                          <p:spTgt spid="64"/>
                                        </p:tgtEl>
                                        <p:attrNameLst>
                                          <p:attrName>ppt_x</p:attrName>
                                        </p:attrNameLst>
                                      </p:cBhvr>
                                      <p:tavLst>
                                        <p:tav tm="0">
                                          <p:val>
                                            <p:strVal val="ppt_x"/>
                                          </p:val>
                                        </p:tav>
                                        <p:tav tm="100000">
                                          <p:val>
                                            <p:strVal val="1+ppt_w/2"/>
                                          </p:val>
                                        </p:tav>
                                      </p:tavLst>
                                    </p:anim>
                                    <p:anim calcmode="lin" valueType="num">
                                      <p:cBhvr additive="base">
                                        <p:cTn id="818" dur="2000"/>
                                        <p:tgtEl>
                                          <p:spTgt spid="64"/>
                                        </p:tgtEl>
                                        <p:attrNameLst>
                                          <p:attrName>ppt_y</p:attrName>
                                        </p:attrNameLst>
                                      </p:cBhvr>
                                      <p:tavLst>
                                        <p:tav tm="0">
                                          <p:val>
                                            <p:strVal val="ppt_y"/>
                                          </p:val>
                                        </p:tav>
                                        <p:tav tm="100000">
                                          <p:val>
                                            <p:strVal val="1+ppt_h/2"/>
                                          </p:val>
                                        </p:tav>
                                      </p:tavLst>
                                    </p:anim>
                                    <p:set>
                                      <p:cBhvr>
                                        <p:cTn id="819" dur="1" fill="hold">
                                          <p:stCondLst>
                                            <p:cond delay="1999"/>
                                          </p:stCondLst>
                                        </p:cTn>
                                        <p:tgtEl>
                                          <p:spTgt spid="64"/>
                                        </p:tgtEl>
                                        <p:attrNameLst>
                                          <p:attrName>style.visibility</p:attrName>
                                        </p:attrNameLst>
                                      </p:cBhvr>
                                      <p:to>
                                        <p:strVal val="hidden"/>
                                      </p:to>
                                    </p:set>
                                  </p:childTnLst>
                                </p:cTn>
                              </p:par>
                              <p:par>
                                <p:cTn id="820" presetID="2" presetClass="exit" presetSubtype="6" fill="hold" grpId="1" nodeType="withEffect">
                                  <p:stCondLst>
                                    <p:cond delay="0"/>
                                  </p:stCondLst>
                                  <p:childTnLst>
                                    <p:anim calcmode="lin" valueType="num">
                                      <p:cBhvr additive="base">
                                        <p:cTn id="821" dur="2000"/>
                                        <p:tgtEl>
                                          <p:spTgt spid="74"/>
                                        </p:tgtEl>
                                        <p:attrNameLst>
                                          <p:attrName>ppt_x</p:attrName>
                                        </p:attrNameLst>
                                      </p:cBhvr>
                                      <p:tavLst>
                                        <p:tav tm="0">
                                          <p:val>
                                            <p:strVal val="ppt_x"/>
                                          </p:val>
                                        </p:tav>
                                        <p:tav tm="100000">
                                          <p:val>
                                            <p:strVal val="1+ppt_w/2"/>
                                          </p:val>
                                        </p:tav>
                                      </p:tavLst>
                                    </p:anim>
                                    <p:anim calcmode="lin" valueType="num">
                                      <p:cBhvr additive="base">
                                        <p:cTn id="822" dur="2000"/>
                                        <p:tgtEl>
                                          <p:spTgt spid="74"/>
                                        </p:tgtEl>
                                        <p:attrNameLst>
                                          <p:attrName>ppt_y</p:attrName>
                                        </p:attrNameLst>
                                      </p:cBhvr>
                                      <p:tavLst>
                                        <p:tav tm="0">
                                          <p:val>
                                            <p:strVal val="ppt_y"/>
                                          </p:val>
                                        </p:tav>
                                        <p:tav tm="100000">
                                          <p:val>
                                            <p:strVal val="1+ppt_h/2"/>
                                          </p:val>
                                        </p:tav>
                                      </p:tavLst>
                                    </p:anim>
                                    <p:set>
                                      <p:cBhvr>
                                        <p:cTn id="823" dur="1" fill="hold">
                                          <p:stCondLst>
                                            <p:cond delay="1999"/>
                                          </p:stCondLst>
                                        </p:cTn>
                                        <p:tgtEl>
                                          <p:spTgt spid="74"/>
                                        </p:tgtEl>
                                        <p:attrNameLst>
                                          <p:attrName>style.visibility</p:attrName>
                                        </p:attrNameLst>
                                      </p:cBhvr>
                                      <p:to>
                                        <p:strVal val="hidden"/>
                                      </p:to>
                                    </p:set>
                                  </p:childTnLst>
                                </p:cTn>
                              </p:par>
                              <p:par>
                                <p:cTn id="824" presetID="2" presetClass="exit" presetSubtype="6" fill="hold" grpId="1" nodeType="withEffect">
                                  <p:stCondLst>
                                    <p:cond delay="0"/>
                                  </p:stCondLst>
                                  <p:childTnLst>
                                    <p:anim calcmode="lin" valueType="num">
                                      <p:cBhvr additive="base">
                                        <p:cTn id="825" dur="2000"/>
                                        <p:tgtEl>
                                          <p:spTgt spid="12"/>
                                        </p:tgtEl>
                                        <p:attrNameLst>
                                          <p:attrName>ppt_x</p:attrName>
                                        </p:attrNameLst>
                                      </p:cBhvr>
                                      <p:tavLst>
                                        <p:tav tm="0">
                                          <p:val>
                                            <p:strVal val="ppt_x"/>
                                          </p:val>
                                        </p:tav>
                                        <p:tav tm="100000">
                                          <p:val>
                                            <p:strVal val="1+ppt_w/2"/>
                                          </p:val>
                                        </p:tav>
                                      </p:tavLst>
                                    </p:anim>
                                    <p:anim calcmode="lin" valueType="num">
                                      <p:cBhvr additive="base">
                                        <p:cTn id="826" dur="2000"/>
                                        <p:tgtEl>
                                          <p:spTgt spid="12"/>
                                        </p:tgtEl>
                                        <p:attrNameLst>
                                          <p:attrName>ppt_y</p:attrName>
                                        </p:attrNameLst>
                                      </p:cBhvr>
                                      <p:tavLst>
                                        <p:tav tm="0">
                                          <p:val>
                                            <p:strVal val="ppt_y"/>
                                          </p:val>
                                        </p:tav>
                                        <p:tav tm="100000">
                                          <p:val>
                                            <p:strVal val="1+ppt_h/2"/>
                                          </p:val>
                                        </p:tav>
                                      </p:tavLst>
                                    </p:anim>
                                    <p:set>
                                      <p:cBhvr>
                                        <p:cTn id="827" dur="1" fill="hold">
                                          <p:stCondLst>
                                            <p:cond delay="1999"/>
                                          </p:stCondLst>
                                        </p:cTn>
                                        <p:tgtEl>
                                          <p:spTgt spid="12"/>
                                        </p:tgtEl>
                                        <p:attrNameLst>
                                          <p:attrName>style.visibility</p:attrName>
                                        </p:attrNameLst>
                                      </p:cBhvr>
                                      <p:to>
                                        <p:strVal val="hidden"/>
                                      </p:to>
                                    </p:set>
                                  </p:childTnLst>
                                </p:cTn>
                              </p:par>
                              <p:par>
                                <p:cTn id="828" presetID="2" presetClass="exit" presetSubtype="6" fill="hold" grpId="1" nodeType="withEffect">
                                  <p:stCondLst>
                                    <p:cond delay="0"/>
                                  </p:stCondLst>
                                  <p:childTnLst>
                                    <p:anim calcmode="lin" valueType="num">
                                      <p:cBhvr additive="base">
                                        <p:cTn id="829" dur="2000"/>
                                        <p:tgtEl>
                                          <p:spTgt spid="22"/>
                                        </p:tgtEl>
                                        <p:attrNameLst>
                                          <p:attrName>ppt_x</p:attrName>
                                        </p:attrNameLst>
                                      </p:cBhvr>
                                      <p:tavLst>
                                        <p:tav tm="0">
                                          <p:val>
                                            <p:strVal val="ppt_x"/>
                                          </p:val>
                                        </p:tav>
                                        <p:tav tm="100000">
                                          <p:val>
                                            <p:strVal val="1+ppt_w/2"/>
                                          </p:val>
                                        </p:tav>
                                      </p:tavLst>
                                    </p:anim>
                                    <p:anim calcmode="lin" valueType="num">
                                      <p:cBhvr additive="base">
                                        <p:cTn id="830" dur="2000"/>
                                        <p:tgtEl>
                                          <p:spTgt spid="22"/>
                                        </p:tgtEl>
                                        <p:attrNameLst>
                                          <p:attrName>ppt_y</p:attrName>
                                        </p:attrNameLst>
                                      </p:cBhvr>
                                      <p:tavLst>
                                        <p:tav tm="0">
                                          <p:val>
                                            <p:strVal val="ppt_y"/>
                                          </p:val>
                                        </p:tav>
                                        <p:tav tm="100000">
                                          <p:val>
                                            <p:strVal val="1+ppt_h/2"/>
                                          </p:val>
                                        </p:tav>
                                      </p:tavLst>
                                    </p:anim>
                                    <p:set>
                                      <p:cBhvr>
                                        <p:cTn id="831" dur="1" fill="hold">
                                          <p:stCondLst>
                                            <p:cond delay="1999"/>
                                          </p:stCondLst>
                                        </p:cTn>
                                        <p:tgtEl>
                                          <p:spTgt spid="22"/>
                                        </p:tgtEl>
                                        <p:attrNameLst>
                                          <p:attrName>style.visibility</p:attrName>
                                        </p:attrNameLst>
                                      </p:cBhvr>
                                      <p:to>
                                        <p:strVal val="hidden"/>
                                      </p:to>
                                    </p:set>
                                  </p:childTnLst>
                                </p:cTn>
                              </p:par>
                              <p:par>
                                <p:cTn id="832" presetID="2" presetClass="exit" presetSubtype="6" fill="hold" grpId="1" nodeType="withEffect">
                                  <p:stCondLst>
                                    <p:cond delay="0"/>
                                  </p:stCondLst>
                                  <p:childTnLst>
                                    <p:anim calcmode="lin" valueType="num">
                                      <p:cBhvr additive="base">
                                        <p:cTn id="833" dur="2000"/>
                                        <p:tgtEl>
                                          <p:spTgt spid="32"/>
                                        </p:tgtEl>
                                        <p:attrNameLst>
                                          <p:attrName>ppt_x</p:attrName>
                                        </p:attrNameLst>
                                      </p:cBhvr>
                                      <p:tavLst>
                                        <p:tav tm="0">
                                          <p:val>
                                            <p:strVal val="ppt_x"/>
                                          </p:val>
                                        </p:tav>
                                        <p:tav tm="100000">
                                          <p:val>
                                            <p:strVal val="1+ppt_w/2"/>
                                          </p:val>
                                        </p:tav>
                                      </p:tavLst>
                                    </p:anim>
                                    <p:anim calcmode="lin" valueType="num">
                                      <p:cBhvr additive="base">
                                        <p:cTn id="834" dur="2000"/>
                                        <p:tgtEl>
                                          <p:spTgt spid="32"/>
                                        </p:tgtEl>
                                        <p:attrNameLst>
                                          <p:attrName>ppt_y</p:attrName>
                                        </p:attrNameLst>
                                      </p:cBhvr>
                                      <p:tavLst>
                                        <p:tav tm="0">
                                          <p:val>
                                            <p:strVal val="ppt_y"/>
                                          </p:val>
                                        </p:tav>
                                        <p:tav tm="100000">
                                          <p:val>
                                            <p:strVal val="1+ppt_h/2"/>
                                          </p:val>
                                        </p:tav>
                                      </p:tavLst>
                                    </p:anim>
                                    <p:set>
                                      <p:cBhvr>
                                        <p:cTn id="835" dur="1" fill="hold">
                                          <p:stCondLst>
                                            <p:cond delay="1999"/>
                                          </p:stCondLst>
                                        </p:cTn>
                                        <p:tgtEl>
                                          <p:spTgt spid="32"/>
                                        </p:tgtEl>
                                        <p:attrNameLst>
                                          <p:attrName>style.visibility</p:attrName>
                                        </p:attrNameLst>
                                      </p:cBhvr>
                                      <p:to>
                                        <p:strVal val="hidden"/>
                                      </p:to>
                                    </p:set>
                                  </p:childTnLst>
                                </p:cTn>
                              </p:par>
                              <p:par>
                                <p:cTn id="836" presetID="2" presetClass="exit" presetSubtype="6" fill="hold" grpId="1" nodeType="withEffect">
                                  <p:stCondLst>
                                    <p:cond delay="0"/>
                                  </p:stCondLst>
                                  <p:childTnLst>
                                    <p:anim calcmode="lin" valueType="num">
                                      <p:cBhvr additive="base">
                                        <p:cTn id="837" dur="2000"/>
                                        <p:tgtEl>
                                          <p:spTgt spid="42"/>
                                        </p:tgtEl>
                                        <p:attrNameLst>
                                          <p:attrName>ppt_x</p:attrName>
                                        </p:attrNameLst>
                                      </p:cBhvr>
                                      <p:tavLst>
                                        <p:tav tm="0">
                                          <p:val>
                                            <p:strVal val="ppt_x"/>
                                          </p:val>
                                        </p:tav>
                                        <p:tav tm="100000">
                                          <p:val>
                                            <p:strVal val="1+ppt_w/2"/>
                                          </p:val>
                                        </p:tav>
                                      </p:tavLst>
                                    </p:anim>
                                    <p:anim calcmode="lin" valueType="num">
                                      <p:cBhvr additive="base">
                                        <p:cTn id="838" dur="2000"/>
                                        <p:tgtEl>
                                          <p:spTgt spid="42"/>
                                        </p:tgtEl>
                                        <p:attrNameLst>
                                          <p:attrName>ppt_y</p:attrName>
                                        </p:attrNameLst>
                                      </p:cBhvr>
                                      <p:tavLst>
                                        <p:tav tm="0">
                                          <p:val>
                                            <p:strVal val="ppt_y"/>
                                          </p:val>
                                        </p:tav>
                                        <p:tav tm="100000">
                                          <p:val>
                                            <p:strVal val="1+ppt_h/2"/>
                                          </p:val>
                                        </p:tav>
                                      </p:tavLst>
                                    </p:anim>
                                    <p:set>
                                      <p:cBhvr>
                                        <p:cTn id="839" dur="1" fill="hold">
                                          <p:stCondLst>
                                            <p:cond delay="1999"/>
                                          </p:stCondLst>
                                        </p:cTn>
                                        <p:tgtEl>
                                          <p:spTgt spid="42"/>
                                        </p:tgtEl>
                                        <p:attrNameLst>
                                          <p:attrName>style.visibility</p:attrName>
                                        </p:attrNameLst>
                                      </p:cBhvr>
                                      <p:to>
                                        <p:strVal val="hidden"/>
                                      </p:to>
                                    </p:set>
                                  </p:childTnLst>
                                </p:cTn>
                              </p:par>
                              <p:par>
                                <p:cTn id="840" presetID="2" presetClass="exit" presetSubtype="6" fill="hold" grpId="1" nodeType="withEffect">
                                  <p:stCondLst>
                                    <p:cond delay="0"/>
                                  </p:stCondLst>
                                  <p:childTnLst>
                                    <p:anim calcmode="lin" valueType="num">
                                      <p:cBhvr additive="base">
                                        <p:cTn id="841" dur="2000"/>
                                        <p:tgtEl>
                                          <p:spTgt spid="52"/>
                                        </p:tgtEl>
                                        <p:attrNameLst>
                                          <p:attrName>ppt_x</p:attrName>
                                        </p:attrNameLst>
                                      </p:cBhvr>
                                      <p:tavLst>
                                        <p:tav tm="0">
                                          <p:val>
                                            <p:strVal val="ppt_x"/>
                                          </p:val>
                                        </p:tav>
                                        <p:tav tm="100000">
                                          <p:val>
                                            <p:strVal val="1+ppt_w/2"/>
                                          </p:val>
                                        </p:tav>
                                      </p:tavLst>
                                    </p:anim>
                                    <p:anim calcmode="lin" valueType="num">
                                      <p:cBhvr additive="base">
                                        <p:cTn id="842" dur="2000"/>
                                        <p:tgtEl>
                                          <p:spTgt spid="52"/>
                                        </p:tgtEl>
                                        <p:attrNameLst>
                                          <p:attrName>ppt_y</p:attrName>
                                        </p:attrNameLst>
                                      </p:cBhvr>
                                      <p:tavLst>
                                        <p:tav tm="0">
                                          <p:val>
                                            <p:strVal val="ppt_y"/>
                                          </p:val>
                                        </p:tav>
                                        <p:tav tm="100000">
                                          <p:val>
                                            <p:strVal val="1+ppt_h/2"/>
                                          </p:val>
                                        </p:tav>
                                      </p:tavLst>
                                    </p:anim>
                                    <p:set>
                                      <p:cBhvr>
                                        <p:cTn id="843" dur="1" fill="hold">
                                          <p:stCondLst>
                                            <p:cond delay="1999"/>
                                          </p:stCondLst>
                                        </p:cTn>
                                        <p:tgtEl>
                                          <p:spTgt spid="52"/>
                                        </p:tgtEl>
                                        <p:attrNameLst>
                                          <p:attrName>style.visibility</p:attrName>
                                        </p:attrNameLst>
                                      </p:cBhvr>
                                      <p:to>
                                        <p:strVal val="hidden"/>
                                      </p:to>
                                    </p:set>
                                  </p:childTnLst>
                                </p:cTn>
                              </p:par>
                              <p:par>
                                <p:cTn id="844" presetID="2" presetClass="exit" presetSubtype="6" fill="hold" grpId="1" nodeType="withEffect">
                                  <p:stCondLst>
                                    <p:cond delay="0"/>
                                  </p:stCondLst>
                                  <p:childTnLst>
                                    <p:anim calcmode="lin" valueType="num">
                                      <p:cBhvr additive="base">
                                        <p:cTn id="845" dur="2000"/>
                                        <p:tgtEl>
                                          <p:spTgt spid="62"/>
                                        </p:tgtEl>
                                        <p:attrNameLst>
                                          <p:attrName>ppt_x</p:attrName>
                                        </p:attrNameLst>
                                      </p:cBhvr>
                                      <p:tavLst>
                                        <p:tav tm="0">
                                          <p:val>
                                            <p:strVal val="ppt_x"/>
                                          </p:val>
                                        </p:tav>
                                        <p:tav tm="100000">
                                          <p:val>
                                            <p:strVal val="1+ppt_w/2"/>
                                          </p:val>
                                        </p:tav>
                                      </p:tavLst>
                                    </p:anim>
                                    <p:anim calcmode="lin" valueType="num">
                                      <p:cBhvr additive="base">
                                        <p:cTn id="846" dur="2000"/>
                                        <p:tgtEl>
                                          <p:spTgt spid="62"/>
                                        </p:tgtEl>
                                        <p:attrNameLst>
                                          <p:attrName>ppt_y</p:attrName>
                                        </p:attrNameLst>
                                      </p:cBhvr>
                                      <p:tavLst>
                                        <p:tav tm="0">
                                          <p:val>
                                            <p:strVal val="ppt_y"/>
                                          </p:val>
                                        </p:tav>
                                        <p:tav tm="100000">
                                          <p:val>
                                            <p:strVal val="1+ppt_h/2"/>
                                          </p:val>
                                        </p:tav>
                                      </p:tavLst>
                                    </p:anim>
                                    <p:set>
                                      <p:cBhvr>
                                        <p:cTn id="847" dur="1" fill="hold">
                                          <p:stCondLst>
                                            <p:cond delay="1999"/>
                                          </p:stCondLst>
                                        </p:cTn>
                                        <p:tgtEl>
                                          <p:spTgt spid="62"/>
                                        </p:tgtEl>
                                        <p:attrNameLst>
                                          <p:attrName>style.visibility</p:attrName>
                                        </p:attrNameLst>
                                      </p:cBhvr>
                                      <p:to>
                                        <p:strVal val="hidden"/>
                                      </p:to>
                                    </p:set>
                                  </p:childTnLst>
                                </p:cTn>
                              </p:par>
                              <p:par>
                                <p:cTn id="848" presetID="2" presetClass="exit" presetSubtype="6" fill="hold" grpId="1" nodeType="withEffect">
                                  <p:stCondLst>
                                    <p:cond delay="0"/>
                                  </p:stCondLst>
                                  <p:childTnLst>
                                    <p:anim calcmode="lin" valueType="num">
                                      <p:cBhvr additive="base">
                                        <p:cTn id="849" dur="2000"/>
                                        <p:tgtEl>
                                          <p:spTgt spid="72"/>
                                        </p:tgtEl>
                                        <p:attrNameLst>
                                          <p:attrName>ppt_x</p:attrName>
                                        </p:attrNameLst>
                                      </p:cBhvr>
                                      <p:tavLst>
                                        <p:tav tm="0">
                                          <p:val>
                                            <p:strVal val="ppt_x"/>
                                          </p:val>
                                        </p:tav>
                                        <p:tav tm="100000">
                                          <p:val>
                                            <p:strVal val="1+ppt_w/2"/>
                                          </p:val>
                                        </p:tav>
                                      </p:tavLst>
                                    </p:anim>
                                    <p:anim calcmode="lin" valueType="num">
                                      <p:cBhvr additive="base">
                                        <p:cTn id="850" dur="2000"/>
                                        <p:tgtEl>
                                          <p:spTgt spid="72"/>
                                        </p:tgtEl>
                                        <p:attrNameLst>
                                          <p:attrName>ppt_y</p:attrName>
                                        </p:attrNameLst>
                                      </p:cBhvr>
                                      <p:tavLst>
                                        <p:tav tm="0">
                                          <p:val>
                                            <p:strVal val="ppt_y"/>
                                          </p:val>
                                        </p:tav>
                                        <p:tav tm="100000">
                                          <p:val>
                                            <p:strVal val="1+ppt_h/2"/>
                                          </p:val>
                                        </p:tav>
                                      </p:tavLst>
                                    </p:anim>
                                    <p:set>
                                      <p:cBhvr>
                                        <p:cTn id="851" dur="1" fill="hold">
                                          <p:stCondLst>
                                            <p:cond delay="1999"/>
                                          </p:stCondLst>
                                        </p:cTn>
                                        <p:tgtEl>
                                          <p:spTgt spid="72"/>
                                        </p:tgtEl>
                                        <p:attrNameLst>
                                          <p:attrName>style.visibility</p:attrName>
                                        </p:attrNameLst>
                                      </p:cBhvr>
                                      <p:to>
                                        <p:strVal val="hidden"/>
                                      </p:to>
                                    </p:set>
                                  </p:childTnLst>
                                </p:cTn>
                              </p:par>
                              <p:par>
                                <p:cTn id="852" presetID="2" presetClass="exit" presetSubtype="6" fill="hold" grpId="1" nodeType="withEffect">
                                  <p:stCondLst>
                                    <p:cond delay="0"/>
                                  </p:stCondLst>
                                  <p:childTnLst>
                                    <p:anim calcmode="lin" valueType="num">
                                      <p:cBhvr additive="base">
                                        <p:cTn id="853" dur="2000"/>
                                        <p:tgtEl>
                                          <p:spTgt spid="82"/>
                                        </p:tgtEl>
                                        <p:attrNameLst>
                                          <p:attrName>ppt_x</p:attrName>
                                        </p:attrNameLst>
                                      </p:cBhvr>
                                      <p:tavLst>
                                        <p:tav tm="0">
                                          <p:val>
                                            <p:strVal val="ppt_x"/>
                                          </p:val>
                                        </p:tav>
                                        <p:tav tm="100000">
                                          <p:val>
                                            <p:strVal val="1+ppt_w/2"/>
                                          </p:val>
                                        </p:tav>
                                      </p:tavLst>
                                    </p:anim>
                                    <p:anim calcmode="lin" valueType="num">
                                      <p:cBhvr additive="base">
                                        <p:cTn id="854" dur="2000"/>
                                        <p:tgtEl>
                                          <p:spTgt spid="82"/>
                                        </p:tgtEl>
                                        <p:attrNameLst>
                                          <p:attrName>ppt_y</p:attrName>
                                        </p:attrNameLst>
                                      </p:cBhvr>
                                      <p:tavLst>
                                        <p:tav tm="0">
                                          <p:val>
                                            <p:strVal val="ppt_y"/>
                                          </p:val>
                                        </p:tav>
                                        <p:tav tm="100000">
                                          <p:val>
                                            <p:strVal val="1+ppt_h/2"/>
                                          </p:val>
                                        </p:tav>
                                      </p:tavLst>
                                    </p:anim>
                                    <p:set>
                                      <p:cBhvr>
                                        <p:cTn id="855" dur="1" fill="hold">
                                          <p:stCondLst>
                                            <p:cond delay="1999"/>
                                          </p:stCondLst>
                                        </p:cTn>
                                        <p:tgtEl>
                                          <p:spTgt spid="82"/>
                                        </p:tgtEl>
                                        <p:attrNameLst>
                                          <p:attrName>style.visibility</p:attrName>
                                        </p:attrNameLst>
                                      </p:cBhvr>
                                      <p:to>
                                        <p:strVal val="hidden"/>
                                      </p:to>
                                    </p:set>
                                  </p:childTnLst>
                                </p:cTn>
                              </p:par>
                              <p:par>
                                <p:cTn id="856" presetID="2" presetClass="exit" presetSubtype="6" fill="hold" grpId="1" nodeType="withEffect">
                                  <p:stCondLst>
                                    <p:cond delay="0"/>
                                  </p:stCondLst>
                                  <p:childTnLst>
                                    <p:anim calcmode="lin" valueType="num">
                                      <p:cBhvr additive="base">
                                        <p:cTn id="857" dur="2000"/>
                                        <p:tgtEl>
                                          <p:spTgt spid="8"/>
                                        </p:tgtEl>
                                        <p:attrNameLst>
                                          <p:attrName>ppt_x</p:attrName>
                                        </p:attrNameLst>
                                      </p:cBhvr>
                                      <p:tavLst>
                                        <p:tav tm="0">
                                          <p:val>
                                            <p:strVal val="ppt_x"/>
                                          </p:val>
                                        </p:tav>
                                        <p:tav tm="100000">
                                          <p:val>
                                            <p:strVal val="1+ppt_w/2"/>
                                          </p:val>
                                        </p:tav>
                                      </p:tavLst>
                                    </p:anim>
                                    <p:anim calcmode="lin" valueType="num">
                                      <p:cBhvr additive="base">
                                        <p:cTn id="858" dur="2000"/>
                                        <p:tgtEl>
                                          <p:spTgt spid="8"/>
                                        </p:tgtEl>
                                        <p:attrNameLst>
                                          <p:attrName>ppt_y</p:attrName>
                                        </p:attrNameLst>
                                      </p:cBhvr>
                                      <p:tavLst>
                                        <p:tav tm="0">
                                          <p:val>
                                            <p:strVal val="ppt_y"/>
                                          </p:val>
                                        </p:tav>
                                        <p:tav tm="100000">
                                          <p:val>
                                            <p:strVal val="1+ppt_h/2"/>
                                          </p:val>
                                        </p:tav>
                                      </p:tavLst>
                                    </p:anim>
                                    <p:set>
                                      <p:cBhvr>
                                        <p:cTn id="859" dur="1" fill="hold">
                                          <p:stCondLst>
                                            <p:cond delay="1999"/>
                                          </p:stCondLst>
                                        </p:cTn>
                                        <p:tgtEl>
                                          <p:spTgt spid="8"/>
                                        </p:tgtEl>
                                        <p:attrNameLst>
                                          <p:attrName>style.visibility</p:attrName>
                                        </p:attrNameLst>
                                      </p:cBhvr>
                                      <p:to>
                                        <p:strVal val="hidden"/>
                                      </p:to>
                                    </p:set>
                                  </p:childTnLst>
                                </p:cTn>
                              </p:par>
                              <p:par>
                                <p:cTn id="860" presetID="2" presetClass="exit" presetSubtype="6" fill="hold" grpId="1" nodeType="withEffect">
                                  <p:stCondLst>
                                    <p:cond delay="0"/>
                                  </p:stCondLst>
                                  <p:childTnLst>
                                    <p:anim calcmode="lin" valueType="num">
                                      <p:cBhvr additive="base">
                                        <p:cTn id="861" dur="2000"/>
                                        <p:tgtEl>
                                          <p:spTgt spid="18"/>
                                        </p:tgtEl>
                                        <p:attrNameLst>
                                          <p:attrName>ppt_x</p:attrName>
                                        </p:attrNameLst>
                                      </p:cBhvr>
                                      <p:tavLst>
                                        <p:tav tm="0">
                                          <p:val>
                                            <p:strVal val="ppt_x"/>
                                          </p:val>
                                        </p:tav>
                                        <p:tav tm="100000">
                                          <p:val>
                                            <p:strVal val="1+ppt_w/2"/>
                                          </p:val>
                                        </p:tav>
                                      </p:tavLst>
                                    </p:anim>
                                    <p:anim calcmode="lin" valueType="num">
                                      <p:cBhvr additive="base">
                                        <p:cTn id="862" dur="2000"/>
                                        <p:tgtEl>
                                          <p:spTgt spid="18"/>
                                        </p:tgtEl>
                                        <p:attrNameLst>
                                          <p:attrName>ppt_y</p:attrName>
                                        </p:attrNameLst>
                                      </p:cBhvr>
                                      <p:tavLst>
                                        <p:tav tm="0">
                                          <p:val>
                                            <p:strVal val="ppt_y"/>
                                          </p:val>
                                        </p:tav>
                                        <p:tav tm="100000">
                                          <p:val>
                                            <p:strVal val="1+ppt_h/2"/>
                                          </p:val>
                                        </p:tav>
                                      </p:tavLst>
                                    </p:anim>
                                    <p:set>
                                      <p:cBhvr>
                                        <p:cTn id="863" dur="1" fill="hold">
                                          <p:stCondLst>
                                            <p:cond delay="1999"/>
                                          </p:stCondLst>
                                        </p:cTn>
                                        <p:tgtEl>
                                          <p:spTgt spid="18"/>
                                        </p:tgtEl>
                                        <p:attrNameLst>
                                          <p:attrName>style.visibility</p:attrName>
                                        </p:attrNameLst>
                                      </p:cBhvr>
                                      <p:to>
                                        <p:strVal val="hidden"/>
                                      </p:to>
                                    </p:set>
                                  </p:childTnLst>
                                </p:cTn>
                              </p:par>
                              <p:par>
                                <p:cTn id="864" presetID="2" presetClass="exit" presetSubtype="6" fill="hold" grpId="1" nodeType="withEffect">
                                  <p:stCondLst>
                                    <p:cond delay="0"/>
                                  </p:stCondLst>
                                  <p:childTnLst>
                                    <p:anim calcmode="lin" valueType="num">
                                      <p:cBhvr additive="base">
                                        <p:cTn id="865" dur="2000"/>
                                        <p:tgtEl>
                                          <p:spTgt spid="28"/>
                                        </p:tgtEl>
                                        <p:attrNameLst>
                                          <p:attrName>ppt_x</p:attrName>
                                        </p:attrNameLst>
                                      </p:cBhvr>
                                      <p:tavLst>
                                        <p:tav tm="0">
                                          <p:val>
                                            <p:strVal val="ppt_x"/>
                                          </p:val>
                                        </p:tav>
                                        <p:tav tm="100000">
                                          <p:val>
                                            <p:strVal val="1+ppt_w/2"/>
                                          </p:val>
                                        </p:tav>
                                      </p:tavLst>
                                    </p:anim>
                                    <p:anim calcmode="lin" valueType="num">
                                      <p:cBhvr additive="base">
                                        <p:cTn id="866" dur="2000"/>
                                        <p:tgtEl>
                                          <p:spTgt spid="28"/>
                                        </p:tgtEl>
                                        <p:attrNameLst>
                                          <p:attrName>ppt_y</p:attrName>
                                        </p:attrNameLst>
                                      </p:cBhvr>
                                      <p:tavLst>
                                        <p:tav tm="0">
                                          <p:val>
                                            <p:strVal val="ppt_y"/>
                                          </p:val>
                                        </p:tav>
                                        <p:tav tm="100000">
                                          <p:val>
                                            <p:strVal val="1+ppt_h/2"/>
                                          </p:val>
                                        </p:tav>
                                      </p:tavLst>
                                    </p:anim>
                                    <p:set>
                                      <p:cBhvr>
                                        <p:cTn id="867" dur="1" fill="hold">
                                          <p:stCondLst>
                                            <p:cond delay="1999"/>
                                          </p:stCondLst>
                                        </p:cTn>
                                        <p:tgtEl>
                                          <p:spTgt spid="28"/>
                                        </p:tgtEl>
                                        <p:attrNameLst>
                                          <p:attrName>style.visibility</p:attrName>
                                        </p:attrNameLst>
                                      </p:cBhvr>
                                      <p:to>
                                        <p:strVal val="hidden"/>
                                      </p:to>
                                    </p:set>
                                  </p:childTnLst>
                                </p:cTn>
                              </p:par>
                              <p:par>
                                <p:cTn id="868" presetID="2" presetClass="exit" presetSubtype="6" fill="hold" grpId="1" nodeType="withEffect">
                                  <p:stCondLst>
                                    <p:cond delay="0"/>
                                  </p:stCondLst>
                                  <p:childTnLst>
                                    <p:anim calcmode="lin" valueType="num">
                                      <p:cBhvr additive="base">
                                        <p:cTn id="869" dur="2000"/>
                                        <p:tgtEl>
                                          <p:spTgt spid="38"/>
                                        </p:tgtEl>
                                        <p:attrNameLst>
                                          <p:attrName>ppt_x</p:attrName>
                                        </p:attrNameLst>
                                      </p:cBhvr>
                                      <p:tavLst>
                                        <p:tav tm="0">
                                          <p:val>
                                            <p:strVal val="ppt_x"/>
                                          </p:val>
                                        </p:tav>
                                        <p:tav tm="100000">
                                          <p:val>
                                            <p:strVal val="1+ppt_w/2"/>
                                          </p:val>
                                        </p:tav>
                                      </p:tavLst>
                                    </p:anim>
                                    <p:anim calcmode="lin" valueType="num">
                                      <p:cBhvr additive="base">
                                        <p:cTn id="870" dur="2000"/>
                                        <p:tgtEl>
                                          <p:spTgt spid="38"/>
                                        </p:tgtEl>
                                        <p:attrNameLst>
                                          <p:attrName>ppt_y</p:attrName>
                                        </p:attrNameLst>
                                      </p:cBhvr>
                                      <p:tavLst>
                                        <p:tav tm="0">
                                          <p:val>
                                            <p:strVal val="ppt_y"/>
                                          </p:val>
                                        </p:tav>
                                        <p:tav tm="100000">
                                          <p:val>
                                            <p:strVal val="1+ppt_h/2"/>
                                          </p:val>
                                        </p:tav>
                                      </p:tavLst>
                                    </p:anim>
                                    <p:set>
                                      <p:cBhvr>
                                        <p:cTn id="871" dur="1" fill="hold">
                                          <p:stCondLst>
                                            <p:cond delay="1999"/>
                                          </p:stCondLst>
                                        </p:cTn>
                                        <p:tgtEl>
                                          <p:spTgt spid="38"/>
                                        </p:tgtEl>
                                        <p:attrNameLst>
                                          <p:attrName>style.visibility</p:attrName>
                                        </p:attrNameLst>
                                      </p:cBhvr>
                                      <p:to>
                                        <p:strVal val="hidden"/>
                                      </p:to>
                                    </p:set>
                                  </p:childTnLst>
                                </p:cTn>
                              </p:par>
                              <p:par>
                                <p:cTn id="872" presetID="2" presetClass="exit" presetSubtype="6" fill="hold" grpId="1" nodeType="withEffect">
                                  <p:stCondLst>
                                    <p:cond delay="0"/>
                                  </p:stCondLst>
                                  <p:childTnLst>
                                    <p:anim calcmode="lin" valueType="num">
                                      <p:cBhvr additive="base">
                                        <p:cTn id="873" dur="2000"/>
                                        <p:tgtEl>
                                          <p:spTgt spid="48"/>
                                        </p:tgtEl>
                                        <p:attrNameLst>
                                          <p:attrName>ppt_x</p:attrName>
                                        </p:attrNameLst>
                                      </p:cBhvr>
                                      <p:tavLst>
                                        <p:tav tm="0">
                                          <p:val>
                                            <p:strVal val="ppt_x"/>
                                          </p:val>
                                        </p:tav>
                                        <p:tav tm="100000">
                                          <p:val>
                                            <p:strVal val="1+ppt_w/2"/>
                                          </p:val>
                                        </p:tav>
                                      </p:tavLst>
                                    </p:anim>
                                    <p:anim calcmode="lin" valueType="num">
                                      <p:cBhvr additive="base">
                                        <p:cTn id="874" dur="2000"/>
                                        <p:tgtEl>
                                          <p:spTgt spid="48"/>
                                        </p:tgtEl>
                                        <p:attrNameLst>
                                          <p:attrName>ppt_y</p:attrName>
                                        </p:attrNameLst>
                                      </p:cBhvr>
                                      <p:tavLst>
                                        <p:tav tm="0">
                                          <p:val>
                                            <p:strVal val="ppt_y"/>
                                          </p:val>
                                        </p:tav>
                                        <p:tav tm="100000">
                                          <p:val>
                                            <p:strVal val="1+ppt_h/2"/>
                                          </p:val>
                                        </p:tav>
                                      </p:tavLst>
                                    </p:anim>
                                    <p:set>
                                      <p:cBhvr>
                                        <p:cTn id="875" dur="1" fill="hold">
                                          <p:stCondLst>
                                            <p:cond delay="1999"/>
                                          </p:stCondLst>
                                        </p:cTn>
                                        <p:tgtEl>
                                          <p:spTgt spid="48"/>
                                        </p:tgtEl>
                                        <p:attrNameLst>
                                          <p:attrName>style.visibility</p:attrName>
                                        </p:attrNameLst>
                                      </p:cBhvr>
                                      <p:to>
                                        <p:strVal val="hidden"/>
                                      </p:to>
                                    </p:set>
                                  </p:childTnLst>
                                </p:cTn>
                              </p:par>
                              <p:par>
                                <p:cTn id="876" presetID="2" presetClass="exit" presetSubtype="6" fill="hold" grpId="1" nodeType="withEffect">
                                  <p:stCondLst>
                                    <p:cond delay="0"/>
                                  </p:stCondLst>
                                  <p:childTnLst>
                                    <p:anim calcmode="lin" valueType="num">
                                      <p:cBhvr additive="base">
                                        <p:cTn id="877" dur="2000"/>
                                        <p:tgtEl>
                                          <p:spTgt spid="58"/>
                                        </p:tgtEl>
                                        <p:attrNameLst>
                                          <p:attrName>ppt_x</p:attrName>
                                        </p:attrNameLst>
                                      </p:cBhvr>
                                      <p:tavLst>
                                        <p:tav tm="0">
                                          <p:val>
                                            <p:strVal val="ppt_x"/>
                                          </p:val>
                                        </p:tav>
                                        <p:tav tm="100000">
                                          <p:val>
                                            <p:strVal val="1+ppt_w/2"/>
                                          </p:val>
                                        </p:tav>
                                      </p:tavLst>
                                    </p:anim>
                                    <p:anim calcmode="lin" valueType="num">
                                      <p:cBhvr additive="base">
                                        <p:cTn id="878" dur="2000"/>
                                        <p:tgtEl>
                                          <p:spTgt spid="58"/>
                                        </p:tgtEl>
                                        <p:attrNameLst>
                                          <p:attrName>ppt_y</p:attrName>
                                        </p:attrNameLst>
                                      </p:cBhvr>
                                      <p:tavLst>
                                        <p:tav tm="0">
                                          <p:val>
                                            <p:strVal val="ppt_y"/>
                                          </p:val>
                                        </p:tav>
                                        <p:tav tm="100000">
                                          <p:val>
                                            <p:strVal val="1+ppt_h/2"/>
                                          </p:val>
                                        </p:tav>
                                      </p:tavLst>
                                    </p:anim>
                                    <p:set>
                                      <p:cBhvr>
                                        <p:cTn id="879" dur="1" fill="hold">
                                          <p:stCondLst>
                                            <p:cond delay="1999"/>
                                          </p:stCondLst>
                                        </p:cTn>
                                        <p:tgtEl>
                                          <p:spTgt spid="58"/>
                                        </p:tgtEl>
                                        <p:attrNameLst>
                                          <p:attrName>style.visibility</p:attrName>
                                        </p:attrNameLst>
                                      </p:cBhvr>
                                      <p:to>
                                        <p:strVal val="hidden"/>
                                      </p:to>
                                    </p:set>
                                  </p:childTnLst>
                                </p:cTn>
                              </p:par>
                              <p:par>
                                <p:cTn id="880" presetID="2" presetClass="exit" presetSubtype="6" fill="hold" grpId="1" nodeType="withEffect">
                                  <p:stCondLst>
                                    <p:cond delay="0"/>
                                  </p:stCondLst>
                                  <p:childTnLst>
                                    <p:anim calcmode="lin" valueType="num">
                                      <p:cBhvr additive="base">
                                        <p:cTn id="881" dur="2000"/>
                                        <p:tgtEl>
                                          <p:spTgt spid="68"/>
                                        </p:tgtEl>
                                        <p:attrNameLst>
                                          <p:attrName>ppt_x</p:attrName>
                                        </p:attrNameLst>
                                      </p:cBhvr>
                                      <p:tavLst>
                                        <p:tav tm="0">
                                          <p:val>
                                            <p:strVal val="ppt_x"/>
                                          </p:val>
                                        </p:tav>
                                        <p:tav tm="100000">
                                          <p:val>
                                            <p:strVal val="1+ppt_w/2"/>
                                          </p:val>
                                        </p:tav>
                                      </p:tavLst>
                                    </p:anim>
                                    <p:anim calcmode="lin" valueType="num">
                                      <p:cBhvr additive="base">
                                        <p:cTn id="882" dur="2000"/>
                                        <p:tgtEl>
                                          <p:spTgt spid="68"/>
                                        </p:tgtEl>
                                        <p:attrNameLst>
                                          <p:attrName>ppt_y</p:attrName>
                                        </p:attrNameLst>
                                      </p:cBhvr>
                                      <p:tavLst>
                                        <p:tav tm="0">
                                          <p:val>
                                            <p:strVal val="ppt_y"/>
                                          </p:val>
                                        </p:tav>
                                        <p:tav tm="100000">
                                          <p:val>
                                            <p:strVal val="1+ppt_h/2"/>
                                          </p:val>
                                        </p:tav>
                                      </p:tavLst>
                                    </p:anim>
                                    <p:set>
                                      <p:cBhvr>
                                        <p:cTn id="883" dur="1" fill="hold">
                                          <p:stCondLst>
                                            <p:cond delay="1999"/>
                                          </p:stCondLst>
                                        </p:cTn>
                                        <p:tgtEl>
                                          <p:spTgt spid="68"/>
                                        </p:tgtEl>
                                        <p:attrNameLst>
                                          <p:attrName>style.visibility</p:attrName>
                                        </p:attrNameLst>
                                      </p:cBhvr>
                                      <p:to>
                                        <p:strVal val="hidden"/>
                                      </p:to>
                                    </p:set>
                                  </p:childTnLst>
                                </p:cTn>
                              </p:par>
                              <p:par>
                                <p:cTn id="884" presetID="2" presetClass="exit" presetSubtype="6" fill="hold" grpId="1" nodeType="withEffect">
                                  <p:stCondLst>
                                    <p:cond delay="0"/>
                                  </p:stCondLst>
                                  <p:childTnLst>
                                    <p:anim calcmode="lin" valueType="num">
                                      <p:cBhvr additive="base">
                                        <p:cTn id="885" dur="2000"/>
                                        <p:tgtEl>
                                          <p:spTgt spid="78"/>
                                        </p:tgtEl>
                                        <p:attrNameLst>
                                          <p:attrName>ppt_x</p:attrName>
                                        </p:attrNameLst>
                                      </p:cBhvr>
                                      <p:tavLst>
                                        <p:tav tm="0">
                                          <p:val>
                                            <p:strVal val="ppt_x"/>
                                          </p:val>
                                        </p:tav>
                                        <p:tav tm="100000">
                                          <p:val>
                                            <p:strVal val="1+ppt_w/2"/>
                                          </p:val>
                                        </p:tav>
                                      </p:tavLst>
                                    </p:anim>
                                    <p:anim calcmode="lin" valueType="num">
                                      <p:cBhvr additive="base">
                                        <p:cTn id="886" dur="2000"/>
                                        <p:tgtEl>
                                          <p:spTgt spid="78"/>
                                        </p:tgtEl>
                                        <p:attrNameLst>
                                          <p:attrName>ppt_y</p:attrName>
                                        </p:attrNameLst>
                                      </p:cBhvr>
                                      <p:tavLst>
                                        <p:tav tm="0">
                                          <p:val>
                                            <p:strVal val="ppt_y"/>
                                          </p:val>
                                        </p:tav>
                                        <p:tav tm="100000">
                                          <p:val>
                                            <p:strVal val="1+ppt_h/2"/>
                                          </p:val>
                                        </p:tav>
                                      </p:tavLst>
                                    </p:anim>
                                    <p:set>
                                      <p:cBhvr>
                                        <p:cTn id="887" dur="1" fill="hold">
                                          <p:stCondLst>
                                            <p:cond delay="1999"/>
                                          </p:stCondLst>
                                        </p:cTn>
                                        <p:tgtEl>
                                          <p:spTgt spid="78"/>
                                        </p:tgtEl>
                                        <p:attrNameLst>
                                          <p:attrName>style.visibility</p:attrName>
                                        </p:attrNameLst>
                                      </p:cBhvr>
                                      <p:to>
                                        <p:strVal val="hidden"/>
                                      </p:to>
                                    </p:set>
                                  </p:childTnLst>
                                </p:cTn>
                              </p:par>
                              <p:par>
                                <p:cTn id="888" presetID="3" presetClass="exit" presetSubtype="10" fill="hold" grpId="2" nodeType="withEffect">
                                  <p:stCondLst>
                                    <p:cond delay="0"/>
                                  </p:stCondLst>
                                  <p:childTnLst>
                                    <p:animEffect transition="out" filter="blinds(horizontal)">
                                      <p:cBhvr>
                                        <p:cTn id="889" dur="2000"/>
                                        <p:tgtEl>
                                          <p:spTgt spid="3"/>
                                        </p:tgtEl>
                                      </p:cBhvr>
                                    </p:animEffect>
                                    <p:set>
                                      <p:cBhvr>
                                        <p:cTn id="890" dur="1" fill="hold">
                                          <p:stCondLst>
                                            <p:cond delay="1999"/>
                                          </p:stCondLst>
                                        </p:cTn>
                                        <p:tgtEl>
                                          <p:spTgt spid="3"/>
                                        </p:tgtEl>
                                        <p:attrNameLst>
                                          <p:attrName>style.visibility</p:attrName>
                                        </p:attrNameLst>
                                      </p:cBhvr>
                                      <p:to>
                                        <p:strVal val="hidden"/>
                                      </p:to>
                                    </p:set>
                                  </p:childTnLst>
                                </p:cTn>
                              </p:par>
                              <p:par>
                                <p:cTn id="891" presetID="3" presetClass="exit" presetSubtype="10" fill="hold" grpId="2" nodeType="withEffect">
                                  <p:stCondLst>
                                    <p:cond delay="0"/>
                                  </p:stCondLst>
                                  <p:childTnLst>
                                    <p:animEffect transition="out" filter="blinds(horizontal)">
                                      <p:cBhvr>
                                        <p:cTn id="892" dur="2000"/>
                                        <p:tgtEl>
                                          <p:spTgt spid="4"/>
                                        </p:tgtEl>
                                      </p:cBhvr>
                                    </p:animEffect>
                                    <p:set>
                                      <p:cBhvr>
                                        <p:cTn id="893" dur="1" fill="hold">
                                          <p:stCondLst>
                                            <p:cond delay="1999"/>
                                          </p:stCondLst>
                                        </p:cTn>
                                        <p:tgtEl>
                                          <p:spTgt spid="4"/>
                                        </p:tgtEl>
                                        <p:attrNameLst>
                                          <p:attrName>style.visibility</p:attrName>
                                        </p:attrNameLst>
                                      </p:cBhvr>
                                      <p:to>
                                        <p:strVal val="hidden"/>
                                      </p:to>
                                    </p:set>
                                  </p:childTnLst>
                                </p:cTn>
                              </p:par>
                              <p:par>
                                <p:cTn id="894" presetID="3" presetClass="exit" presetSubtype="10" fill="hold" grpId="2" nodeType="withEffect">
                                  <p:stCondLst>
                                    <p:cond delay="0"/>
                                  </p:stCondLst>
                                  <p:childTnLst>
                                    <p:animEffect transition="out" filter="blinds(horizontal)">
                                      <p:cBhvr>
                                        <p:cTn id="895" dur="2000"/>
                                        <p:tgtEl>
                                          <p:spTgt spid="5"/>
                                        </p:tgtEl>
                                      </p:cBhvr>
                                    </p:animEffect>
                                    <p:set>
                                      <p:cBhvr>
                                        <p:cTn id="896" dur="1" fill="hold">
                                          <p:stCondLst>
                                            <p:cond delay="1999"/>
                                          </p:stCondLst>
                                        </p:cTn>
                                        <p:tgtEl>
                                          <p:spTgt spid="5"/>
                                        </p:tgtEl>
                                        <p:attrNameLst>
                                          <p:attrName>style.visibility</p:attrName>
                                        </p:attrNameLst>
                                      </p:cBhvr>
                                      <p:to>
                                        <p:strVal val="hidden"/>
                                      </p:to>
                                    </p:set>
                                  </p:childTnLst>
                                </p:cTn>
                              </p:par>
                              <p:par>
                                <p:cTn id="897" presetID="3" presetClass="exit" presetSubtype="10" fill="hold" grpId="2" nodeType="withEffect">
                                  <p:stCondLst>
                                    <p:cond delay="0"/>
                                  </p:stCondLst>
                                  <p:childTnLst>
                                    <p:animEffect transition="out" filter="blinds(horizontal)">
                                      <p:cBhvr>
                                        <p:cTn id="898" dur="2000"/>
                                        <p:tgtEl>
                                          <p:spTgt spid="6"/>
                                        </p:tgtEl>
                                      </p:cBhvr>
                                    </p:animEffect>
                                    <p:set>
                                      <p:cBhvr>
                                        <p:cTn id="899" dur="1" fill="hold">
                                          <p:stCondLst>
                                            <p:cond delay="1999"/>
                                          </p:stCondLst>
                                        </p:cTn>
                                        <p:tgtEl>
                                          <p:spTgt spid="6"/>
                                        </p:tgtEl>
                                        <p:attrNameLst>
                                          <p:attrName>style.visibility</p:attrName>
                                        </p:attrNameLst>
                                      </p:cBhvr>
                                      <p:to>
                                        <p:strVal val="hidden"/>
                                      </p:to>
                                    </p:set>
                                  </p:childTnLst>
                                </p:cTn>
                              </p:par>
                              <p:par>
                                <p:cTn id="900" presetID="3" presetClass="exit" presetSubtype="10" fill="hold" grpId="2" nodeType="withEffect">
                                  <p:stCondLst>
                                    <p:cond delay="0"/>
                                  </p:stCondLst>
                                  <p:childTnLst>
                                    <p:animEffect transition="out" filter="blinds(horizontal)">
                                      <p:cBhvr>
                                        <p:cTn id="901" dur="2000"/>
                                        <p:tgtEl>
                                          <p:spTgt spid="7"/>
                                        </p:tgtEl>
                                      </p:cBhvr>
                                    </p:animEffect>
                                    <p:set>
                                      <p:cBhvr>
                                        <p:cTn id="902" dur="1" fill="hold">
                                          <p:stCondLst>
                                            <p:cond delay="1999"/>
                                          </p:stCondLst>
                                        </p:cTn>
                                        <p:tgtEl>
                                          <p:spTgt spid="7"/>
                                        </p:tgtEl>
                                        <p:attrNameLst>
                                          <p:attrName>style.visibility</p:attrName>
                                        </p:attrNameLst>
                                      </p:cBhvr>
                                      <p:to>
                                        <p:strVal val="hidden"/>
                                      </p:to>
                                    </p:set>
                                  </p:childTnLst>
                                </p:cTn>
                              </p:par>
                              <p:par>
                                <p:cTn id="903" presetID="3" presetClass="exit" presetSubtype="10" fill="hold" grpId="2" nodeType="withEffect">
                                  <p:stCondLst>
                                    <p:cond delay="0"/>
                                  </p:stCondLst>
                                  <p:childTnLst>
                                    <p:animEffect transition="out" filter="blinds(horizontal)">
                                      <p:cBhvr>
                                        <p:cTn id="904" dur="2000"/>
                                        <p:tgtEl>
                                          <p:spTgt spid="8"/>
                                        </p:tgtEl>
                                      </p:cBhvr>
                                    </p:animEffect>
                                    <p:set>
                                      <p:cBhvr>
                                        <p:cTn id="905" dur="1" fill="hold">
                                          <p:stCondLst>
                                            <p:cond delay="1999"/>
                                          </p:stCondLst>
                                        </p:cTn>
                                        <p:tgtEl>
                                          <p:spTgt spid="8"/>
                                        </p:tgtEl>
                                        <p:attrNameLst>
                                          <p:attrName>style.visibility</p:attrName>
                                        </p:attrNameLst>
                                      </p:cBhvr>
                                      <p:to>
                                        <p:strVal val="hidden"/>
                                      </p:to>
                                    </p:set>
                                  </p:childTnLst>
                                </p:cTn>
                              </p:par>
                              <p:par>
                                <p:cTn id="906" presetID="3" presetClass="exit" presetSubtype="10" fill="hold" grpId="2" nodeType="withEffect">
                                  <p:stCondLst>
                                    <p:cond delay="0"/>
                                  </p:stCondLst>
                                  <p:childTnLst>
                                    <p:animEffect transition="out" filter="blinds(horizontal)">
                                      <p:cBhvr>
                                        <p:cTn id="907" dur="2000"/>
                                        <p:tgtEl>
                                          <p:spTgt spid="9"/>
                                        </p:tgtEl>
                                      </p:cBhvr>
                                    </p:animEffect>
                                    <p:set>
                                      <p:cBhvr>
                                        <p:cTn id="908" dur="1" fill="hold">
                                          <p:stCondLst>
                                            <p:cond delay="1999"/>
                                          </p:stCondLst>
                                        </p:cTn>
                                        <p:tgtEl>
                                          <p:spTgt spid="9"/>
                                        </p:tgtEl>
                                        <p:attrNameLst>
                                          <p:attrName>style.visibility</p:attrName>
                                        </p:attrNameLst>
                                      </p:cBhvr>
                                      <p:to>
                                        <p:strVal val="hidden"/>
                                      </p:to>
                                    </p:set>
                                  </p:childTnLst>
                                </p:cTn>
                              </p:par>
                              <p:par>
                                <p:cTn id="909" presetID="3" presetClass="exit" presetSubtype="10" fill="hold" grpId="2" nodeType="withEffect">
                                  <p:stCondLst>
                                    <p:cond delay="0"/>
                                  </p:stCondLst>
                                  <p:childTnLst>
                                    <p:animEffect transition="out" filter="blinds(horizontal)">
                                      <p:cBhvr>
                                        <p:cTn id="910" dur="2000"/>
                                        <p:tgtEl>
                                          <p:spTgt spid="10"/>
                                        </p:tgtEl>
                                      </p:cBhvr>
                                    </p:animEffect>
                                    <p:set>
                                      <p:cBhvr>
                                        <p:cTn id="911" dur="1" fill="hold">
                                          <p:stCondLst>
                                            <p:cond delay="1999"/>
                                          </p:stCondLst>
                                        </p:cTn>
                                        <p:tgtEl>
                                          <p:spTgt spid="10"/>
                                        </p:tgtEl>
                                        <p:attrNameLst>
                                          <p:attrName>style.visibility</p:attrName>
                                        </p:attrNameLst>
                                      </p:cBhvr>
                                      <p:to>
                                        <p:strVal val="hidden"/>
                                      </p:to>
                                    </p:set>
                                  </p:childTnLst>
                                </p:cTn>
                              </p:par>
                              <p:par>
                                <p:cTn id="912" presetID="3" presetClass="exit" presetSubtype="10" fill="hold" grpId="2" nodeType="withEffect">
                                  <p:stCondLst>
                                    <p:cond delay="0"/>
                                  </p:stCondLst>
                                  <p:childTnLst>
                                    <p:animEffect transition="out" filter="blinds(horizontal)">
                                      <p:cBhvr>
                                        <p:cTn id="913" dur="2000"/>
                                        <p:tgtEl>
                                          <p:spTgt spid="11"/>
                                        </p:tgtEl>
                                      </p:cBhvr>
                                    </p:animEffect>
                                    <p:set>
                                      <p:cBhvr>
                                        <p:cTn id="914" dur="1" fill="hold">
                                          <p:stCondLst>
                                            <p:cond delay="1999"/>
                                          </p:stCondLst>
                                        </p:cTn>
                                        <p:tgtEl>
                                          <p:spTgt spid="11"/>
                                        </p:tgtEl>
                                        <p:attrNameLst>
                                          <p:attrName>style.visibility</p:attrName>
                                        </p:attrNameLst>
                                      </p:cBhvr>
                                      <p:to>
                                        <p:strVal val="hidden"/>
                                      </p:to>
                                    </p:set>
                                  </p:childTnLst>
                                </p:cTn>
                              </p:par>
                              <p:par>
                                <p:cTn id="915" presetID="3" presetClass="exit" presetSubtype="10" fill="hold" grpId="2" nodeType="withEffect">
                                  <p:stCondLst>
                                    <p:cond delay="0"/>
                                  </p:stCondLst>
                                  <p:childTnLst>
                                    <p:animEffect transition="out" filter="blinds(horizontal)">
                                      <p:cBhvr>
                                        <p:cTn id="916" dur="2000"/>
                                        <p:tgtEl>
                                          <p:spTgt spid="12"/>
                                        </p:tgtEl>
                                      </p:cBhvr>
                                    </p:animEffect>
                                    <p:set>
                                      <p:cBhvr>
                                        <p:cTn id="917" dur="1" fill="hold">
                                          <p:stCondLst>
                                            <p:cond delay="1999"/>
                                          </p:stCondLst>
                                        </p:cTn>
                                        <p:tgtEl>
                                          <p:spTgt spid="12"/>
                                        </p:tgtEl>
                                        <p:attrNameLst>
                                          <p:attrName>style.visibility</p:attrName>
                                        </p:attrNameLst>
                                      </p:cBhvr>
                                      <p:to>
                                        <p:strVal val="hidden"/>
                                      </p:to>
                                    </p:set>
                                  </p:childTnLst>
                                </p:cTn>
                              </p:par>
                              <p:par>
                                <p:cTn id="918" presetID="3" presetClass="exit" presetSubtype="10" fill="hold" grpId="2" nodeType="withEffect">
                                  <p:stCondLst>
                                    <p:cond delay="0"/>
                                  </p:stCondLst>
                                  <p:childTnLst>
                                    <p:animEffect transition="out" filter="blinds(horizontal)">
                                      <p:cBhvr>
                                        <p:cTn id="919" dur="2000"/>
                                        <p:tgtEl>
                                          <p:spTgt spid="13"/>
                                        </p:tgtEl>
                                      </p:cBhvr>
                                    </p:animEffect>
                                    <p:set>
                                      <p:cBhvr>
                                        <p:cTn id="920" dur="1" fill="hold">
                                          <p:stCondLst>
                                            <p:cond delay="1999"/>
                                          </p:stCondLst>
                                        </p:cTn>
                                        <p:tgtEl>
                                          <p:spTgt spid="13"/>
                                        </p:tgtEl>
                                        <p:attrNameLst>
                                          <p:attrName>style.visibility</p:attrName>
                                        </p:attrNameLst>
                                      </p:cBhvr>
                                      <p:to>
                                        <p:strVal val="hidden"/>
                                      </p:to>
                                    </p:set>
                                  </p:childTnLst>
                                </p:cTn>
                              </p:par>
                              <p:par>
                                <p:cTn id="921" presetID="3" presetClass="exit" presetSubtype="10" fill="hold" grpId="2" nodeType="withEffect">
                                  <p:stCondLst>
                                    <p:cond delay="0"/>
                                  </p:stCondLst>
                                  <p:childTnLst>
                                    <p:animEffect transition="out" filter="blinds(horizontal)">
                                      <p:cBhvr>
                                        <p:cTn id="922" dur="2000"/>
                                        <p:tgtEl>
                                          <p:spTgt spid="14"/>
                                        </p:tgtEl>
                                      </p:cBhvr>
                                    </p:animEffect>
                                    <p:set>
                                      <p:cBhvr>
                                        <p:cTn id="923" dur="1" fill="hold">
                                          <p:stCondLst>
                                            <p:cond delay="1999"/>
                                          </p:stCondLst>
                                        </p:cTn>
                                        <p:tgtEl>
                                          <p:spTgt spid="14"/>
                                        </p:tgtEl>
                                        <p:attrNameLst>
                                          <p:attrName>style.visibility</p:attrName>
                                        </p:attrNameLst>
                                      </p:cBhvr>
                                      <p:to>
                                        <p:strVal val="hidden"/>
                                      </p:to>
                                    </p:set>
                                  </p:childTnLst>
                                </p:cTn>
                              </p:par>
                              <p:par>
                                <p:cTn id="924" presetID="3" presetClass="exit" presetSubtype="10" fill="hold" grpId="2" nodeType="withEffect">
                                  <p:stCondLst>
                                    <p:cond delay="0"/>
                                  </p:stCondLst>
                                  <p:childTnLst>
                                    <p:animEffect transition="out" filter="blinds(horizontal)">
                                      <p:cBhvr>
                                        <p:cTn id="925" dur="2000"/>
                                        <p:tgtEl>
                                          <p:spTgt spid="15"/>
                                        </p:tgtEl>
                                      </p:cBhvr>
                                    </p:animEffect>
                                    <p:set>
                                      <p:cBhvr>
                                        <p:cTn id="926" dur="1" fill="hold">
                                          <p:stCondLst>
                                            <p:cond delay="1999"/>
                                          </p:stCondLst>
                                        </p:cTn>
                                        <p:tgtEl>
                                          <p:spTgt spid="15"/>
                                        </p:tgtEl>
                                        <p:attrNameLst>
                                          <p:attrName>style.visibility</p:attrName>
                                        </p:attrNameLst>
                                      </p:cBhvr>
                                      <p:to>
                                        <p:strVal val="hidden"/>
                                      </p:to>
                                    </p:set>
                                  </p:childTnLst>
                                </p:cTn>
                              </p:par>
                              <p:par>
                                <p:cTn id="927" presetID="3" presetClass="exit" presetSubtype="10" fill="hold" grpId="2" nodeType="withEffect">
                                  <p:stCondLst>
                                    <p:cond delay="0"/>
                                  </p:stCondLst>
                                  <p:childTnLst>
                                    <p:animEffect transition="out" filter="blinds(horizontal)">
                                      <p:cBhvr>
                                        <p:cTn id="928" dur="2000"/>
                                        <p:tgtEl>
                                          <p:spTgt spid="16"/>
                                        </p:tgtEl>
                                      </p:cBhvr>
                                    </p:animEffect>
                                    <p:set>
                                      <p:cBhvr>
                                        <p:cTn id="929" dur="1" fill="hold">
                                          <p:stCondLst>
                                            <p:cond delay="1999"/>
                                          </p:stCondLst>
                                        </p:cTn>
                                        <p:tgtEl>
                                          <p:spTgt spid="16"/>
                                        </p:tgtEl>
                                        <p:attrNameLst>
                                          <p:attrName>style.visibility</p:attrName>
                                        </p:attrNameLst>
                                      </p:cBhvr>
                                      <p:to>
                                        <p:strVal val="hidden"/>
                                      </p:to>
                                    </p:set>
                                  </p:childTnLst>
                                </p:cTn>
                              </p:par>
                              <p:par>
                                <p:cTn id="930" presetID="3" presetClass="exit" presetSubtype="10" fill="hold" grpId="2" nodeType="withEffect">
                                  <p:stCondLst>
                                    <p:cond delay="0"/>
                                  </p:stCondLst>
                                  <p:childTnLst>
                                    <p:animEffect transition="out" filter="blinds(horizontal)">
                                      <p:cBhvr>
                                        <p:cTn id="931" dur="2000"/>
                                        <p:tgtEl>
                                          <p:spTgt spid="17"/>
                                        </p:tgtEl>
                                      </p:cBhvr>
                                    </p:animEffect>
                                    <p:set>
                                      <p:cBhvr>
                                        <p:cTn id="932" dur="1" fill="hold">
                                          <p:stCondLst>
                                            <p:cond delay="1999"/>
                                          </p:stCondLst>
                                        </p:cTn>
                                        <p:tgtEl>
                                          <p:spTgt spid="17"/>
                                        </p:tgtEl>
                                        <p:attrNameLst>
                                          <p:attrName>style.visibility</p:attrName>
                                        </p:attrNameLst>
                                      </p:cBhvr>
                                      <p:to>
                                        <p:strVal val="hidden"/>
                                      </p:to>
                                    </p:set>
                                  </p:childTnLst>
                                </p:cTn>
                              </p:par>
                              <p:par>
                                <p:cTn id="933" presetID="3" presetClass="exit" presetSubtype="10" fill="hold" grpId="2" nodeType="withEffect">
                                  <p:stCondLst>
                                    <p:cond delay="0"/>
                                  </p:stCondLst>
                                  <p:childTnLst>
                                    <p:animEffect transition="out" filter="blinds(horizontal)">
                                      <p:cBhvr>
                                        <p:cTn id="934" dur="2000"/>
                                        <p:tgtEl>
                                          <p:spTgt spid="18"/>
                                        </p:tgtEl>
                                      </p:cBhvr>
                                    </p:animEffect>
                                    <p:set>
                                      <p:cBhvr>
                                        <p:cTn id="935" dur="1" fill="hold">
                                          <p:stCondLst>
                                            <p:cond delay="1999"/>
                                          </p:stCondLst>
                                        </p:cTn>
                                        <p:tgtEl>
                                          <p:spTgt spid="18"/>
                                        </p:tgtEl>
                                        <p:attrNameLst>
                                          <p:attrName>style.visibility</p:attrName>
                                        </p:attrNameLst>
                                      </p:cBhvr>
                                      <p:to>
                                        <p:strVal val="hidden"/>
                                      </p:to>
                                    </p:set>
                                  </p:childTnLst>
                                </p:cTn>
                              </p:par>
                              <p:par>
                                <p:cTn id="936" presetID="3" presetClass="exit" presetSubtype="10" fill="hold" grpId="2" nodeType="withEffect">
                                  <p:stCondLst>
                                    <p:cond delay="0"/>
                                  </p:stCondLst>
                                  <p:childTnLst>
                                    <p:animEffect transition="out" filter="blinds(horizontal)">
                                      <p:cBhvr>
                                        <p:cTn id="937" dur="2000"/>
                                        <p:tgtEl>
                                          <p:spTgt spid="19"/>
                                        </p:tgtEl>
                                      </p:cBhvr>
                                    </p:animEffect>
                                    <p:set>
                                      <p:cBhvr>
                                        <p:cTn id="938" dur="1" fill="hold">
                                          <p:stCondLst>
                                            <p:cond delay="1999"/>
                                          </p:stCondLst>
                                        </p:cTn>
                                        <p:tgtEl>
                                          <p:spTgt spid="19"/>
                                        </p:tgtEl>
                                        <p:attrNameLst>
                                          <p:attrName>style.visibility</p:attrName>
                                        </p:attrNameLst>
                                      </p:cBhvr>
                                      <p:to>
                                        <p:strVal val="hidden"/>
                                      </p:to>
                                    </p:set>
                                  </p:childTnLst>
                                </p:cTn>
                              </p:par>
                              <p:par>
                                <p:cTn id="939" presetID="3" presetClass="exit" presetSubtype="10" fill="hold" grpId="2" nodeType="withEffect">
                                  <p:stCondLst>
                                    <p:cond delay="0"/>
                                  </p:stCondLst>
                                  <p:childTnLst>
                                    <p:animEffect transition="out" filter="blinds(horizontal)">
                                      <p:cBhvr>
                                        <p:cTn id="940" dur="2000"/>
                                        <p:tgtEl>
                                          <p:spTgt spid="20"/>
                                        </p:tgtEl>
                                      </p:cBhvr>
                                    </p:animEffect>
                                    <p:set>
                                      <p:cBhvr>
                                        <p:cTn id="941" dur="1" fill="hold">
                                          <p:stCondLst>
                                            <p:cond delay="1999"/>
                                          </p:stCondLst>
                                        </p:cTn>
                                        <p:tgtEl>
                                          <p:spTgt spid="20"/>
                                        </p:tgtEl>
                                        <p:attrNameLst>
                                          <p:attrName>style.visibility</p:attrName>
                                        </p:attrNameLst>
                                      </p:cBhvr>
                                      <p:to>
                                        <p:strVal val="hidden"/>
                                      </p:to>
                                    </p:set>
                                  </p:childTnLst>
                                </p:cTn>
                              </p:par>
                              <p:par>
                                <p:cTn id="942" presetID="3" presetClass="exit" presetSubtype="10" fill="hold" grpId="2" nodeType="withEffect">
                                  <p:stCondLst>
                                    <p:cond delay="0"/>
                                  </p:stCondLst>
                                  <p:childTnLst>
                                    <p:animEffect transition="out" filter="blinds(horizontal)">
                                      <p:cBhvr>
                                        <p:cTn id="943" dur="2000"/>
                                        <p:tgtEl>
                                          <p:spTgt spid="21"/>
                                        </p:tgtEl>
                                      </p:cBhvr>
                                    </p:animEffect>
                                    <p:set>
                                      <p:cBhvr>
                                        <p:cTn id="944" dur="1" fill="hold">
                                          <p:stCondLst>
                                            <p:cond delay="1999"/>
                                          </p:stCondLst>
                                        </p:cTn>
                                        <p:tgtEl>
                                          <p:spTgt spid="21"/>
                                        </p:tgtEl>
                                        <p:attrNameLst>
                                          <p:attrName>style.visibility</p:attrName>
                                        </p:attrNameLst>
                                      </p:cBhvr>
                                      <p:to>
                                        <p:strVal val="hidden"/>
                                      </p:to>
                                    </p:set>
                                  </p:childTnLst>
                                </p:cTn>
                              </p:par>
                              <p:par>
                                <p:cTn id="945" presetID="3" presetClass="exit" presetSubtype="10" fill="hold" grpId="2" nodeType="withEffect">
                                  <p:stCondLst>
                                    <p:cond delay="0"/>
                                  </p:stCondLst>
                                  <p:childTnLst>
                                    <p:animEffect transition="out" filter="blinds(horizontal)">
                                      <p:cBhvr>
                                        <p:cTn id="946" dur="2000"/>
                                        <p:tgtEl>
                                          <p:spTgt spid="22"/>
                                        </p:tgtEl>
                                      </p:cBhvr>
                                    </p:animEffect>
                                    <p:set>
                                      <p:cBhvr>
                                        <p:cTn id="947" dur="1" fill="hold">
                                          <p:stCondLst>
                                            <p:cond delay="1999"/>
                                          </p:stCondLst>
                                        </p:cTn>
                                        <p:tgtEl>
                                          <p:spTgt spid="22"/>
                                        </p:tgtEl>
                                        <p:attrNameLst>
                                          <p:attrName>style.visibility</p:attrName>
                                        </p:attrNameLst>
                                      </p:cBhvr>
                                      <p:to>
                                        <p:strVal val="hidden"/>
                                      </p:to>
                                    </p:set>
                                  </p:childTnLst>
                                </p:cTn>
                              </p:par>
                              <p:par>
                                <p:cTn id="948" presetID="3" presetClass="exit" presetSubtype="10" fill="hold" grpId="2" nodeType="withEffect">
                                  <p:stCondLst>
                                    <p:cond delay="0"/>
                                  </p:stCondLst>
                                  <p:childTnLst>
                                    <p:animEffect transition="out" filter="blinds(horizontal)">
                                      <p:cBhvr>
                                        <p:cTn id="949" dur="2000"/>
                                        <p:tgtEl>
                                          <p:spTgt spid="23"/>
                                        </p:tgtEl>
                                      </p:cBhvr>
                                    </p:animEffect>
                                    <p:set>
                                      <p:cBhvr>
                                        <p:cTn id="950" dur="1" fill="hold">
                                          <p:stCondLst>
                                            <p:cond delay="1999"/>
                                          </p:stCondLst>
                                        </p:cTn>
                                        <p:tgtEl>
                                          <p:spTgt spid="23"/>
                                        </p:tgtEl>
                                        <p:attrNameLst>
                                          <p:attrName>style.visibility</p:attrName>
                                        </p:attrNameLst>
                                      </p:cBhvr>
                                      <p:to>
                                        <p:strVal val="hidden"/>
                                      </p:to>
                                    </p:set>
                                  </p:childTnLst>
                                </p:cTn>
                              </p:par>
                              <p:par>
                                <p:cTn id="951" presetID="3" presetClass="exit" presetSubtype="10" fill="hold" grpId="2" nodeType="withEffect">
                                  <p:stCondLst>
                                    <p:cond delay="0"/>
                                  </p:stCondLst>
                                  <p:childTnLst>
                                    <p:animEffect transition="out" filter="blinds(horizontal)">
                                      <p:cBhvr>
                                        <p:cTn id="952" dur="2000"/>
                                        <p:tgtEl>
                                          <p:spTgt spid="24"/>
                                        </p:tgtEl>
                                      </p:cBhvr>
                                    </p:animEffect>
                                    <p:set>
                                      <p:cBhvr>
                                        <p:cTn id="953" dur="1" fill="hold">
                                          <p:stCondLst>
                                            <p:cond delay="1999"/>
                                          </p:stCondLst>
                                        </p:cTn>
                                        <p:tgtEl>
                                          <p:spTgt spid="24"/>
                                        </p:tgtEl>
                                        <p:attrNameLst>
                                          <p:attrName>style.visibility</p:attrName>
                                        </p:attrNameLst>
                                      </p:cBhvr>
                                      <p:to>
                                        <p:strVal val="hidden"/>
                                      </p:to>
                                    </p:set>
                                  </p:childTnLst>
                                </p:cTn>
                              </p:par>
                              <p:par>
                                <p:cTn id="954" presetID="3" presetClass="exit" presetSubtype="10" fill="hold" grpId="2" nodeType="withEffect">
                                  <p:stCondLst>
                                    <p:cond delay="0"/>
                                  </p:stCondLst>
                                  <p:childTnLst>
                                    <p:animEffect transition="out" filter="blinds(horizontal)">
                                      <p:cBhvr>
                                        <p:cTn id="955" dur="2000"/>
                                        <p:tgtEl>
                                          <p:spTgt spid="25"/>
                                        </p:tgtEl>
                                      </p:cBhvr>
                                    </p:animEffect>
                                    <p:set>
                                      <p:cBhvr>
                                        <p:cTn id="956" dur="1" fill="hold">
                                          <p:stCondLst>
                                            <p:cond delay="1999"/>
                                          </p:stCondLst>
                                        </p:cTn>
                                        <p:tgtEl>
                                          <p:spTgt spid="25"/>
                                        </p:tgtEl>
                                        <p:attrNameLst>
                                          <p:attrName>style.visibility</p:attrName>
                                        </p:attrNameLst>
                                      </p:cBhvr>
                                      <p:to>
                                        <p:strVal val="hidden"/>
                                      </p:to>
                                    </p:set>
                                  </p:childTnLst>
                                </p:cTn>
                              </p:par>
                              <p:par>
                                <p:cTn id="957" presetID="3" presetClass="exit" presetSubtype="10" fill="hold" grpId="2" nodeType="withEffect">
                                  <p:stCondLst>
                                    <p:cond delay="0"/>
                                  </p:stCondLst>
                                  <p:childTnLst>
                                    <p:animEffect transition="out" filter="blinds(horizontal)">
                                      <p:cBhvr>
                                        <p:cTn id="958" dur="2000"/>
                                        <p:tgtEl>
                                          <p:spTgt spid="26"/>
                                        </p:tgtEl>
                                      </p:cBhvr>
                                    </p:animEffect>
                                    <p:set>
                                      <p:cBhvr>
                                        <p:cTn id="959" dur="1" fill="hold">
                                          <p:stCondLst>
                                            <p:cond delay="1999"/>
                                          </p:stCondLst>
                                        </p:cTn>
                                        <p:tgtEl>
                                          <p:spTgt spid="26"/>
                                        </p:tgtEl>
                                        <p:attrNameLst>
                                          <p:attrName>style.visibility</p:attrName>
                                        </p:attrNameLst>
                                      </p:cBhvr>
                                      <p:to>
                                        <p:strVal val="hidden"/>
                                      </p:to>
                                    </p:set>
                                  </p:childTnLst>
                                </p:cTn>
                              </p:par>
                              <p:par>
                                <p:cTn id="960" presetID="3" presetClass="exit" presetSubtype="10" fill="hold" grpId="2" nodeType="withEffect">
                                  <p:stCondLst>
                                    <p:cond delay="0"/>
                                  </p:stCondLst>
                                  <p:childTnLst>
                                    <p:animEffect transition="out" filter="blinds(horizontal)">
                                      <p:cBhvr>
                                        <p:cTn id="961" dur="2000"/>
                                        <p:tgtEl>
                                          <p:spTgt spid="27"/>
                                        </p:tgtEl>
                                      </p:cBhvr>
                                    </p:animEffect>
                                    <p:set>
                                      <p:cBhvr>
                                        <p:cTn id="962" dur="1" fill="hold">
                                          <p:stCondLst>
                                            <p:cond delay="1999"/>
                                          </p:stCondLst>
                                        </p:cTn>
                                        <p:tgtEl>
                                          <p:spTgt spid="27"/>
                                        </p:tgtEl>
                                        <p:attrNameLst>
                                          <p:attrName>style.visibility</p:attrName>
                                        </p:attrNameLst>
                                      </p:cBhvr>
                                      <p:to>
                                        <p:strVal val="hidden"/>
                                      </p:to>
                                    </p:set>
                                  </p:childTnLst>
                                </p:cTn>
                              </p:par>
                              <p:par>
                                <p:cTn id="963" presetID="3" presetClass="exit" presetSubtype="10" fill="hold" grpId="2" nodeType="withEffect">
                                  <p:stCondLst>
                                    <p:cond delay="0"/>
                                  </p:stCondLst>
                                  <p:childTnLst>
                                    <p:animEffect transition="out" filter="blinds(horizontal)">
                                      <p:cBhvr>
                                        <p:cTn id="964" dur="2000"/>
                                        <p:tgtEl>
                                          <p:spTgt spid="28"/>
                                        </p:tgtEl>
                                      </p:cBhvr>
                                    </p:animEffect>
                                    <p:set>
                                      <p:cBhvr>
                                        <p:cTn id="965" dur="1" fill="hold">
                                          <p:stCondLst>
                                            <p:cond delay="1999"/>
                                          </p:stCondLst>
                                        </p:cTn>
                                        <p:tgtEl>
                                          <p:spTgt spid="28"/>
                                        </p:tgtEl>
                                        <p:attrNameLst>
                                          <p:attrName>style.visibility</p:attrName>
                                        </p:attrNameLst>
                                      </p:cBhvr>
                                      <p:to>
                                        <p:strVal val="hidden"/>
                                      </p:to>
                                    </p:set>
                                  </p:childTnLst>
                                </p:cTn>
                              </p:par>
                              <p:par>
                                <p:cTn id="966" presetID="3" presetClass="exit" presetSubtype="10" fill="hold" grpId="2" nodeType="withEffect">
                                  <p:stCondLst>
                                    <p:cond delay="0"/>
                                  </p:stCondLst>
                                  <p:childTnLst>
                                    <p:animEffect transition="out" filter="blinds(horizontal)">
                                      <p:cBhvr>
                                        <p:cTn id="967" dur="2000"/>
                                        <p:tgtEl>
                                          <p:spTgt spid="29"/>
                                        </p:tgtEl>
                                      </p:cBhvr>
                                    </p:animEffect>
                                    <p:set>
                                      <p:cBhvr>
                                        <p:cTn id="968" dur="1" fill="hold">
                                          <p:stCondLst>
                                            <p:cond delay="1999"/>
                                          </p:stCondLst>
                                        </p:cTn>
                                        <p:tgtEl>
                                          <p:spTgt spid="29"/>
                                        </p:tgtEl>
                                        <p:attrNameLst>
                                          <p:attrName>style.visibility</p:attrName>
                                        </p:attrNameLst>
                                      </p:cBhvr>
                                      <p:to>
                                        <p:strVal val="hidden"/>
                                      </p:to>
                                    </p:set>
                                  </p:childTnLst>
                                </p:cTn>
                              </p:par>
                              <p:par>
                                <p:cTn id="969" presetID="3" presetClass="exit" presetSubtype="10" fill="hold" grpId="2" nodeType="withEffect">
                                  <p:stCondLst>
                                    <p:cond delay="0"/>
                                  </p:stCondLst>
                                  <p:childTnLst>
                                    <p:animEffect transition="out" filter="blinds(horizontal)">
                                      <p:cBhvr>
                                        <p:cTn id="970" dur="2000"/>
                                        <p:tgtEl>
                                          <p:spTgt spid="30"/>
                                        </p:tgtEl>
                                      </p:cBhvr>
                                    </p:animEffect>
                                    <p:set>
                                      <p:cBhvr>
                                        <p:cTn id="971" dur="1" fill="hold">
                                          <p:stCondLst>
                                            <p:cond delay="1999"/>
                                          </p:stCondLst>
                                        </p:cTn>
                                        <p:tgtEl>
                                          <p:spTgt spid="30"/>
                                        </p:tgtEl>
                                        <p:attrNameLst>
                                          <p:attrName>style.visibility</p:attrName>
                                        </p:attrNameLst>
                                      </p:cBhvr>
                                      <p:to>
                                        <p:strVal val="hidden"/>
                                      </p:to>
                                    </p:set>
                                  </p:childTnLst>
                                </p:cTn>
                              </p:par>
                              <p:par>
                                <p:cTn id="972" presetID="3" presetClass="exit" presetSubtype="10" fill="hold" grpId="2" nodeType="withEffect">
                                  <p:stCondLst>
                                    <p:cond delay="0"/>
                                  </p:stCondLst>
                                  <p:childTnLst>
                                    <p:animEffect transition="out" filter="blinds(horizontal)">
                                      <p:cBhvr>
                                        <p:cTn id="973" dur="2000"/>
                                        <p:tgtEl>
                                          <p:spTgt spid="31"/>
                                        </p:tgtEl>
                                      </p:cBhvr>
                                    </p:animEffect>
                                    <p:set>
                                      <p:cBhvr>
                                        <p:cTn id="974" dur="1" fill="hold">
                                          <p:stCondLst>
                                            <p:cond delay="1999"/>
                                          </p:stCondLst>
                                        </p:cTn>
                                        <p:tgtEl>
                                          <p:spTgt spid="31"/>
                                        </p:tgtEl>
                                        <p:attrNameLst>
                                          <p:attrName>style.visibility</p:attrName>
                                        </p:attrNameLst>
                                      </p:cBhvr>
                                      <p:to>
                                        <p:strVal val="hidden"/>
                                      </p:to>
                                    </p:set>
                                  </p:childTnLst>
                                </p:cTn>
                              </p:par>
                              <p:par>
                                <p:cTn id="975" presetID="3" presetClass="exit" presetSubtype="10" fill="hold" grpId="2" nodeType="withEffect">
                                  <p:stCondLst>
                                    <p:cond delay="0"/>
                                  </p:stCondLst>
                                  <p:childTnLst>
                                    <p:animEffect transition="out" filter="blinds(horizontal)">
                                      <p:cBhvr>
                                        <p:cTn id="976" dur="2000"/>
                                        <p:tgtEl>
                                          <p:spTgt spid="32"/>
                                        </p:tgtEl>
                                      </p:cBhvr>
                                    </p:animEffect>
                                    <p:set>
                                      <p:cBhvr>
                                        <p:cTn id="977" dur="1" fill="hold">
                                          <p:stCondLst>
                                            <p:cond delay="1999"/>
                                          </p:stCondLst>
                                        </p:cTn>
                                        <p:tgtEl>
                                          <p:spTgt spid="32"/>
                                        </p:tgtEl>
                                        <p:attrNameLst>
                                          <p:attrName>style.visibility</p:attrName>
                                        </p:attrNameLst>
                                      </p:cBhvr>
                                      <p:to>
                                        <p:strVal val="hidden"/>
                                      </p:to>
                                    </p:set>
                                  </p:childTnLst>
                                </p:cTn>
                              </p:par>
                              <p:par>
                                <p:cTn id="978" presetID="3" presetClass="exit" presetSubtype="10" fill="hold" grpId="2" nodeType="withEffect">
                                  <p:stCondLst>
                                    <p:cond delay="0"/>
                                  </p:stCondLst>
                                  <p:childTnLst>
                                    <p:animEffect transition="out" filter="blinds(horizontal)">
                                      <p:cBhvr>
                                        <p:cTn id="979" dur="2000"/>
                                        <p:tgtEl>
                                          <p:spTgt spid="33"/>
                                        </p:tgtEl>
                                      </p:cBhvr>
                                    </p:animEffect>
                                    <p:set>
                                      <p:cBhvr>
                                        <p:cTn id="980" dur="1" fill="hold">
                                          <p:stCondLst>
                                            <p:cond delay="1999"/>
                                          </p:stCondLst>
                                        </p:cTn>
                                        <p:tgtEl>
                                          <p:spTgt spid="33"/>
                                        </p:tgtEl>
                                        <p:attrNameLst>
                                          <p:attrName>style.visibility</p:attrName>
                                        </p:attrNameLst>
                                      </p:cBhvr>
                                      <p:to>
                                        <p:strVal val="hidden"/>
                                      </p:to>
                                    </p:set>
                                  </p:childTnLst>
                                </p:cTn>
                              </p:par>
                              <p:par>
                                <p:cTn id="981" presetID="3" presetClass="exit" presetSubtype="10" fill="hold" grpId="2" nodeType="withEffect">
                                  <p:stCondLst>
                                    <p:cond delay="0"/>
                                  </p:stCondLst>
                                  <p:childTnLst>
                                    <p:animEffect transition="out" filter="blinds(horizontal)">
                                      <p:cBhvr>
                                        <p:cTn id="982" dur="2000"/>
                                        <p:tgtEl>
                                          <p:spTgt spid="34"/>
                                        </p:tgtEl>
                                      </p:cBhvr>
                                    </p:animEffect>
                                    <p:set>
                                      <p:cBhvr>
                                        <p:cTn id="983" dur="1" fill="hold">
                                          <p:stCondLst>
                                            <p:cond delay="1999"/>
                                          </p:stCondLst>
                                        </p:cTn>
                                        <p:tgtEl>
                                          <p:spTgt spid="34"/>
                                        </p:tgtEl>
                                        <p:attrNameLst>
                                          <p:attrName>style.visibility</p:attrName>
                                        </p:attrNameLst>
                                      </p:cBhvr>
                                      <p:to>
                                        <p:strVal val="hidden"/>
                                      </p:to>
                                    </p:set>
                                  </p:childTnLst>
                                </p:cTn>
                              </p:par>
                              <p:par>
                                <p:cTn id="984" presetID="3" presetClass="exit" presetSubtype="10" fill="hold" grpId="2" nodeType="withEffect">
                                  <p:stCondLst>
                                    <p:cond delay="0"/>
                                  </p:stCondLst>
                                  <p:childTnLst>
                                    <p:animEffect transition="out" filter="blinds(horizontal)">
                                      <p:cBhvr>
                                        <p:cTn id="985" dur="2000"/>
                                        <p:tgtEl>
                                          <p:spTgt spid="35"/>
                                        </p:tgtEl>
                                      </p:cBhvr>
                                    </p:animEffect>
                                    <p:set>
                                      <p:cBhvr>
                                        <p:cTn id="986" dur="1" fill="hold">
                                          <p:stCondLst>
                                            <p:cond delay="1999"/>
                                          </p:stCondLst>
                                        </p:cTn>
                                        <p:tgtEl>
                                          <p:spTgt spid="35"/>
                                        </p:tgtEl>
                                        <p:attrNameLst>
                                          <p:attrName>style.visibility</p:attrName>
                                        </p:attrNameLst>
                                      </p:cBhvr>
                                      <p:to>
                                        <p:strVal val="hidden"/>
                                      </p:to>
                                    </p:set>
                                  </p:childTnLst>
                                </p:cTn>
                              </p:par>
                              <p:par>
                                <p:cTn id="987" presetID="3" presetClass="exit" presetSubtype="10" fill="hold" grpId="2" nodeType="withEffect">
                                  <p:stCondLst>
                                    <p:cond delay="0"/>
                                  </p:stCondLst>
                                  <p:childTnLst>
                                    <p:animEffect transition="out" filter="blinds(horizontal)">
                                      <p:cBhvr>
                                        <p:cTn id="988" dur="2000"/>
                                        <p:tgtEl>
                                          <p:spTgt spid="36"/>
                                        </p:tgtEl>
                                      </p:cBhvr>
                                    </p:animEffect>
                                    <p:set>
                                      <p:cBhvr>
                                        <p:cTn id="989" dur="1" fill="hold">
                                          <p:stCondLst>
                                            <p:cond delay="1999"/>
                                          </p:stCondLst>
                                        </p:cTn>
                                        <p:tgtEl>
                                          <p:spTgt spid="36"/>
                                        </p:tgtEl>
                                        <p:attrNameLst>
                                          <p:attrName>style.visibility</p:attrName>
                                        </p:attrNameLst>
                                      </p:cBhvr>
                                      <p:to>
                                        <p:strVal val="hidden"/>
                                      </p:to>
                                    </p:set>
                                  </p:childTnLst>
                                </p:cTn>
                              </p:par>
                              <p:par>
                                <p:cTn id="990" presetID="3" presetClass="exit" presetSubtype="10" fill="hold" grpId="2" nodeType="withEffect">
                                  <p:stCondLst>
                                    <p:cond delay="0"/>
                                  </p:stCondLst>
                                  <p:childTnLst>
                                    <p:animEffect transition="out" filter="blinds(horizontal)">
                                      <p:cBhvr>
                                        <p:cTn id="991" dur="2000"/>
                                        <p:tgtEl>
                                          <p:spTgt spid="37"/>
                                        </p:tgtEl>
                                      </p:cBhvr>
                                    </p:animEffect>
                                    <p:set>
                                      <p:cBhvr>
                                        <p:cTn id="992" dur="1" fill="hold">
                                          <p:stCondLst>
                                            <p:cond delay="1999"/>
                                          </p:stCondLst>
                                        </p:cTn>
                                        <p:tgtEl>
                                          <p:spTgt spid="37"/>
                                        </p:tgtEl>
                                        <p:attrNameLst>
                                          <p:attrName>style.visibility</p:attrName>
                                        </p:attrNameLst>
                                      </p:cBhvr>
                                      <p:to>
                                        <p:strVal val="hidden"/>
                                      </p:to>
                                    </p:set>
                                  </p:childTnLst>
                                </p:cTn>
                              </p:par>
                              <p:par>
                                <p:cTn id="993" presetID="3" presetClass="exit" presetSubtype="10" fill="hold" grpId="2" nodeType="withEffect">
                                  <p:stCondLst>
                                    <p:cond delay="0"/>
                                  </p:stCondLst>
                                  <p:childTnLst>
                                    <p:animEffect transition="out" filter="blinds(horizontal)">
                                      <p:cBhvr>
                                        <p:cTn id="994" dur="2000"/>
                                        <p:tgtEl>
                                          <p:spTgt spid="38"/>
                                        </p:tgtEl>
                                      </p:cBhvr>
                                    </p:animEffect>
                                    <p:set>
                                      <p:cBhvr>
                                        <p:cTn id="995" dur="1" fill="hold">
                                          <p:stCondLst>
                                            <p:cond delay="1999"/>
                                          </p:stCondLst>
                                        </p:cTn>
                                        <p:tgtEl>
                                          <p:spTgt spid="38"/>
                                        </p:tgtEl>
                                        <p:attrNameLst>
                                          <p:attrName>style.visibility</p:attrName>
                                        </p:attrNameLst>
                                      </p:cBhvr>
                                      <p:to>
                                        <p:strVal val="hidden"/>
                                      </p:to>
                                    </p:set>
                                  </p:childTnLst>
                                </p:cTn>
                              </p:par>
                              <p:par>
                                <p:cTn id="996" presetID="3" presetClass="exit" presetSubtype="10" fill="hold" grpId="2" nodeType="withEffect">
                                  <p:stCondLst>
                                    <p:cond delay="0"/>
                                  </p:stCondLst>
                                  <p:childTnLst>
                                    <p:animEffect transition="out" filter="blinds(horizontal)">
                                      <p:cBhvr>
                                        <p:cTn id="997" dur="2000"/>
                                        <p:tgtEl>
                                          <p:spTgt spid="39"/>
                                        </p:tgtEl>
                                      </p:cBhvr>
                                    </p:animEffect>
                                    <p:set>
                                      <p:cBhvr>
                                        <p:cTn id="998" dur="1" fill="hold">
                                          <p:stCondLst>
                                            <p:cond delay="1999"/>
                                          </p:stCondLst>
                                        </p:cTn>
                                        <p:tgtEl>
                                          <p:spTgt spid="39"/>
                                        </p:tgtEl>
                                        <p:attrNameLst>
                                          <p:attrName>style.visibility</p:attrName>
                                        </p:attrNameLst>
                                      </p:cBhvr>
                                      <p:to>
                                        <p:strVal val="hidden"/>
                                      </p:to>
                                    </p:set>
                                  </p:childTnLst>
                                </p:cTn>
                              </p:par>
                              <p:par>
                                <p:cTn id="999" presetID="3" presetClass="exit" presetSubtype="10" fill="hold" grpId="2" nodeType="withEffect">
                                  <p:stCondLst>
                                    <p:cond delay="0"/>
                                  </p:stCondLst>
                                  <p:childTnLst>
                                    <p:animEffect transition="out" filter="blinds(horizontal)">
                                      <p:cBhvr>
                                        <p:cTn id="1000" dur="2000"/>
                                        <p:tgtEl>
                                          <p:spTgt spid="40"/>
                                        </p:tgtEl>
                                      </p:cBhvr>
                                    </p:animEffect>
                                    <p:set>
                                      <p:cBhvr>
                                        <p:cTn id="1001" dur="1" fill="hold">
                                          <p:stCondLst>
                                            <p:cond delay="1999"/>
                                          </p:stCondLst>
                                        </p:cTn>
                                        <p:tgtEl>
                                          <p:spTgt spid="40"/>
                                        </p:tgtEl>
                                        <p:attrNameLst>
                                          <p:attrName>style.visibility</p:attrName>
                                        </p:attrNameLst>
                                      </p:cBhvr>
                                      <p:to>
                                        <p:strVal val="hidden"/>
                                      </p:to>
                                    </p:set>
                                  </p:childTnLst>
                                </p:cTn>
                              </p:par>
                              <p:par>
                                <p:cTn id="1002" presetID="3" presetClass="exit" presetSubtype="10" fill="hold" grpId="2" nodeType="withEffect">
                                  <p:stCondLst>
                                    <p:cond delay="0"/>
                                  </p:stCondLst>
                                  <p:childTnLst>
                                    <p:animEffect transition="out" filter="blinds(horizontal)">
                                      <p:cBhvr>
                                        <p:cTn id="1003" dur="2000"/>
                                        <p:tgtEl>
                                          <p:spTgt spid="41"/>
                                        </p:tgtEl>
                                      </p:cBhvr>
                                    </p:animEffect>
                                    <p:set>
                                      <p:cBhvr>
                                        <p:cTn id="1004" dur="1" fill="hold">
                                          <p:stCondLst>
                                            <p:cond delay="1999"/>
                                          </p:stCondLst>
                                        </p:cTn>
                                        <p:tgtEl>
                                          <p:spTgt spid="41"/>
                                        </p:tgtEl>
                                        <p:attrNameLst>
                                          <p:attrName>style.visibility</p:attrName>
                                        </p:attrNameLst>
                                      </p:cBhvr>
                                      <p:to>
                                        <p:strVal val="hidden"/>
                                      </p:to>
                                    </p:set>
                                  </p:childTnLst>
                                </p:cTn>
                              </p:par>
                              <p:par>
                                <p:cTn id="1005" presetID="3" presetClass="exit" presetSubtype="10" fill="hold" grpId="2" nodeType="withEffect">
                                  <p:stCondLst>
                                    <p:cond delay="0"/>
                                  </p:stCondLst>
                                  <p:childTnLst>
                                    <p:animEffect transition="out" filter="blinds(horizontal)">
                                      <p:cBhvr>
                                        <p:cTn id="1006" dur="2000"/>
                                        <p:tgtEl>
                                          <p:spTgt spid="42"/>
                                        </p:tgtEl>
                                      </p:cBhvr>
                                    </p:animEffect>
                                    <p:set>
                                      <p:cBhvr>
                                        <p:cTn id="1007" dur="1" fill="hold">
                                          <p:stCondLst>
                                            <p:cond delay="1999"/>
                                          </p:stCondLst>
                                        </p:cTn>
                                        <p:tgtEl>
                                          <p:spTgt spid="42"/>
                                        </p:tgtEl>
                                        <p:attrNameLst>
                                          <p:attrName>style.visibility</p:attrName>
                                        </p:attrNameLst>
                                      </p:cBhvr>
                                      <p:to>
                                        <p:strVal val="hidden"/>
                                      </p:to>
                                    </p:set>
                                  </p:childTnLst>
                                </p:cTn>
                              </p:par>
                              <p:par>
                                <p:cTn id="1008" presetID="3" presetClass="exit" presetSubtype="10" fill="hold" grpId="2" nodeType="withEffect">
                                  <p:stCondLst>
                                    <p:cond delay="0"/>
                                  </p:stCondLst>
                                  <p:childTnLst>
                                    <p:animEffect transition="out" filter="blinds(horizontal)">
                                      <p:cBhvr>
                                        <p:cTn id="1009" dur="2000"/>
                                        <p:tgtEl>
                                          <p:spTgt spid="43"/>
                                        </p:tgtEl>
                                      </p:cBhvr>
                                    </p:animEffect>
                                    <p:set>
                                      <p:cBhvr>
                                        <p:cTn id="1010" dur="1" fill="hold">
                                          <p:stCondLst>
                                            <p:cond delay="1999"/>
                                          </p:stCondLst>
                                        </p:cTn>
                                        <p:tgtEl>
                                          <p:spTgt spid="43"/>
                                        </p:tgtEl>
                                        <p:attrNameLst>
                                          <p:attrName>style.visibility</p:attrName>
                                        </p:attrNameLst>
                                      </p:cBhvr>
                                      <p:to>
                                        <p:strVal val="hidden"/>
                                      </p:to>
                                    </p:set>
                                  </p:childTnLst>
                                </p:cTn>
                              </p:par>
                              <p:par>
                                <p:cTn id="1011" presetID="3" presetClass="exit" presetSubtype="10" fill="hold" grpId="2" nodeType="withEffect">
                                  <p:stCondLst>
                                    <p:cond delay="0"/>
                                  </p:stCondLst>
                                  <p:childTnLst>
                                    <p:animEffect transition="out" filter="blinds(horizontal)">
                                      <p:cBhvr>
                                        <p:cTn id="1012" dur="2000"/>
                                        <p:tgtEl>
                                          <p:spTgt spid="44"/>
                                        </p:tgtEl>
                                      </p:cBhvr>
                                    </p:animEffect>
                                    <p:set>
                                      <p:cBhvr>
                                        <p:cTn id="1013" dur="1" fill="hold">
                                          <p:stCondLst>
                                            <p:cond delay="1999"/>
                                          </p:stCondLst>
                                        </p:cTn>
                                        <p:tgtEl>
                                          <p:spTgt spid="44"/>
                                        </p:tgtEl>
                                        <p:attrNameLst>
                                          <p:attrName>style.visibility</p:attrName>
                                        </p:attrNameLst>
                                      </p:cBhvr>
                                      <p:to>
                                        <p:strVal val="hidden"/>
                                      </p:to>
                                    </p:set>
                                  </p:childTnLst>
                                </p:cTn>
                              </p:par>
                              <p:par>
                                <p:cTn id="1014" presetID="3" presetClass="exit" presetSubtype="10" fill="hold" grpId="2" nodeType="withEffect">
                                  <p:stCondLst>
                                    <p:cond delay="0"/>
                                  </p:stCondLst>
                                  <p:childTnLst>
                                    <p:animEffect transition="out" filter="blinds(horizontal)">
                                      <p:cBhvr>
                                        <p:cTn id="1015" dur="2000"/>
                                        <p:tgtEl>
                                          <p:spTgt spid="45"/>
                                        </p:tgtEl>
                                      </p:cBhvr>
                                    </p:animEffect>
                                    <p:set>
                                      <p:cBhvr>
                                        <p:cTn id="1016" dur="1" fill="hold">
                                          <p:stCondLst>
                                            <p:cond delay="1999"/>
                                          </p:stCondLst>
                                        </p:cTn>
                                        <p:tgtEl>
                                          <p:spTgt spid="45"/>
                                        </p:tgtEl>
                                        <p:attrNameLst>
                                          <p:attrName>style.visibility</p:attrName>
                                        </p:attrNameLst>
                                      </p:cBhvr>
                                      <p:to>
                                        <p:strVal val="hidden"/>
                                      </p:to>
                                    </p:set>
                                  </p:childTnLst>
                                </p:cTn>
                              </p:par>
                              <p:par>
                                <p:cTn id="1017" presetID="3" presetClass="exit" presetSubtype="10" fill="hold" grpId="2" nodeType="withEffect">
                                  <p:stCondLst>
                                    <p:cond delay="0"/>
                                  </p:stCondLst>
                                  <p:childTnLst>
                                    <p:animEffect transition="out" filter="blinds(horizontal)">
                                      <p:cBhvr>
                                        <p:cTn id="1018" dur="2000"/>
                                        <p:tgtEl>
                                          <p:spTgt spid="46"/>
                                        </p:tgtEl>
                                      </p:cBhvr>
                                    </p:animEffect>
                                    <p:set>
                                      <p:cBhvr>
                                        <p:cTn id="1019" dur="1" fill="hold">
                                          <p:stCondLst>
                                            <p:cond delay="1999"/>
                                          </p:stCondLst>
                                        </p:cTn>
                                        <p:tgtEl>
                                          <p:spTgt spid="46"/>
                                        </p:tgtEl>
                                        <p:attrNameLst>
                                          <p:attrName>style.visibility</p:attrName>
                                        </p:attrNameLst>
                                      </p:cBhvr>
                                      <p:to>
                                        <p:strVal val="hidden"/>
                                      </p:to>
                                    </p:set>
                                  </p:childTnLst>
                                </p:cTn>
                              </p:par>
                              <p:par>
                                <p:cTn id="1020" presetID="3" presetClass="exit" presetSubtype="10" fill="hold" grpId="2" nodeType="withEffect">
                                  <p:stCondLst>
                                    <p:cond delay="0"/>
                                  </p:stCondLst>
                                  <p:childTnLst>
                                    <p:animEffect transition="out" filter="blinds(horizontal)">
                                      <p:cBhvr>
                                        <p:cTn id="1021" dur="2000"/>
                                        <p:tgtEl>
                                          <p:spTgt spid="47"/>
                                        </p:tgtEl>
                                      </p:cBhvr>
                                    </p:animEffect>
                                    <p:set>
                                      <p:cBhvr>
                                        <p:cTn id="1022" dur="1" fill="hold">
                                          <p:stCondLst>
                                            <p:cond delay="1999"/>
                                          </p:stCondLst>
                                        </p:cTn>
                                        <p:tgtEl>
                                          <p:spTgt spid="47"/>
                                        </p:tgtEl>
                                        <p:attrNameLst>
                                          <p:attrName>style.visibility</p:attrName>
                                        </p:attrNameLst>
                                      </p:cBhvr>
                                      <p:to>
                                        <p:strVal val="hidden"/>
                                      </p:to>
                                    </p:set>
                                  </p:childTnLst>
                                </p:cTn>
                              </p:par>
                              <p:par>
                                <p:cTn id="1023" presetID="3" presetClass="exit" presetSubtype="10" fill="hold" grpId="2" nodeType="withEffect">
                                  <p:stCondLst>
                                    <p:cond delay="0"/>
                                  </p:stCondLst>
                                  <p:childTnLst>
                                    <p:animEffect transition="out" filter="blinds(horizontal)">
                                      <p:cBhvr>
                                        <p:cTn id="1024" dur="2000"/>
                                        <p:tgtEl>
                                          <p:spTgt spid="48"/>
                                        </p:tgtEl>
                                      </p:cBhvr>
                                    </p:animEffect>
                                    <p:set>
                                      <p:cBhvr>
                                        <p:cTn id="1025" dur="1" fill="hold">
                                          <p:stCondLst>
                                            <p:cond delay="1999"/>
                                          </p:stCondLst>
                                        </p:cTn>
                                        <p:tgtEl>
                                          <p:spTgt spid="48"/>
                                        </p:tgtEl>
                                        <p:attrNameLst>
                                          <p:attrName>style.visibility</p:attrName>
                                        </p:attrNameLst>
                                      </p:cBhvr>
                                      <p:to>
                                        <p:strVal val="hidden"/>
                                      </p:to>
                                    </p:set>
                                  </p:childTnLst>
                                </p:cTn>
                              </p:par>
                              <p:par>
                                <p:cTn id="1026" presetID="3" presetClass="exit" presetSubtype="10" fill="hold" grpId="2" nodeType="withEffect">
                                  <p:stCondLst>
                                    <p:cond delay="0"/>
                                  </p:stCondLst>
                                  <p:childTnLst>
                                    <p:animEffect transition="out" filter="blinds(horizontal)">
                                      <p:cBhvr>
                                        <p:cTn id="1027" dur="2000"/>
                                        <p:tgtEl>
                                          <p:spTgt spid="49"/>
                                        </p:tgtEl>
                                      </p:cBhvr>
                                    </p:animEffect>
                                    <p:set>
                                      <p:cBhvr>
                                        <p:cTn id="1028" dur="1" fill="hold">
                                          <p:stCondLst>
                                            <p:cond delay="1999"/>
                                          </p:stCondLst>
                                        </p:cTn>
                                        <p:tgtEl>
                                          <p:spTgt spid="49"/>
                                        </p:tgtEl>
                                        <p:attrNameLst>
                                          <p:attrName>style.visibility</p:attrName>
                                        </p:attrNameLst>
                                      </p:cBhvr>
                                      <p:to>
                                        <p:strVal val="hidden"/>
                                      </p:to>
                                    </p:set>
                                  </p:childTnLst>
                                </p:cTn>
                              </p:par>
                              <p:par>
                                <p:cTn id="1029" presetID="3" presetClass="exit" presetSubtype="10" fill="hold" grpId="2" nodeType="withEffect">
                                  <p:stCondLst>
                                    <p:cond delay="0"/>
                                  </p:stCondLst>
                                  <p:childTnLst>
                                    <p:animEffect transition="out" filter="blinds(horizontal)">
                                      <p:cBhvr>
                                        <p:cTn id="1030" dur="2000"/>
                                        <p:tgtEl>
                                          <p:spTgt spid="50"/>
                                        </p:tgtEl>
                                      </p:cBhvr>
                                    </p:animEffect>
                                    <p:set>
                                      <p:cBhvr>
                                        <p:cTn id="1031" dur="1" fill="hold">
                                          <p:stCondLst>
                                            <p:cond delay="1999"/>
                                          </p:stCondLst>
                                        </p:cTn>
                                        <p:tgtEl>
                                          <p:spTgt spid="50"/>
                                        </p:tgtEl>
                                        <p:attrNameLst>
                                          <p:attrName>style.visibility</p:attrName>
                                        </p:attrNameLst>
                                      </p:cBhvr>
                                      <p:to>
                                        <p:strVal val="hidden"/>
                                      </p:to>
                                    </p:set>
                                  </p:childTnLst>
                                </p:cTn>
                              </p:par>
                              <p:par>
                                <p:cTn id="1032" presetID="3" presetClass="exit" presetSubtype="10" fill="hold" grpId="2" nodeType="withEffect">
                                  <p:stCondLst>
                                    <p:cond delay="0"/>
                                  </p:stCondLst>
                                  <p:childTnLst>
                                    <p:animEffect transition="out" filter="blinds(horizontal)">
                                      <p:cBhvr>
                                        <p:cTn id="1033" dur="2000"/>
                                        <p:tgtEl>
                                          <p:spTgt spid="51"/>
                                        </p:tgtEl>
                                      </p:cBhvr>
                                    </p:animEffect>
                                    <p:set>
                                      <p:cBhvr>
                                        <p:cTn id="1034" dur="1" fill="hold">
                                          <p:stCondLst>
                                            <p:cond delay="1999"/>
                                          </p:stCondLst>
                                        </p:cTn>
                                        <p:tgtEl>
                                          <p:spTgt spid="51"/>
                                        </p:tgtEl>
                                        <p:attrNameLst>
                                          <p:attrName>style.visibility</p:attrName>
                                        </p:attrNameLst>
                                      </p:cBhvr>
                                      <p:to>
                                        <p:strVal val="hidden"/>
                                      </p:to>
                                    </p:set>
                                  </p:childTnLst>
                                </p:cTn>
                              </p:par>
                              <p:par>
                                <p:cTn id="1035" presetID="3" presetClass="exit" presetSubtype="10" fill="hold" grpId="2" nodeType="withEffect">
                                  <p:stCondLst>
                                    <p:cond delay="0"/>
                                  </p:stCondLst>
                                  <p:childTnLst>
                                    <p:animEffect transition="out" filter="blinds(horizontal)">
                                      <p:cBhvr>
                                        <p:cTn id="1036" dur="2000"/>
                                        <p:tgtEl>
                                          <p:spTgt spid="52"/>
                                        </p:tgtEl>
                                      </p:cBhvr>
                                    </p:animEffect>
                                    <p:set>
                                      <p:cBhvr>
                                        <p:cTn id="1037" dur="1" fill="hold">
                                          <p:stCondLst>
                                            <p:cond delay="1999"/>
                                          </p:stCondLst>
                                        </p:cTn>
                                        <p:tgtEl>
                                          <p:spTgt spid="52"/>
                                        </p:tgtEl>
                                        <p:attrNameLst>
                                          <p:attrName>style.visibility</p:attrName>
                                        </p:attrNameLst>
                                      </p:cBhvr>
                                      <p:to>
                                        <p:strVal val="hidden"/>
                                      </p:to>
                                    </p:set>
                                  </p:childTnLst>
                                </p:cTn>
                              </p:par>
                              <p:par>
                                <p:cTn id="1038" presetID="3" presetClass="exit" presetSubtype="10" fill="hold" grpId="2" nodeType="withEffect">
                                  <p:stCondLst>
                                    <p:cond delay="0"/>
                                  </p:stCondLst>
                                  <p:childTnLst>
                                    <p:animEffect transition="out" filter="blinds(horizontal)">
                                      <p:cBhvr>
                                        <p:cTn id="1039" dur="2000"/>
                                        <p:tgtEl>
                                          <p:spTgt spid="53"/>
                                        </p:tgtEl>
                                      </p:cBhvr>
                                    </p:animEffect>
                                    <p:set>
                                      <p:cBhvr>
                                        <p:cTn id="1040" dur="1" fill="hold">
                                          <p:stCondLst>
                                            <p:cond delay="1999"/>
                                          </p:stCondLst>
                                        </p:cTn>
                                        <p:tgtEl>
                                          <p:spTgt spid="53"/>
                                        </p:tgtEl>
                                        <p:attrNameLst>
                                          <p:attrName>style.visibility</p:attrName>
                                        </p:attrNameLst>
                                      </p:cBhvr>
                                      <p:to>
                                        <p:strVal val="hidden"/>
                                      </p:to>
                                    </p:set>
                                  </p:childTnLst>
                                </p:cTn>
                              </p:par>
                              <p:par>
                                <p:cTn id="1041" presetID="3" presetClass="exit" presetSubtype="10" fill="hold" grpId="2" nodeType="withEffect">
                                  <p:stCondLst>
                                    <p:cond delay="0"/>
                                  </p:stCondLst>
                                  <p:childTnLst>
                                    <p:animEffect transition="out" filter="blinds(horizontal)">
                                      <p:cBhvr>
                                        <p:cTn id="1042" dur="2000"/>
                                        <p:tgtEl>
                                          <p:spTgt spid="54"/>
                                        </p:tgtEl>
                                      </p:cBhvr>
                                    </p:animEffect>
                                    <p:set>
                                      <p:cBhvr>
                                        <p:cTn id="1043" dur="1" fill="hold">
                                          <p:stCondLst>
                                            <p:cond delay="1999"/>
                                          </p:stCondLst>
                                        </p:cTn>
                                        <p:tgtEl>
                                          <p:spTgt spid="54"/>
                                        </p:tgtEl>
                                        <p:attrNameLst>
                                          <p:attrName>style.visibility</p:attrName>
                                        </p:attrNameLst>
                                      </p:cBhvr>
                                      <p:to>
                                        <p:strVal val="hidden"/>
                                      </p:to>
                                    </p:set>
                                  </p:childTnLst>
                                </p:cTn>
                              </p:par>
                              <p:par>
                                <p:cTn id="1044" presetID="3" presetClass="exit" presetSubtype="10" fill="hold" grpId="2" nodeType="withEffect">
                                  <p:stCondLst>
                                    <p:cond delay="0"/>
                                  </p:stCondLst>
                                  <p:childTnLst>
                                    <p:animEffect transition="out" filter="blinds(horizontal)">
                                      <p:cBhvr>
                                        <p:cTn id="1045" dur="2000"/>
                                        <p:tgtEl>
                                          <p:spTgt spid="55"/>
                                        </p:tgtEl>
                                      </p:cBhvr>
                                    </p:animEffect>
                                    <p:set>
                                      <p:cBhvr>
                                        <p:cTn id="1046" dur="1" fill="hold">
                                          <p:stCondLst>
                                            <p:cond delay="1999"/>
                                          </p:stCondLst>
                                        </p:cTn>
                                        <p:tgtEl>
                                          <p:spTgt spid="55"/>
                                        </p:tgtEl>
                                        <p:attrNameLst>
                                          <p:attrName>style.visibility</p:attrName>
                                        </p:attrNameLst>
                                      </p:cBhvr>
                                      <p:to>
                                        <p:strVal val="hidden"/>
                                      </p:to>
                                    </p:set>
                                  </p:childTnLst>
                                </p:cTn>
                              </p:par>
                              <p:par>
                                <p:cTn id="1047" presetID="3" presetClass="exit" presetSubtype="10" fill="hold" grpId="2" nodeType="withEffect">
                                  <p:stCondLst>
                                    <p:cond delay="0"/>
                                  </p:stCondLst>
                                  <p:childTnLst>
                                    <p:animEffect transition="out" filter="blinds(horizontal)">
                                      <p:cBhvr>
                                        <p:cTn id="1048" dur="2000"/>
                                        <p:tgtEl>
                                          <p:spTgt spid="56"/>
                                        </p:tgtEl>
                                      </p:cBhvr>
                                    </p:animEffect>
                                    <p:set>
                                      <p:cBhvr>
                                        <p:cTn id="1049" dur="1" fill="hold">
                                          <p:stCondLst>
                                            <p:cond delay="1999"/>
                                          </p:stCondLst>
                                        </p:cTn>
                                        <p:tgtEl>
                                          <p:spTgt spid="56"/>
                                        </p:tgtEl>
                                        <p:attrNameLst>
                                          <p:attrName>style.visibility</p:attrName>
                                        </p:attrNameLst>
                                      </p:cBhvr>
                                      <p:to>
                                        <p:strVal val="hidden"/>
                                      </p:to>
                                    </p:set>
                                  </p:childTnLst>
                                </p:cTn>
                              </p:par>
                              <p:par>
                                <p:cTn id="1050" presetID="3" presetClass="exit" presetSubtype="10" fill="hold" grpId="2" nodeType="withEffect">
                                  <p:stCondLst>
                                    <p:cond delay="0"/>
                                  </p:stCondLst>
                                  <p:childTnLst>
                                    <p:animEffect transition="out" filter="blinds(horizontal)">
                                      <p:cBhvr>
                                        <p:cTn id="1051" dur="2000"/>
                                        <p:tgtEl>
                                          <p:spTgt spid="57"/>
                                        </p:tgtEl>
                                      </p:cBhvr>
                                    </p:animEffect>
                                    <p:set>
                                      <p:cBhvr>
                                        <p:cTn id="1052" dur="1" fill="hold">
                                          <p:stCondLst>
                                            <p:cond delay="1999"/>
                                          </p:stCondLst>
                                        </p:cTn>
                                        <p:tgtEl>
                                          <p:spTgt spid="57"/>
                                        </p:tgtEl>
                                        <p:attrNameLst>
                                          <p:attrName>style.visibility</p:attrName>
                                        </p:attrNameLst>
                                      </p:cBhvr>
                                      <p:to>
                                        <p:strVal val="hidden"/>
                                      </p:to>
                                    </p:set>
                                  </p:childTnLst>
                                </p:cTn>
                              </p:par>
                              <p:par>
                                <p:cTn id="1053" presetID="3" presetClass="exit" presetSubtype="10" fill="hold" grpId="2" nodeType="withEffect">
                                  <p:stCondLst>
                                    <p:cond delay="0"/>
                                  </p:stCondLst>
                                  <p:childTnLst>
                                    <p:animEffect transition="out" filter="blinds(horizontal)">
                                      <p:cBhvr>
                                        <p:cTn id="1054" dur="2000"/>
                                        <p:tgtEl>
                                          <p:spTgt spid="58"/>
                                        </p:tgtEl>
                                      </p:cBhvr>
                                    </p:animEffect>
                                    <p:set>
                                      <p:cBhvr>
                                        <p:cTn id="1055" dur="1" fill="hold">
                                          <p:stCondLst>
                                            <p:cond delay="1999"/>
                                          </p:stCondLst>
                                        </p:cTn>
                                        <p:tgtEl>
                                          <p:spTgt spid="58"/>
                                        </p:tgtEl>
                                        <p:attrNameLst>
                                          <p:attrName>style.visibility</p:attrName>
                                        </p:attrNameLst>
                                      </p:cBhvr>
                                      <p:to>
                                        <p:strVal val="hidden"/>
                                      </p:to>
                                    </p:set>
                                  </p:childTnLst>
                                </p:cTn>
                              </p:par>
                              <p:par>
                                <p:cTn id="1056" presetID="3" presetClass="exit" presetSubtype="10" fill="hold" grpId="2" nodeType="withEffect">
                                  <p:stCondLst>
                                    <p:cond delay="0"/>
                                  </p:stCondLst>
                                  <p:childTnLst>
                                    <p:animEffect transition="out" filter="blinds(horizontal)">
                                      <p:cBhvr>
                                        <p:cTn id="1057" dur="2000"/>
                                        <p:tgtEl>
                                          <p:spTgt spid="59"/>
                                        </p:tgtEl>
                                      </p:cBhvr>
                                    </p:animEffect>
                                    <p:set>
                                      <p:cBhvr>
                                        <p:cTn id="1058" dur="1" fill="hold">
                                          <p:stCondLst>
                                            <p:cond delay="1999"/>
                                          </p:stCondLst>
                                        </p:cTn>
                                        <p:tgtEl>
                                          <p:spTgt spid="59"/>
                                        </p:tgtEl>
                                        <p:attrNameLst>
                                          <p:attrName>style.visibility</p:attrName>
                                        </p:attrNameLst>
                                      </p:cBhvr>
                                      <p:to>
                                        <p:strVal val="hidden"/>
                                      </p:to>
                                    </p:set>
                                  </p:childTnLst>
                                </p:cTn>
                              </p:par>
                              <p:par>
                                <p:cTn id="1059" presetID="3" presetClass="exit" presetSubtype="10" fill="hold" grpId="2" nodeType="withEffect">
                                  <p:stCondLst>
                                    <p:cond delay="0"/>
                                  </p:stCondLst>
                                  <p:childTnLst>
                                    <p:animEffect transition="out" filter="blinds(horizontal)">
                                      <p:cBhvr>
                                        <p:cTn id="1060" dur="2000"/>
                                        <p:tgtEl>
                                          <p:spTgt spid="60"/>
                                        </p:tgtEl>
                                      </p:cBhvr>
                                    </p:animEffect>
                                    <p:set>
                                      <p:cBhvr>
                                        <p:cTn id="1061" dur="1" fill="hold">
                                          <p:stCondLst>
                                            <p:cond delay="1999"/>
                                          </p:stCondLst>
                                        </p:cTn>
                                        <p:tgtEl>
                                          <p:spTgt spid="60"/>
                                        </p:tgtEl>
                                        <p:attrNameLst>
                                          <p:attrName>style.visibility</p:attrName>
                                        </p:attrNameLst>
                                      </p:cBhvr>
                                      <p:to>
                                        <p:strVal val="hidden"/>
                                      </p:to>
                                    </p:set>
                                  </p:childTnLst>
                                </p:cTn>
                              </p:par>
                              <p:par>
                                <p:cTn id="1062" presetID="3" presetClass="exit" presetSubtype="10" fill="hold" grpId="2" nodeType="withEffect">
                                  <p:stCondLst>
                                    <p:cond delay="0"/>
                                  </p:stCondLst>
                                  <p:childTnLst>
                                    <p:animEffect transition="out" filter="blinds(horizontal)">
                                      <p:cBhvr>
                                        <p:cTn id="1063" dur="2000"/>
                                        <p:tgtEl>
                                          <p:spTgt spid="61"/>
                                        </p:tgtEl>
                                      </p:cBhvr>
                                    </p:animEffect>
                                    <p:set>
                                      <p:cBhvr>
                                        <p:cTn id="1064" dur="1" fill="hold">
                                          <p:stCondLst>
                                            <p:cond delay="1999"/>
                                          </p:stCondLst>
                                        </p:cTn>
                                        <p:tgtEl>
                                          <p:spTgt spid="61"/>
                                        </p:tgtEl>
                                        <p:attrNameLst>
                                          <p:attrName>style.visibility</p:attrName>
                                        </p:attrNameLst>
                                      </p:cBhvr>
                                      <p:to>
                                        <p:strVal val="hidden"/>
                                      </p:to>
                                    </p:set>
                                  </p:childTnLst>
                                </p:cTn>
                              </p:par>
                              <p:par>
                                <p:cTn id="1065" presetID="3" presetClass="exit" presetSubtype="10" fill="hold" grpId="2" nodeType="withEffect">
                                  <p:stCondLst>
                                    <p:cond delay="0"/>
                                  </p:stCondLst>
                                  <p:childTnLst>
                                    <p:animEffect transition="out" filter="blinds(horizontal)">
                                      <p:cBhvr>
                                        <p:cTn id="1066" dur="2000"/>
                                        <p:tgtEl>
                                          <p:spTgt spid="62"/>
                                        </p:tgtEl>
                                      </p:cBhvr>
                                    </p:animEffect>
                                    <p:set>
                                      <p:cBhvr>
                                        <p:cTn id="1067" dur="1" fill="hold">
                                          <p:stCondLst>
                                            <p:cond delay="1999"/>
                                          </p:stCondLst>
                                        </p:cTn>
                                        <p:tgtEl>
                                          <p:spTgt spid="62"/>
                                        </p:tgtEl>
                                        <p:attrNameLst>
                                          <p:attrName>style.visibility</p:attrName>
                                        </p:attrNameLst>
                                      </p:cBhvr>
                                      <p:to>
                                        <p:strVal val="hidden"/>
                                      </p:to>
                                    </p:set>
                                  </p:childTnLst>
                                </p:cTn>
                              </p:par>
                              <p:par>
                                <p:cTn id="1068" presetID="3" presetClass="exit" presetSubtype="10" fill="hold" grpId="2" nodeType="withEffect">
                                  <p:stCondLst>
                                    <p:cond delay="0"/>
                                  </p:stCondLst>
                                  <p:childTnLst>
                                    <p:animEffect transition="out" filter="blinds(horizontal)">
                                      <p:cBhvr>
                                        <p:cTn id="1069" dur="2000"/>
                                        <p:tgtEl>
                                          <p:spTgt spid="63"/>
                                        </p:tgtEl>
                                      </p:cBhvr>
                                    </p:animEffect>
                                    <p:set>
                                      <p:cBhvr>
                                        <p:cTn id="1070" dur="1" fill="hold">
                                          <p:stCondLst>
                                            <p:cond delay="1999"/>
                                          </p:stCondLst>
                                        </p:cTn>
                                        <p:tgtEl>
                                          <p:spTgt spid="63"/>
                                        </p:tgtEl>
                                        <p:attrNameLst>
                                          <p:attrName>style.visibility</p:attrName>
                                        </p:attrNameLst>
                                      </p:cBhvr>
                                      <p:to>
                                        <p:strVal val="hidden"/>
                                      </p:to>
                                    </p:set>
                                  </p:childTnLst>
                                </p:cTn>
                              </p:par>
                              <p:par>
                                <p:cTn id="1071" presetID="3" presetClass="exit" presetSubtype="10" fill="hold" grpId="2" nodeType="withEffect">
                                  <p:stCondLst>
                                    <p:cond delay="0"/>
                                  </p:stCondLst>
                                  <p:childTnLst>
                                    <p:animEffect transition="out" filter="blinds(horizontal)">
                                      <p:cBhvr>
                                        <p:cTn id="1072" dur="2000"/>
                                        <p:tgtEl>
                                          <p:spTgt spid="64"/>
                                        </p:tgtEl>
                                      </p:cBhvr>
                                    </p:animEffect>
                                    <p:set>
                                      <p:cBhvr>
                                        <p:cTn id="1073" dur="1" fill="hold">
                                          <p:stCondLst>
                                            <p:cond delay="1999"/>
                                          </p:stCondLst>
                                        </p:cTn>
                                        <p:tgtEl>
                                          <p:spTgt spid="64"/>
                                        </p:tgtEl>
                                        <p:attrNameLst>
                                          <p:attrName>style.visibility</p:attrName>
                                        </p:attrNameLst>
                                      </p:cBhvr>
                                      <p:to>
                                        <p:strVal val="hidden"/>
                                      </p:to>
                                    </p:set>
                                  </p:childTnLst>
                                </p:cTn>
                              </p:par>
                              <p:par>
                                <p:cTn id="1074" presetID="3" presetClass="exit" presetSubtype="10" fill="hold" grpId="2" nodeType="withEffect">
                                  <p:stCondLst>
                                    <p:cond delay="0"/>
                                  </p:stCondLst>
                                  <p:childTnLst>
                                    <p:animEffect transition="out" filter="blinds(horizontal)">
                                      <p:cBhvr>
                                        <p:cTn id="1075" dur="2000"/>
                                        <p:tgtEl>
                                          <p:spTgt spid="65"/>
                                        </p:tgtEl>
                                      </p:cBhvr>
                                    </p:animEffect>
                                    <p:set>
                                      <p:cBhvr>
                                        <p:cTn id="1076" dur="1" fill="hold">
                                          <p:stCondLst>
                                            <p:cond delay="1999"/>
                                          </p:stCondLst>
                                        </p:cTn>
                                        <p:tgtEl>
                                          <p:spTgt spid="65"/>
                                        </p:tgtEl>
                                        <p:attrNameLst>
                                          <p:attrName>style.visibility</p:attrName>
                                        </p:attrNameLst>
                                      </p:cBhvr>
                                      <p:to>
                                        <p:strVal val="hidden"/>
                                      </p:to>
                                    </p:set>
                                  </p:childTnLst>
                                </p:cTn>
                              </p:par>
                              <p:par>
                                <p:cTn id="1077" presetID="3" presetClass="exit" presetSubtype="10" fill="hold" grpId="2" nodeType="withEffect">
                                  <p:stCondLst>
                                    <p:cond delay="0"/>
                                  </p:stCondLst>
                                  <p:childTnLst>
                                    <p:animEffect transition="out" filter="blinds(horizontal)">
                                      <p:cBhvr>
                                        <p:cTn id="1078" dur="2000"/>
                                        <p:tgtEl>
                                          <p:spTgt spid="66"/>
                                        </p:tgtEl>
                                      </p:cBhvr>
                                    </p:animEffect>
                                    <p:set>
                                      <p:cBhvr>
                                        <p:cTn id="1079" dur="1" fill="hold">
                                          <p:stCondLst>
                                            <p:cond delay="1999"/>
                                          </p:stCondLst>
                                        </p:cTn>
                                        <p:tgtEl>
                                          <p:spTgt spid="66"/>
                                        </p:tgtEl>
                                        <p:attrNameLst>
                                          <p:attrName>style.visibility</p:attrName>
                                        </p:attrNameLst>
                                      </p:cBhvr>
                                      <p:to>
                                        <p:strVal val="hidden"/>
                                      </p:to>
                                    </p:set>
                                  </p:childTnLst>
                                </p:cTn>
                              </p:par>
                              <p:par>
                                <p:cTn id="1080" presetID="3" presetClass="exit" presetSubtype="10" fill="hold" grpId="2" nodeType="withEffect">
                                  <p:stCondLst>
                                    <p:cond delay="0"/>
                                  </p:stCondLst>
                                  <p:childTnLst>
                                    <p:animEffect transition="out" filter="blinds(horizontal)">
                                      <p:cBhvr>
                                        <p:cTn id="1081" dur="2000"/>
                                        <p:tgtEl>
                                          <p:spTgt spid="67"/>
                                        </p:tgtEl>
                                      </p:cBhvr>
                                    </p:animEffect>
                                    <p:set>
                                      <p:cBhvr>
                                        <p:cTn id="1082" dur="1" fill="hold">
                                          <p:stCondLst>
                                            <p:cond delay="1999"/>
                                          </p:stCondLst>
                                        </p:cTn>
                                        <p:tgtEl>
                                          <p:spTgt spid="67"/>
                                        </p:tgtEl>
                                        <p:attrNameLst>
                                          <p:attrName>style.visibility</p:attrName>
                                        </p:attrNameLst>
                                      </p:cBhvr>
                                      <p:to>
                                        <p:strVal val="hidden"/>
                                      </p:to>
                                    </p:set>
                                  </p:childTnLst>
                                </p:cTn>
                              </p:par>
                              <p:par>
                                <p:cTn id="1083" presetID="3" presetClass="exit" presetSubtype="10" fill="hold" grpId="2" nodeType="withEffect">
                                  <p:stCondLst>
                                    <p:cond delay="0"/>
                                  </p:stCondLst>
                                  <p:childTnLst>
                                    <p:animEffect transition="out" filter="blinds(horizontal)">
                                      <p:cBhvr>
                                        <p:cTn id="1084" dur="2000"/>
                                        <p:tgtEl>
                                          <p:spTgt spid="68"/>
                                        </p:tgtEl>
                                      </p:cBhvr>
                                    </p:animEffect>
                                    <p:set>
                                      <p:cBhvr>
                                        <p:cTn id="1085" dur="1" fill="hold">
                                          <p:stCondLst>
                                            <p:cond delay="1999"/>
                                          </p:stCondLst>
                                        </p:cTn>
                                        <p:tgtEl>
                                          <p:spTgt spid="68"/>
                                        </p:tgtEl>
                                        <p:attrNameLst>
                                          <p:attrName>style.visibility</p:attrName>
                                        </p:attrNameLst>
                                      </p:cBhvr>
                                      <p:to>
                                        <p:strVal val="hidden"/>
                                      </p:to>
                                    </p:set>
                                  </p:childTnLst>
                                </p:cTn>
                              </p:par>
                              <p:par>
                                <p:cTn id="1086" presetID="3" presetClass="exit" presetSubtype="10" fill="hold" grpId="2" nodeType="withEffect">
                                  <p:stCondLst>
                                    <p:cond delay="0"/>
                                  </p:stCondLst>
                                  <p:childTnLst>
                                    <p:animEffect transition="out" filter="blinds(horizontal)">
                                      <p:cBhvr>
                                        <p:cTn id="1087" dur="2000"/>
                                        <p:tgtEl>
                                          <p:spTgt spid="69"/>
                                        </p:tgtEl>
                                      </p:cBhvr>
                                    </p:animEffect>
                                    <p:set>
                                      <p:cBhvr>
                                        <p:cTn id="1088" dur="1" fill="hold">
                                          <p:stCondLst>
                                            <p:cond delay="1999"/>
                                          </p:stCondLst>
                                        </p:cTn>
                                        <p:tgtEl>
                                          <p:spTgt spid="69"/>
                                        </p:tgtEl>
                                        <p:attrNameLst>
                                          <p:attrName>style.visibility</p:attrName>
                                        </p:attrNameLst>
                                      </p:cBhvr>
                                      <p:to>
                                        <p:strVal val="hidden"/>
                                      </p:to>
                                    </p:set>
                                  </p:childTnLst>
                                </p:cTn>
                              </p:par>
                              <p:par>
                                <p:cTn id="1089" presetID="3" presetClass="exit" presetSubtype="10" fill="hold" grpId="2" nodeType="withEffect">
                                  <p:stCondLst>
                                    <p:cond delay="0"/>
                                  </p:stCondLst>
                                  <p:childTnLst>
                                    <p:animEffect transition="out" filter="blinds(horizontal)">
                                      <p:cBhvr>
                                        <p:cTn id="1090" dur="2000"/>
                                        <p:tgtEl>
                                          <p:spTgt spid="70"/>
                                        </p:tgtEl>
                                      </p:cBhvr>
                                    </p:animEffect>
                                    <p:set>
                                      <p:cBhvr>
                                        <p:cTn id="1091" dur="1" fill="hold">
                                          <p:stCondLst>
                                            <p:cond delay="1999"/>
                                          </p:stCondLst>
                                        </p:cTn>
                                        <p:tgtEl>
                                          <p:spTgt spid="70"/>
                                        </p:tgtEl>
                                        <p:attrNameLst>
                                          <p:attrName>style.visibility</p:attrName>
                                        </p:attrNameLst>
                                      </p:cBhvr>
                                      <p:to>
                                        <p:strVal val="hidden"/>
                                      </p:to>
                                    </p:set>
                                  </p:childTnLst>
                                </p:cTn>
                              </p:par>
                              <p:par>
                                <p:cTn id="1092" presetID="3" presetClass="exit" presetSubtype="10" fill="hold" grpId="2" nodeType="withEffect">
                                  <p:stCondLst>
                                    <p:cond delay="0"/>
                                  </p:stCondLst>
                                  <p:childTnLst>
                                    <p:animEffect transition="out" filter="blinds(horizontal)">
                                      <p:cBhvr>
                                        <p:cTn id="1093" dur="2000"/>
                                        <p:tgtEl>
                                          <p:spTgt spid="71"/>
                                        </p:tgtEl>
                                      </p:cBhvr>
                                    </p:animEffect>
                                    <p:set>
                                      <p:cBhvr>
                                        <p:cTn id="1094" dur="1" fill="hold">
                                          <p:stCondLst>
                                            <p:cond delay="1999"/>
                                          </p:stCondLst>
                                        </p:cTn>
                                        <p:tgtEl>
                                          <p:spTgt spid="71"/>
                                        </p:tgtEl>
                                        <p:attrNameLst>
                                          <p:attrName>style.visibility</p:attrName>
                                        </p:attrNameLst>
                                      </p:cBhvr>
                                      <p:to>
                                        <p:strVal val="hidden"/>
                                      </p:to>
                                    </p:set>
                                  </p:childTnLst>
                                </p:cTn>
                              </p:par>
                              <p:par>
                                <p:cTn id="1095" presetID="3" presetClass="exit" presetSubtype="10" fill="hold" grpId="2" nodeType="withEffect">
                                  <p:stCondLst>
                                    <p:cond delay="0"/>
                                  </p:stCondLst>
                                  <p:childTnLst>
                                    <p:animEffect transition="out" filter="blinds(horizontal)">
                                      <p:cBhvr>
                                        <p:cTn id="1096" dur="2000"/>
                                        <p:tgtEl>
                                          <p:spTgt spid="72"/>
                                        </p:tgtEl>
                                      </p:cBhvr>
                                    </p:animEffect>
                                    <p:set>
                                      <p:cBhvr>
                                        <p:cTn id="1097" dur="1" fill="hold">
                                          <p:stCondLst>
                                            <p:cond delay="1999"/>
                                          </p:stCondLst>
                                        </p:cTn>
                                        <p:tgtEl>
                                          <p:spTgt spid="72"/>
                                        </p:tgtEl>
                                        <p:attrNameLst>
                                          <p:attrName>style.visibility</p:attrName>
                                        </p:attrNameLst>
                                      </p:cBhvr>
                                      <p:to>
                                        <p:strVal val="hidden"/>
                                      </p:to>
                                    </p:set>
                                  </p:childTnLst>
                                </p:cTn>
                              </p:par>
                              <p:par>
                                <p:cTn id="1098" presetID="3" presetClass="exit" presetSubtype="10" fill="hold" grpId="2" nodeType="withEffect">
                                  <p:stCondLst>
                                    <p:cond delay="0"/>
                                  </p:stCondLst>
                                  <p:childTnLst>
                                    <p:animEffect transition="out" filter="blinds(horizontal)">
                                      <p:cBhvr>
                                        <p:cTn id="1099" dur="2000"/>
                                        <p:tgtEl>
                                          <p:spTgt spid="73"/>
                                        </p:tgtEl>
                                      </p:cBhvr>
                                    </p:animEffect>
                                    <p:set>
                                      <p:cBhvr>
                                        <p:cTn id="1100" dur="1" fill="hold">
                                          <p:stCondLst>
                                            <p:cond delay="1999"/>
                                          </p:stCondLst>
                                        </p:cTn>
                                        <p:tgtEl>
                                          <p:spTgt spid="73"/>
                                        </p:tgtEl>
                                        <p:attrNameLst>
                                          <p:attrName>style.visibility</p:attrName>
                                        </p:attrNameLst>
                                      </p:cBhvr>
                                      <p:to>
                                        <p:strVal val="hidden"/>
                                      </p:to>
                                    </p:set>
                                  </p:childTnLst>
                                </p:cTn>
                              </p:par>
                              <p:par>
                                <p:cTn id="1101" presetID="3" presetClass="exit" presetSubtype="10" fill="hold" grpId="2" nodeType="withEffect">
                                  <p:stCondLst>
                                    <p:cond delay="0"/>
                                  </p:stCondLst>
                                  <p:childTnLst>
                                    <p:animEffect transition="out" filter="blinds(horizontal)">
                                      <p:cBhvr>
                                        <p:cTn id="1102" dur="2000"/>
                                        <p:tgtEl>
                                          <p:spTgt spid="74"/>
                                        </p:tgtEl>
                                      </p:cBhvr>
                                    </p:animEffect>
                                    <p:set>
                                      <p:cBhvr>
                                        <p:cTn id="1103" dur="1" fill="hold">
                                          <p:stCondLst>
                                            <p:cond delay="1999"/>
                                          </p:stCondLst>
                                        </p:cTn>
                                        <p:tgtEl>
                                          <p:spTgt spid="74"/>
                                        </p:tgtEl>
                                        <p:attrNameLst>
                                          <p:attrName>style.visibility</p:attrName>
                                        </p:attrNameLst>
                                      </p:cBhvr>
                                      <p:to>
                                        <p:strVal val="hidden"/>
                                      </p:to>
                                    </p:set>
                                  </p:childTnLst>
                                </p:cTn>
                              </p:par>
                              <p:par>
                                <p:cTn id="1104" presetID="3" presetClass="exit" presetSubtype="10" fill="hold" grpId="2" nodeType="withEffect">
                                  <p:stCondLst>
                                    <p:cond delay="0"/>
                                  </p:stCondLst>
                                  <p:childTnLst>
                                    <p:animEffect transition="out" filter="blinds(horizontal)">
                                      <p:cBhvr>
                                        <p:cTn id="1105" dur="2000"/>
                                        <p:tgtEl>
                                          <p:spTgt spid="75"/>
                                        </p:tgtEl>
                                      </p:cBhvr>
                                    </p:animEffect>
                                    <p:set>
                                      <p:cBhvr>
                                        <p:cTn id="1106" dur="1" fill="hold">
                                          <p:stCondLst>
                                            <p:cond delay="1999"/>
                                          </p:stCondLst>
                                        </p:cTn>
                                        <p:tgtEl>
                                          <p:spTgt spid="75"/>
                                        </p:tgtEl>
                                        <p:attrNameLst>
                                          <p:attrName>style.visibility</p:attrName>
                                        </p:attrNameLst>
                                      </p:cBhvr>
                                      <p:to>
                                        <p:strVal val="hidden"/>
                                      </p:to>
                                    </p:set>
                                  </p:childTnLst>
                                </p:cTn>
                              </p:par>
                              <p:par>
                                <p:cTn id="1107" presetID="3" presetClass="exit" presetSubtype="10" fill="hold" grpId="2" nodeType="withEffect">
                                  <p:stCondLst>
                                    <p:cond delay="0"/>
                                  </p:stCondLst>
                                  <p:childTnLst>
                                    <p:animEffect transition="out" filter="blinds(horizontal)">
                                      <p:cBhvr>
                                        <p:cTn id="1108" dur="2000"/>
                                        <p:tgtEl>
                                          <p:spTgt spid="76"/>
                                        </p:tgtEl>
                                      </p:cBhvr>
                                    </p:animEffect>
                                    <p:set>
                                      <p:cBhvr>
                                        <p:cTn id="1109" dur="1" fill="hold">
                                          <p:stCondLst>
                                            <p:cond delay="1999"/>
                                          </p:stCondLst>
                                        </p:cTn>
                                        <p:tgtEl>
                                          <p:spTgt spid="76"/>
                                        </p:tgtEl>
                                        <p:attrNameLst>
                                          <p:attrName>style.visibility</p:attrName>
                                        </p:attrNameLst>
                                      </p:cBhvr>
                                      <p:to>
                                        <p:strVal val="hidden"/>
                                      </p:to>
                                    </p:set>
                                  </p:childTnLst>
                                </p:cTn>
                              </p:par>
                              <p:par>
                                <p:cTn id="1110" presetID="3" presetClass="exit" presetSubtype="10" fill="hold" grpId="2" nodeType="withEffect">
                                  <p:stCondLst>
                                    <p:cond delay="0"/>
                                  </p:stCondLst>
                                  <p:childTnLst>
                                    <p:animEffect transition="out" filter="blinds(horizontal)">
                                      <p:cBhvr>
                                        <p:cTn id="1111" dur="2000"/>
                                        <p:tgtEl>
                                          <p:spTgt spid="77"/>
                                        </p:tgtEl>
                                      </p:cBhvr>
                                    </p:animEffect>
                                    <p:set>
                                      <p:cBhvr>
                                        <p:cTn id="1112" dur="1" fill="hold">
                                          <p:stCondLst>
                                            <p:cond delay="1999"/>
                                          </p:stCondLst>
                                        </p:cTn>
                                        <p:tgtEl>
                                          <p:spTgt spid="77"/>
                                        </p:tgtEl>
                                        <p:attrNameLst>
                                          <p:attrName>style.visibility</p:attrName>
                                        </p:attrNameLst>
                                      </p:cBhvr>
                                      <p:to>
                                        <p:strVal val="hidden"/>
                                      </p:to>
                                    </p:set>
                                  </p:childTnLst>
                                </p:cTn>
                              </p:par>
                              <p:par>
                                <p:cTn id="1113" presetID="3" presetClass="exit" presetSubtype="10" fill="hold" grpId="2" nodeType="withEffect">
                                  <p:stCondLst>
                                    <p:cond delay="0"/>
                                  </p:stCondLst>
                                  <p:childTnLst>
                                    <p:animEffect transition="out" filter="blinds(horizontal)">
                                      <p:cBhvr>
                                        <p:cTn id="1114" dur="2000"/>
                                        <p:tgtEl>
                                          <p:spTgt spid="78"/>
                                        </p:tgtEl>
                                      </p:cBhvr>
                                    </p:animEffect>
                                    <p:set>
                                      <p:cBhvr>
                                        <p:cTn id="1115" dur="1" fill="hold">
                                          <p:stCondLst>
                                            <p:cond delay="1999"/>
                                          </p:stCondLst>
                                        </p:cTn>
                                        <p:tgtEl>
                                          <p:spTgt spid="78"/>
                                        </p:tgtEl>
                                        <p:attrNameLst>
                                          <p:attrName>style.visibility</p:attrName>
                                        </p:attrNameLst>
                                      </p:cBhvr>
                                      <p:to>
                                        <p:strVal val="hidden"/>
                                      </p:to>
                                    </p:set>
                                  </p:childTnLst>
                                </p:cTn>
                              </p:par>
                              <p:par>
                                <p:cTn id="1116" presetID="3" presetClass="exit" presetSubtype="10" fill="hold" grpId="2" nodeType="withEffect">
                                  <p:stCondLst>
                                    <p:cond delay="0"/>
                                  </p:stCondLst>
                                  <p:childTnLst>
                                    <p:animEffect transition="out" filter="blinds(horizontal)">
                                      <p:cBhvr>
                                        <p:cTn id="1117" dur="2000"/>
                                        <p:tgtEl>
                                          <p:spTgt spid="79"/>
                                        </p:tgtEl>
                                      </p:cBhvr>
                                    </p:animEffect>
                                    <p:set>
                                      <p:cBhvr>
                                        <p:cTn id="1118" dur="1" fill="hold">
                                          <p:stCondLst>
                                            <p:cond delay="1999"/>
                                          </p:stCondLst>
                                        </p:cTn>
                                        <p:tgtEl>
                                          <p:spTgt spid="79"/>
                                        </p:tgtEl>
                                        <p:attrNameLst>
                                          <p:attrName>style.visibility</p:attrName>
                                        </p:attrNameLst>
                                      </p:cBhvr>
                                      <p:to>
                                        <p:strVal val="hidden"/>
                                      </p:to>
                                    </p:set>
                                  </p:childTnLst>
                                </p:cTn>
                              </p:par>
                              <p:par>
                                <p:cTn id="1119" presetID="3" presetClass="exit" presetSubtype="10" fill="hold" grpId="2" nodeType="withEffect">
                                  <p:stCondLst>
                                    <p:cond delay="0"/>
                                  </p:stCondLst>
                                  <p:childTnLst>
                                    <p:animEffect transition="out" filter="blinds(horizontal)">
                                      <p:cBhvr>
                                        <p:cTn id="1120" dur="2000"/>
                                        <p:tgtEl>
                                          <p:spTgt spid="80"/>
                                        </p:tgtEl>
                                      </p:cBhvr>
                                    </p:animEffect>
                                    <p:set>
                                      <p:cBhvr>
                                        <p:cTn id="1121" dur="1" fill="hold">
                                          <p:stCondLst>
                                            <p:cond delay="1999"/>
                                          </p:stCondLst>
                                        </p:cTn>
                                        <p:tgtEl>
                                          <p:spTgt spid="80"/>
                                        </p:tgtEl>
                                        <p:attrNameLst>
                                          <p:attrName>style.visibility</p:attrName>
                                        </p:attrNameLst>
                                      </p:cBhvr>
                                      <p:to>
                                        <p:strVal val="hidden"/>
                                      </p:to>
                                    </p:set>
                                  </p:childTnLst>
                                </p:cTn>
                              </p:par>
                              <p:par>
                                <p:cTn id="1122" presetID="3" presetClass="exit" presetSubtype="10" fill="hold" grpId="2" nodeType="withEffect">
                                  <p:stCondLst>
                                    <p:cond delay="0"/>
                                  </p:stCondLst>
                                  <p:childTnLst>
                                    <p:animEffect transition="out" filter="blinds(horizontal)">
                                      <p:cBhvr>
                                        <p:cTn id="1123" dur="2000"/>
                                        <p:tgtEl>
                                          <p:spTgt spid="81"/>
                                        </p:tgtEl>
                                      </p:cBhvr>
                                    </p:animEffect>
                                    <p:set>
                                      <p:cBhvr>
                                        <p:cTn id="1124" dur="1" fill="hold">
                                          <p:stCondLst>
                                            <p:cond delay="1999"/>
                                          </p:stCondLst>
                                        </p:cTn>
                                        <p:tgtEl>
                                          <p:spTgt spid="81"/>
                                        </p:tgtEl>
                                        <p:attrNameLst>
                                          <p:attrName>style.visibility</p:attrName>
                                        </p:attrNameLst>
                                      </p:cBhvr>
                                      <p:to>
                                        <p:strVal val="hidden"/>
                                      </p:to>
                                    </p:set>
                                  </p:childTnLst>
                                </p:cTn>
                              </p:par>
                              <p:par>
                                <p:cTn id="1125" presetID="3" presetClass="exit" presetSubtype="10" fill="hold" grpId="2" nodeType="withEffect">
                                  <p:stCondLst>
                                    <p:cond delay="0"/>
                                  </p:stCondLst>
                                  <p:childTnLst>
                                    <p:animEffect transition="out" filter="blinds(horizontal)">
                                      <p:cBhvr>
                                        <p:cTn id="1126" dur="2000"/>
                                        <p:tgtEl>
                                          <p:spTgt spid="82"/>
                                        </p:tgtEl>
                                      </p:cBhvr>
                                    </p:animEffect>
                                    <p:set>
                                      <p:cBhvr>
                                        <p:cTn id="1127" dur="1" fill="hold">
                                          <p:stCondLst>
                                            <p:cond delay="1999"/>
                                          </p:stCondLst>
                                        </p:cTn>
                                        <p:tgtEl>
                                          <p:spTgt spid="82"/>
                                        </p:tgtEl>
                                        <p:attrNameLst>
                                          <p:attrName>style.visibility</p:attrName>
                                        </p:attrNameLst>
                                      </p:cBhvr>
                                      <p:to>
                                        <p:strVal val="hidden"/>
                                      </p:to>
                                    </p:set>
                                  </p:childTnLst>
                                </p:cTn>
                              </p:par>
                              <p:par>
                                <p:cTn id="1128" presetID="17" presetClass="entr" presetSubtype="1" fill="hold" nodeType="withEffect">
                                  <p:stCondLst>
                                    <p:cond delay="0"/>
                                  </p:stCondLst>
                                  <p:childTnLst>
                                    <p:set>
                                      <p:cBhvr>
                                        <p:cTn id="1129" dur="1" fill="hold">
                                          <p:stCondLst>
                                            <p:cond delay="0"/>
                                          </p:stCondLst>
                                        </p:cTn>
                                        <p:tgtEl>
                                          <p:spTgt spid="2"/>
                                        </p:tgtEl>
                                        <p:attrNameLst>
                                          <p:attrName>style.visibility</p:attrName>
                                        </p:attrNameLst>
                                      </p:cBhvr>
                                      <p:to>
                                        <p:strVal val="visible"/>
                                      </p:to>
                                    </p:set>
                                    <p:anim calcmode="lin" valueType="num">
                                      <p:cBhvr>
                                        <p:cTn id="1130" dur="2000" fill="hold"/>
                                        <p:tgtEl>
                                          <p:spTgt spid="2"/>
                                        </p:tgtEl>
                                        <p:attrNameLst>
                                          <p:attrName>ppt_x</p:attrName>
                                        </p:attrNameLst>
                                      </p:cBhvr>
                                      <p:tavLst>
                                        <p:tav tm="0">
                                          <p:val>
                                            <p:strVal val="#ppt_x"/>
                                          </p:val>
                                        </p:tav>
                                        <p:tav tm="100000">
                                          <p:val>
                                            <p:strVal val="#ppt_x"/>
                                          </p:val>
                                        </p:tav>
                                      </p:tavLst>
                                    </p:anim>
                                    <p:anim calcmode="lin" valueType="num">
                                      <p:cBhvr>
                                        <p:cTn id="1131" dur="2000" fill="hold"/>
                                        <p:tgtEl>
                                          <p:spTgt spid="2"/>
                                        </p:tgtEl>
                                        <p:attrNameLst>
                                          <p:attrName>ppt_y</p:attrName>
                                        </p:attrNameLst>
                                      </p:cBhvr>
                                      <p:tavLst>
                                        <p:tav tm="0">
                                          <p:val>
                                            <p:strVal val="#ppt_y-#ppt_h/2"/>
                                          </p:val>
                                        </p:tav>
                                        <p:tav tm="100000">
                                          <p:val>
                                            <p:strVal val="#ppt_y"/>
                                          </p:val>
                                        </p:tav>
                                      </p:tavLst>
                                    </p:anim>
                                    <p:anim calcmode="lin" valueType="num">
                                      <p:cBhvr>
                                        <p:cTn id="1132" dur="2000" fill="hold"/>
                                        <p:tgtEl>
                                          <p:spTgt spid="2"/>
                                        </p:tgtEl>
                                        <p:attrNameLst>
                                          <p:attrName>ppt_w</p:attrName>
                                        </p:attrNameLst>
                                      </p:cBhvr>
                                      <p:tavLst>
                                        <p:tav tm="0">
                                          <p:val>
                                            <p:strVal val="#ppt_w"/>
                                          </p:val>
                                        </p:tav>
                                        <p:tav tm="100000">
                                          <p:val>
                                            <p:strVal val="#ppt_w"/>
                                          </p:val>
                                        </p:tav>
                                      </p:tavLst>
                                    </p:anim>
                                    <p:anim calcmode="lin" valueType="num">
                                      <p:cBhvr>
                                        <p:cTn id="1133" dur="2000" fill="hold"/>
                                        <p:tgtEl>
                                          <p:spTgt spid="2"/>
                                        </p:tgtEl>
                                        <p:attrNameLst>
                                          <p:attrName>ppt_h</p:attrName>
                                        </p:attrNameLst>
                                      </p:cBhvr>
                                      <p:tavLst>
                                        <p:tav tm="0">
                                          <p:val>
                                            <p:fltVal val="0"/>
                                          </p:val>
                                        </p:tav>
                                        <p:tav tm="100000">
                                          <p:val>
                                            <p:strVal val="#ppt_h"/>
                                          </p:val>
                                        </p:tav>
                                      </p:tavLst>
                                    </p:anim>
                                  </p:childTnLst>
                                </p:cTn>
                              </p:par>
                              <p:par>
                                <p:cTn id="1134" presetID="16" presetClass="entr" presetSubtype="37" fill="hold" nodeType="withEffect">
                                  <p:stCondLst>
                                    <p:cond delay="0"/>
                                  </p:stCondLst>
                                  <p:childTnLst>
                                    <p:set>
                                      <p:cBhvr>
                                        <p:cTn id="1135" dur="1" fill="hold">
                                          <p:stCondLst>
                                            <p:cond delay="0"/>
                                          </p:stCondLst>
                                        </p:cTn>
                                        <p:tgtEl>
                                          <p:spTgt spid="2"/>
                                        </p:tgtEl>
                                        <p:attrNameLst>
                                          <p:attrName>style.visibility</p:attrName>
                                        </p:attrNameLst>
                                      </p:cBhvr>
                                      <p:to>
                                        <p:strVal val="visible"/>
                                      </p:to>
                                    </p:set>
                                    <p:animEffect transition="in" filter="barn(outVertical)">
                                      <p:cBhvr>
                                        <p:cTn id="113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4B65E7"/>
        </a:solidFill>
        <a:effectLst/>
      </p:bgPr>
    </p:bg>
    <p:spTree>
      <p:nvGrpSpPr>
        <p:cNvPr id="1" name=""/>
        <p:cNvGrpSpPr/>
        <p:nvPr/>
      </p:nvGrpSpPr>
      <p:grpSpPr>
        <a:xfrm>
          <a:off x="0" y="0"/>
          <a:ext cx="0" cy="0"/>
          <a:chOff x="0" y="0"/>
          <a:chExt cx="0" cy="0"/>
        </a:xfrm>
      </p:grpSpPr>
      <p:pic>
        <p:nvPicPr>
          <p:cNvPr id="2" name="1 Imagen" descr="yjuj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616775">
            <a:off x="2284720" y="3487662"/>
            <a:ext cx="2494053" cy="161659"/>
          </a:xfrm>
          <a:prstGeom prst="rect">
            <a:avLst/>
          </a:prstGeom>
          <a:blipFill>
            <a:blip r:embed="rId3">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616775">
            <a:off x="4494017" y="1425561"/>
            <a:ext cx="2589088" cy="128761"/>
          </a:xfrm>
          <a:prstGeom prst="rect">
            <a:avLst/>
          </a:prstGeom>
          <a:blipFill>
            <a:blip r:embed="rId3">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997988">
            <a:off x="1972294" y="1555923"/>
            <a:ext cx="3143272" cy="160736"/>
          </a:xfrm>
          <a:prstGeom prst="rect">
            <a:avLst/>
          </a:prstGeom>
          <a:blipFill>
            <a:blip r:embed="rId3">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997988">
            <a:off x="4055210" y="3468263"/>
            <a:ext cx="3143272" cy="160736"/>
          </a:xfrm>
          <a:prstGeom prst="rect">
            <a:avLst/>
          </a:prstGeom>
          <a:blipFill>
            <a:blip r:embed="rId3">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997988">
            <a:off x="1787589" y="1376796"/>
            <a:ext cx="3143272" cy="160736"/>
          </a:xfrm>
          <a:prstGeom prst="rect">
            <a:avLst/>
          </a:prstGeom>
          <a:blipFill>
            <a:blip r:embed="rId3">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616775">
            <a:off x="4666273" y="1277923"/>
            <a:ext cx="2589088" cy="158759"/>
          </a:xfrm>
          <a:prstGeom prst="rect">
            <a:avLst/>
          </a:prstGeom>
          <a:blipFill>
            <a:blip r:embed="rId3">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997988">
            <a:off x="4198086" y="3628998"/>
            <a:ext cx="3143272" cy="160736"/>
          </a:xfrm>
          <a:prstGeom prst="rect">
            <a:avLst/>
          </a:prstGeom>
          <a:blipFill>
            <a:blip r:embed="rId3">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616775">
            <a:off x="2117297" y="3671775"/>
            <a:ext cx="2494053" cy="160767"/>
          </a:xfrm>
          <a:prstGeom prst="rect">
            <a:avLst/>
          </a:prstGeom>
          <a:blipFill>
            <a:blip r:embed="rId3">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997988">
            <a:off x="1573274" y="1216060"/>
            <a:ext cx="3143272" cy="160736"/>
          </a:xfrm>
          <a:prstGeom prst="rect">
            <a:avLst/>
          </a:prstGeom>
          <a:blipFill>
            <a:blip r:embed="rId3">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616775">
            <a:off x="4889528" y="1100330"/>
            <a:ext cx="2589088" cy="175771"/>
          </a:xfrm>
          <a:prstGeom prst="rect">
            <a:avLst/>
          </a:prstGeom>
          <a:blipFill>
            <a:blip r:embed="rId3">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997988">
            <a:off x="4340962" y="3736155"/>
            <a:ext cx="3143272" cy="160736"/>
          </a:xfrm>
          <a:prstGeom prst="rect">
            <a:avLst/>
          </a:prstGeom>
          <a:blipFill>
            <a:blip r:embed="rId3">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616775">
            <a:off x="1927529" y="3809133"/>
            <a:ext cx="2494053" cy="161659"/>
          </a:xfrm>
          <a:prstGeom prst="rect">
            <a:avLst/>
          </a:prstGeom>
          <a:blipFill>
            <a:blip r:embed="rId3">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8" presetClass="emph" presetSubtype="0" fill="hold" grpId="1" nodeType="withEffect">
                                  <p:stCondLst>
                                    <p:cond delay="0"/>
                                  </p:stCondLst>
                                  <p:childTnLst>
                                    <p:animRot by="21600000">
                                      <p:cBhvr>
                                        <p:cTn id="44" dur="2000" fill="hold"/>
                                        <p:tgtEl>
                                          <p:spTgt spid="3"/>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4"/>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8"/>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9"/>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10"/>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11"/>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2"/>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3"/>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childTnLst>
                          </p:cTn>
                        </p:par>
                        <p:par>
                          <p:cTn id="67" fill="hold">
                            <p:stCondLst>
                              <p:cond delay="2000"/>
                            </p:stCondLst>
                            <p:childTnLst>
                              <p:par>
                                <p:cTn id="68" presetID="2" presetClass="exit" presetSubtype="2" fill="hold" grpId="2"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1+ppt_w/2"/>
                                          </p:val>
                                        </p:tav>
                                      </p:tavLst>
                                    </p:anim>
                                    <p:anim calcmode="lin" valueType="num">
                                      <p:cBhvr additive="base">
                                        <p:cTn id="70" dur="2000"/>
                                        <p:tgtEl>
                                          <p:spTgt spid="3"/>
                                        </p:tgtEl>
                                        <p:attrNameLst>
                                          <p:attrName>ppt_y</p:attrName>
                                        </p:attrNameLst>
                                      </p:cBhvr>
                                      <p:tavLst>
                                        <p:tav tm="0">
                                          <p:val>
                                            <p:strVal val="ppt_y"/>
                                          </p:val>
                                        </p:tav>
                                        <p:tav tm="100000">
                                          <p:val>
                                            <p:strVal val="ppt_y"/>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1+ppt_w/2"/>
                                          </p:val>
                                        </p:tav>
                                      </p:tavLst>
                                    </p:anim>
                                    <p:anim calcmode="lin" valueType="num">
                                      <p:cBhvr additive="base">
                                        <p:cTn id="82" dur="2000"/>
                                        <p:tgtEl>
                                          <p:spTgt spid="10"/>
                                        </p:tgtEl>
                                        <p:attrNameLst>
                                          <p:attrName>ppt_y</p:attrName>
                                        </p:attrNameLst>
                                      </p:cBhvr>
                                      <p:tavLst>
                                        <p:tav tm="0">
                                          <p:val>
                                            <p:strVal val="ppt_y"/>
                                          </p:val>
                                        </p:tav>
                                        <p:tav tm="100000">
                                          <p:val>
                                            <p:strVal val="ppt_y"/>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14"/>
                                        </p:tgtEl>
                                        <p:attrNameLst>
                                          <p:attrName>ppt_x</p:attrName>
                                        </p:attrNameLst>
                                      </p:cBhvr>
                                      <p:tavLst>
                                        <p:tav tm="0">
                                          <p:val>
                                            <p:strVal val="ppt_x"/>
                                          </p:val>
                                        </p:tav>
                                        <p:tav tm="100000">
                                          <p:val>
                                            <p:strVal val="1+ppt_w/2"/>
                                          </p:val>
                                        </p:tav>
                                      </p:tavLst>
                                    </p:anim>
                                    <p:anim calcmode="lin" valueType="num">
                                      <p:cBhvr additive="base">
                                        <p:cTn id="90" dur="2000"/>
                                        <p:tgtEl>
                                          <p:spTgt spid="14"/>
                                        </p:tgtEl>
                                        <p:attrNameLst>
                                          <p:attrName>ppt_y</p:attrName>
                                        </p:attrNameLst>
                                      </p:cBhvr>
                                      <p:tavLst>
                                        <p:tav tm="0">
                                          <p:val>
                                            <p:strVal val="ppt_y"/>
                                          </p:val>
                                        </p:tav>
                                        <p:tav tm="100000">
                                          <p:val>
                                            <p:strVal val="ppt_y"/>
                                          </p:val>
                                        </p:tav>
                                      </p:tavLst>
                                    </p:anim>
                                    <p:set>
                                      <p:cBhvr>
                                        <p:cTn id="91" dur="1" fill="hold">
                                          <p:stCondLst>
                                            <p:cond delay="1999"/>
                                          </p:stCondLst>
                                        </p:cTn>
                                        <p:tgtEl>
                                          <p:spTgt spid="14"/>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0-ppt_w/2"/>
                                          </p:val>
                                        </p:tav>
                                      </p:tavLst>
                                    </p:anim>
                                    <p:anim calcmode="lin" valueType="num">
                                      <p:cBhvr additive="base">
                                        <p:cTn id="94" dur="2000"/>
                                        <p:tgtEl>
                                          <p:spTgt spid="4"/>
                                        </p:tgtEl>
                                        <p:attrNameLst>
                                          <p:attrName>ppt_y</p:attrName>
                                        </p:attrNameLst>
                                      </p:cBhvr>
                                      <p:tavLst>
                                        <p:tav tm="0">
                                          <p:val>
                                            <p:strVal val="ppt_y"/>
                                          </p:val>
                                        </p:tav>
                                        <p:tav tm="100000">
                                          <p:val>
                                            <p:strVal val="ppt_y"/>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0-ppt_w/2"/>
                                          </p:val>
                                        </p:tav>
                                      </p:tavLst>
                                    </p:anim>
                                    <p:anim calcmode="lin" valueType="num">
                                      <p:cBhvr additive="base">
                                        <p:cTn id="98" dur="2000"/>
                                        <p:tgtEl>
                                          <p:spTgt spid="6"/>
                                        </p:tgtEl>
                                        <p:attrNameLst>
                                          <p:attrName>ppt_y</p:attrName>
                                        </p:attrNameLst>
                                      </p:cBhvr>
                                      <p:tavLst>
                                        <p:tav tm="0">
                                          <p:val>
                                            <p:strVal val="ppt_y"/>
                                          </p:val>
                                        </p:tav>
                                        <p:tav tm="100000">
                                          <p:val>
                                            <p:strVal val="ppt_y"/>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0-ppt_w/2"/>
                                          </p:val>
                                        </p:tav>
                                      </p:tavLst>
                                    </p:anim>
                                    <p:anim calcmode="lin" valueType="num">
                                      <p:cBhvr additive="base">
                                        <p:cTn id="102" dur="2000"/>
                                        <p:tgtEl>
                                          <p:spTgt spid="8"/>
                                        </p:tgtEl>
                                        <p:attrNameLst>
                                          <p:attrName>ppt_y</p:attrName>
                                        </p:attrNameLst>
                                      </p:cBhvr>
                                      <p:tavLst>
                                        <p:tav tm="0">
                                          <p:val>
                                            <p:strVal val="ppt_y"/>
                                          </p:val>
                                        </p:tav>
                                        <p:tav tm="100000">
                                          <p:val>
                                            <p:strVal val="ppt_y"/>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0-ppt_w/2"/>
                                          </p:val>
                                        </p:tav>
                                      </p:tavLst>
                                    </p:anim>
                                    <p:anim calcmode="lin" valueType="num">
                                      <p:cBhvr additive="base">
                                        <p:cTn id="106" dur="2000"/>
                                        <p:tgtEl>
                                          <p:spTgt spid="9"/>
                                        </p:tgtEl>
                                        <p:attrNameLst>
                                          <p:attrName>ppt_y</p:attrName>
                                        </p:attrNameLst>
                                      </p:cBhvr>
                                      <p:tavLst>
                                        <p:tav tm="0">
                                          <p:val>
                                            <p:strVal val="ppt_y"/>
                                          </p:val>
                                        </p:tav>
                                        <p:tav tm="100000">
                                          <p:val>
                                            <p:strVal val="ppt_y"/>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0-ppt_w/2"/>
                                          </p:val>
                                        </p:tav>
                                      </p:tavLst>
                                    </p:anim>
                                    <p:anim calcmode="lin" valueType="num">
                                      <p:cBhvr additive="base">
                                        <p:cTn id="110" dur="2000"/>
                                        <p:tgtEl>
                                          <p:spTgt spid="12"/>
                                        </p:tgtEl>
                                        <p:attrNameLst>
                                          <p:attrName>ppt_y</p:attrName>
                                        </p:attrNameLst>
                                      </p:cBhvr>
                                      <p:tavLst>
                                        <p:tav tm="0">
                                          <p:val>
                                            <p:strVal val="ppt_y"/>
                                          </p:val>
                                        </p:tav>
                                        <p:tav tm="100000">
                                          <p:val>
                                            <p:strVal val="ppt_y"/>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0-ppt_w/2"/>
                                          </p:val>
                                        </p:tav>
                                      </p:tavLst>
                                    </p:anim>
                                    <p:anim calcmode="lin" valueType="num">
                                      <p:cBhvr additive="base">
                                        <p:cTn id="114" dur="2000"/>
                                        <p:tgtEl>
                                          <p:spTgt spid="13"/>
                                        </p:tgtEl>
                                        <p:attrNameLst>
                                          <p:attrName>ppt_y</p:attrName>
                                        </p:attrNameLst>
                                      </p:cBhvr>
                                      <p:tavLst>
                                        <p:tav tm="0">
                                          <p:val>
                                            <p:strVal val="ppt_y"/>
                                          </p:val>
                                        </p:tav>
                                        <p:tav tm="100000">
                                          <p:val>
                                            <p:strVal val="ppt_y"/>
                                          </p:val>
                                        </p:tav>
                                      </p:tavLst>
                                    </p:anim>
                                    <p:set>
                                      <p:cBhvr>
                                        <p:cTn id="115" dur="1" fill="hold">
                                          <p:stCondLst>
                                            <p:cond delay="1999"/>
                                          </p:stCondLst>
                                        </p:cTn>
                                        <p:tgtEl>
                                          <p:spTgt spid="13"/>
                                        </p:tgtEl>
                                        <p:attrNameLst>
                                          <p:attrName>style.visibility</p:attrName>
                                        </p:attrNameLst>
                                      </p:cBhvr>
                                      <p:to>
                                        <p:strVal val="hidden"/>
                                      </p:to>
                                    </p:set>
                                  </p:childTnLst>
                                </p:cTn>
                              </p:par>
                              <p:par>
                                <p:cTn id="116" presetID="23" presetClass="entr" presetSubtype="288" fill="hold" nodeType="withEffect">
                                  <p:stCondLst>
                                    <p:cond delay="0"/>
                                  </p:stCondLst>
                                  <p:childTnLst>
                                    <p:set>
                                      <p:cBhvr>
                                        <p:cTn id="117" dur="1" fill="hold">
                                          <p:stCondLst>
                                            <p:cond delay="0"/>
                                          </p:stCondLst>
                                        </p:cTn>
                                        <p:tgtEl>
                                          <p:spTgt spid="2"/>
                                        </p:tgtEl>
                                        <p:attrNameLst>
                                          <p:attrName>style.visibility</p:attrName>
                                        </p:attrNameLst>
                                      </p:cBhvr>
                                      <p:to>
                                        <p:strVal val="visible"/>
                                      </p:to>
                                    </p:set>
                                    <p:anim calcmode="lin" valueType="num">
                                      <p:cBhvr>
                                        <p:cTn id="118" dur="2000" fill="hold"/>
                                        <p:tgtEl>
                                          <p:spTgt spid="2"/>
                                        </p:tgtEl>
                                        <p:attrNameLst>
                                          <p:attrName>ppt_w</p:attrName>
                                        </p:attrNameLst>
                                      </p:cBhvr>
                                      <p:tavLst>
                                        <p:tav tm="0">
                                          <p:val>
                                            <p:strVal val="4/3*#ppt_w"/>
                                          </p:val>
                                        </p:tav>
                                        <p:tav tm="100000">
                                          <p:val>
                                            <p:strVal val="#ppt_w"/>
                                          </p:val>
                                        </p:tav>
                                      </p:tavLst>
                                    </p:anim>
                                    <p:anim calcmode="lin" valueType="num">
                                      <p:cBhvr>
                                        <p:cTn id="119" dur="2000" fill="hold"/>
                                        <p:tgtEl>
                                          <p:spTgt spid="2"/>
                                        </p:tgtEl>
                                        <p:attrNameLst>
                                          <p:attrName>ppt_h</p:attrName>
                                        </p:attrNameLst>
                                      </p:cBhvr>
                                      <p:tavLst>
                                        <p:tav tm="0">
                                          <p:val>
                                            <p:strVal val="4/3*#ppt_h"/>
                                          </p:val>
                                        </p:tav>
                                        <p:tav tm="100000">
                                          <p:val>
                                            <p:strVal val="#ppt_h"/>
                                          </p:val>
                                        </p:tav>
                                      </p:tavLst>
                                    </p:anim>
                                  </p:childTnLst>
                                </p:cTn>
                              </p:par>
                              <p:par>
                                <p:cTn id="120" presetID="16" presetClass="entr" presetSubtype="37"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Effect transition="in" filter="barn(outVertical)">
                                      <p:cBhvr>
                                        <p:cTn id="12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
              <a:srgbClr val="00B050"/>
            </a:gs>
            <a:gs pos="25000">
              <a:srgbClr val="21D6E0"/>
            </a:gs>
            <a:gs pos="75000">
              <a:srgbClr val="0087E6"/>
            </a:gs>
            <a:gs pos="100000">
              <a:srgbClr val="005CBF"/>
            </a:gs>
          </a:gsLst>
          <a:lin ang="10800000" scaled="1"/>
          <a:tileRect/>
        </a:gradFill>
        <a:effectLst/>
      </p:bgPr>
    </p:bg>
    <p:spTree>
      <p:nvGrpSpPr>
        <p:cNvPr id="1" name=""/>
        <p:cNvGrpSpPr/>
        <p:nvPr/>
      </p:nvGrpSpPr>
      <p:grpSpPr>
        <a:xfrm>
          <a:off x="0" y="0"/>
          <a:ext cx="0" cy="0"/>
          <a:chOff x="0" y="0"/>
          <a:chExt cx="0" cy="0"/>
        </a:xfrm>
      </p:grpSpPr>
      <p:pic>
        <p:nvPicPr>
          <p:cNvPr id="2" name="1 Imagen" descr="dksj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1339444"/>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357190" y="1339444"/>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714380" y="1339444"/>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071570" y="1339444"/>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428760" y="1339444"/>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85950" y="1339444"/>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143140" y="1339444"/>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00330" y="1339444"/>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520" y="1339444"/>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214710" y="1339444"/>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1900" y="1339444"/>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929090" y="1339444"/>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280" y="1339444"/>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643470" y="1339444"/>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000660" y="1339444"/>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357850" y="1339444"/>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572164" y="1339444"/>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929354" y="1339444"/>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286544" y="1339444"/>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643734" y="1339444"/>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000924" y="1339444"/>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114" y="1339444"/>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715304" y="1339444"/>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072494" y="1339444"/>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429620" y="1339444"/>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8786810" y="1339444"/>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2625328"/>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57190" y="2625328"/>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14380" y="2625328"/>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1071570" y="2625328"/>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1428760" y="2625328"/>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785950" y="2625328"/>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143140" y="2625328"/>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500330" y="2625328"/>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2857520" y="2625328"/>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3214710" y="2625328"/>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3571900" y="2625328"/>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3929090" y="2625328"/>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4286280" y="2625328"/>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4643470" y="2625328"/>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5000660" y="2625328"/>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5357850" y="2625328"/>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5572164" y="2625328"/>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5929354" y="2625328"/>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6286544" y="2625328"/>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6643734" y="2625328"/>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000924" y="2625328"/>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114" y="2625328"/>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715304" y="2625328"/>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8072494" y="2625328"/>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8429620" y="2625328"/>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8786810" y="2625328"/>
            <a:ext cx="357190" cy="1125149"/>
          </a:xfrm>
          <a:prstGeom prst="rect">
            <a:avLst/>
          </a:prstGeom>
          <a:blipFill>
            <a:blip r:embed="rId3" cstate="print">
              <a:duotone>
                <a:schemeClr val="accent5">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13"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plus(in)">
                                      <p:cBhvr>
                                        <p:cTn id="45" dur="2000"/>
                                        <p:tgtEl>
                                          <p:spTgt spid="15"/>
                                        </p:tgtEl>
                                      </p:cBhvr>
                                    </p:animEffect>
                                  </p:childTnLst>
                                </p:cTn>
                              </p:par>
                              <p:par>
                                <p:cTn id="46" presetID="13" presetClass="entr" presetSubtype="16"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plus(in)">
                                      <p:cBhvr>
                                        <p:cTn id="48" dur="2000"/>
                                        <p:tgtEl>
                                          <p:spTgt spid="16"/>
                                        </p:tgtEl>
                                      </p:cBhvr>
                                    </p:animEffect>
                                  </p:childTnLst>
                                </p:cTn>
                              </p:par>
                              <p:par>
                                <p:cTn id="49" presetID="13" presetClass="entr" presetSubtype="16"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plus(in)">
                                      <p:cBhvr>
                                        <p:cTn id="51" dur="2000"/>
                                        <p:tgtEl>
                                          <p:spTgt spid="17"/>
                                        </p:tgtEl>
                                      </p:cBhvr>
                                    </p:animEffect>
                                  </p:childTnLst>
                                </p:cTn>
                              </p:par>
                              <p:par>
                                <p:cTn id="52" presetID="13" presetClass="entr" presetSubtype="16"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plus(in)">
                                      <p:cBhvr>
                                        <p:cTn id="54" dur="2000"/>
                                        <p:tgtEl>
                                          <p:spTgt spid="18"/>
                                        </p:tgtEl>
                                      </p:cBhvr>
                                    </p:animEffect>
                                  </p:childTnLst>
                                </p:cTn>
                              </p:par>
                              <p:par>
                                <p:cTn id="55" presetID="13" presetClass="entr" presetSubtype="16"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plus(in)">
                                      <p:cBhvr>
                                        <p:cTn id="57" dur="2000"/>
                                        <p:tgtEl>
                                          <p:spTgt spid="19"/>
                                        </p:tgtEl>
                                      </p:cBhvr>
                                    </p:animEffect>
                                  </p:childTnLst>
                                </p:cTn>
                              </p:par>
                              <p:par>
                                <p:cTn id="58" presetID="13" presetClass="entr" presetSubtype="16"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plus(in)">
                                      <p:cBhvr>
                                        <p:cTn id="60" dur="2000"/>
                                        <p:tgtEl>
                                          <p:spTgt spid="20"/>
                                        </p:tgtEl>
                                      </p:cBhvr>
                                    </p:animEffect>
                                  </p:childTnLst>
                                </p:cTn>
                              </p:par>
                              <p:par>
                                <p:cTn id="61" presetID="13" presetClass="entr" presetSubtype="16" fill="hold" grpId="0"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plus(in)">
                                      <p:cBhvr>
                                        <p:cTn id="63" dur="2000"/>
                                        <p:tgtEl>
                                          <p:spTgt spid="21"/>
                                        </p:tgtEl>
                                      </p:cBhvr>
                                    </p:animEffect>
                                  </p:childTnLst>
                                </p:cTn>
                              </p:par>
                              <p:par>
                                <p:cTn id="64" presetID="13" presetClass="entr" presetSubtype="16"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plus(in)">
                                      <p:cBhvr>
                                        <p:cTn id="66" dur="2000"/>
                                        <p:tgtEl>
                                          <p:spTgt spid="22"/>
                                        </p:tgtEl>
                                      </p:cBhvr>
                                    </p:animEffect>
                                  </p:childTnLst>
                                </p:cTn>
                              </p:par>
                              <p:par>
                                <p:cTn id="67" presetID="13" presetClass="entr" presetSubtype="16"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plus(in)">
                                      <p:cBhvr>
                                        <p:cTn id="69" dur="2000"/>
                                        <p:tgtEl>
                                          <p:spTgt spid="23"/>
                                        </p:tgtEl>
                                      </p:cBhvr>
                                    </p:animEffect>
                                  </p:childTnLst>
                                </p:cTn>
                              </p:par>
                              <p:par>
                                <p:cTn id="70" presetID="13" presetClass="entr" presetSubtype="16"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plus(in)">
                                      <p:cBhvr>
                                        <p:cTn id="72" dur="2000"/>
                                        <p:tgtEl>
                                          <p:spTgt spid="24"/>
                                        </p:tgtEl>
                                      </p:cBhvr>
                                    </p:animEffect>
                                  </p:childTnLst>
                                </p:cTn>
                              </p:par>
                              <p:par>
                                <p:cTn id="73" presetID="13" presetClass="entr" presetSubtype="16" fill="hold" grpId="0"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plus(in)">
                                      <p:cBhvr>
                                        <p:cTn id="75" dur="2000"/>
                                        <p:tgtEl>
                                          <p:spTgt spid="25"/>
                                        </p:tgtEl>
                                      </p:cBhvr>
                                    </p:animEffect>
                                  </p:childTnLst>
                                </p:cTn>
                              </p:par>
                              <p:par>
                                <p:cTn id="76" presetID="13" presetClass="entr" presetSubtype="16" fill="hold" grpId="0" nodeType="with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plus(in)">
                                      <p:cBhvr>
                                        <p:cTn id="78" dur="2000"/>
                                        <p:tgtEl>
                                          <p:spTgt spid="26"/>
                                        </p:tgtEl>
                                      </p:cBhvr>
                                    </p:animEffect>
                                  </p:childTnLst>
                                </p:cTn>
                              </p:par>
                              <p:par>
                                <p:cTn id="79" presetID="13" presetClass="entr" presetSubtype="16" fill="hold" grpId="0" nodeType="withEffect">
                                  <p:stCondLst>
                                    <p:cond delay="0"/>
                                  </p:stCondLst>
                                  <p:childTnLst>
                                    <p:set>
                                      <p:cBhvr>
                                        <p:cTn id="80" dur="1" fill="hold">
                                          <p:stCondLst>
                                            <p:cond delay="0"/>
                                          </p:stCondLst>
                                        </p:cTn>
                                        <p:tgtEl>
                                          <p:spTgt spid="27"/>
                                        </p:tgtEl>
                                        <p:attrNameLst>
                                          <p:attrName>style.visibility</p:attrName>
                                        </p:attrNameLst>
                                      </p:cBhvr>
                                      <p:to>
                                        <p:strVal val="visible"/>
                                      </p:to>
                                    </p:set>
                                    <p:animEffect transition="in" filter="plus(in)">
                                      <p:cBhvr>
                                        <p:cTn id="81" dur="2000"/>
                                        <p:tgtEl>
                                          <p:spTgt spid="27"/>
                                        </p:tgtEl>
                                      </p:cBhvr>
                                    </p:animEffect>
                                  </p:childTnLst>
                                </p:cTn>
                              </p:par>
                              <p:par>
                                <p:cTn id="82" presetID="13" presetClass="entr" presetSubtype="16" fill="hold" grpId="0" nodeType="with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plus(in)">
                                      <p:cBhvr>
                                        <p:cTn id="84" dur="2000"/>
                                        <p:tgtEl>
                                          <p:spTgt spid="28"/>
                                        </p:tgtEl>
                                      </p:cBhvr>
                                    </p:animEffect>
                                  </p:childTnLst>
                                </p:cTn>
                              </p:par>
                              <p:par>
                                <p:cTn id="85" presetID="8" presetClass="emph" presetSubtype="0" fill="hold" grpId="1" nodeType="withEffect">
                                  <p:stCondLst>
                                    <p:cond delay="0"/>
                                  </p:stCondLst>
                                  <p:childTnLst>
                                    <p:animRot by="21600000">
                                      <p:cBhvr>
                                        <p:cTn id="86" dur="2000" fill="hold"/>
                                        <p:tgtEl>
                                          <p:spTgt spid="3"/>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15"/>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16"/>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17"/>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18"/>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19"/>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23"/>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24"/>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25"/>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26"/>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27"/>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28"/>
                                        </p:tgtEl>
                                        <p:attrNameLst>
                                          <p:attrName>r</p:attrName>
                                        </p:attrNameLst>
                                      </p:cBhvr>
                                    </p:animRot>
                                  </p:childTnLst>
                                </p:cTn>
                              </p:par>
                              <p:par>
                                <p:cTn id="137" presetID="13" presetClass="entr" presetSubtype="16" fill="hold" grpId="0" nodeType="withEffect">
                                  <p:stCondLst>
                                    <p:cond delay="0"/>
                                  </p:stCondLst>
                                  <p:childTnLst>
                                    <p:set>
                                      <p:cBhvr>
                                        <p:cTn id="138" dur="1" fill="hold">
                                          <p:stCondLst>
                                            <p:cond delay="0"/>
                                          </p:stCondLst>
                                        </p:cTn>
                                        <p:tgtEl>
                                          <p:spTgt spid="29"/>
                                        </p:tgtEl>
                                        <p:attrNameLst>
                                          <p:attrName>style.visibility</p:attrName>
                                        </p:attrNameLst>
                                      </p:cBhvr>
                                      <p:to>
                                        <p:strVal val="visible"/>
                                      </p:to>
                                    </p:set>
                                    <p:animEffect transition="in" filter="plus(in)">
                                      <p:cBhvr>
                                        <p:cTn id="139" dur="2000"/>
                                        <p:tgtEl>
                                          <p:spTgt spid="29"/>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30"/>
                                        </p:tgtEl>
                                        <p:attrNameLst>
                                          <p:attrName>style.visibility</p:attrName>
                                        </p:attrNameLst>
                                      </p:cBhvr>
                                      <p:to>
                                        <p:strVal val="visible"/>
                                      </p:to>
                                    </p:set>
                                    <p:animEffect transition="in" filter="plus(in)">
                                      <p:cBhvr>
                                        <p:cTn id="142" dur="2000"/>
                                        <p:tgtEl>
                                          <p:spTgt spid="30"/>
                                        </p:tgtEl>
                                      </p:cBhvr>
                                    </p:animEffect>
                                  </p:childTnLst>
                                </p:cTn>
                              </p:par>
                              <p:par>
                                <p:cTn id="143" presetID="13" presetClass="entr" presetSubtype="16" fill="hold" grpId="0" nodeType="withEffect">
                                  <p:stCondLst>
                                    <p:cond delay="0"/>
                                  </p:stCondLst>
                                  <p:childTnLst>
                                    <p:set>
                                      <p:cBhvr>
                                        <p:cTn id="144" dur="1" fill="hold">
                                          <p:stCondLst>
                                            <p:cond delay="0"/>
                                          </p:stCondLst>
                                        </p:cTn>
                                        <p:tgtEl>
                                          <p:spTgt spid="31"/>
                                        </p:tgtEl>
                                        <p:attrNameLst>
                                          <p:attrName>style.visibility</p:attrName>
                                        </p:attrNameLst>
                                      </p:cBhvr>
                                      <p:to>
                                        <p:strVal val="visible"/>
                                      </p:to>
                                    </p:set>
                                    <p:animEffect transition="in" filter="plus(in)">
                                      <p:cBhvr>
                                        <p:cTn id="145" dur="2000"/>
                                        <p:tgtEl>
                                          <p:spTgt spid="31"/>
                                        </p:tgtEl>
                                      </p:cBhvr>
                                    </p:animEffect>
                                  </p:childTnLst>
                                </p:cTn>
                              </p:par>
                              <p:par>
                                <p:cTn id="146" presetID="13" presetClass="entr" presetSubtype="16" fill="hold" grpId="0" nodeType="withEffect">
                                  <p:stCondLst>
                                    <p:cond delay="0"/>
                                  </p:stCondLst>
                                  <p:childTnLst>
                                    <p:set>
                                      <p:cBhvr>
                                        <p:cTn id="147" dur="1" fill="hold">
                                          <p:stCondLst>
                                            <p:cond delay="0"/>
                                          </p:stCondLst>
                                        </p:cTn>
                                        <p:tgtEl>
                                          <p:spTgt spid="32"/>
                                        </p:tgtEl>
                                        <p:attrNameLst>
                                          <p:attrName>style.visibility</p:attrName>
                                        </p:attrNameLst>
                                      </p:cBhvr>
                                      <p:to>
                                        <p:strVal val="visible"/>
                                      </p:to>
                                    </p:set>
                                    <p:animEffect transition="in" filter="plus(in)">
                                      <p:cBhvr>
                                        <p:cTn id="148" dur="2000"/>
                                        <p:tgtEl>
                                          <p:spTgt spid="32"/>
                                        </p:tgtEl>
                                      </p:cBhvr>
                                    </p:animEffect>
                                  </p:childTnLst>
                                </p:cTn>
                              </p:par>
                              <p:par>
                                <p:cTn id="149" presetID="13" presetClass="entr" presetSubtype="16" fill="hold" grpId="0" nodeType="withEffect">
                                  <p:stCondLst>
                                    <p:cond delay="0"/>
                                  </p:stCondLst>
                                  <p:childTnLst>
                                    <p:set>
                                      <p:cBhvr>
                                        <p:cTn id="150" dur="1" fill="hold">
                                          <p:stCondLst>
                                            <p:cond delay="0"/>
                                          </p:stCondLst>
                                        </p:cTn>
                                        <p:tgtEl>
                                          <p:spTgt spid="33"/>
                                        </p:tgtEl>
                                        <p:attrNameLst>
                                          <p:attrName>style.visibility</p:attrName>
                                        </p:attrNameLst>
                                      </p:cBhvr>
                                      <p:to>
                                        <p:strVal val="visible"/>
                                      </p:to>
                                    </p:set>
                                    <p:animEffect transition="in" filter="plus(in)">
                                      <p:cBhvr>
                                        <p:cTn id="151" dur="2000"/>
                                        <p:tgtEl>
                                          <p:spTgt spid="33"/>
                                        </p:tgtEl>
                                      </p:cBhvr>
                                    </p:animEffect>
                                  </p:childTnLst>
                                </p:cTn>
                              </p:par>
                              <p:par>
                                <p:cTn id="152" presetID="13" presetClass="entr" presetSubtype="16" fill="hold" grpId="0" nodeType="withEffect">
                                  <p:stCondLst>
                                    <p:cond delay="0"/>
                                  </p:stCondLst>
                                  <p:childTnLst>
                                    <p:set>
                                      <p:cBhvr>
                                        <p:cTn id="153" dur="1" fill="hold">
                                          <p:stCondLst>
                                            <p:cond delay="0"/>
                                          </p:stCondLst>
                                        </p:cTn>
                                        <p:tgtEl>
                                          <p:spTgt spid="34"/>
                                        </p:tgtEl>
                                        <p:attrNameLst>
                                          <p:attrName>style.visibility</p:attrName>
                                        </p:attrNameLst>
                                      </p:cBhvr>
                                      <p:to>
                                        <p:strVal val="visible"/>
                                      </p:to>
                                    </p:set>
                                    <p:animEffect transition="in" filter="plus(in)">
                                      <p:cBhvr>
                                        <p:cTn id="154" dur="2000"/>
                                        <p:tgtEl>
                                          <p:spTgt spid="34"/>
                                        </p:tgtEl>
                                      </p:cBhvr>
                                    </p:animEffect>
                                  </p:childTnLst>
                                </p:cTn>
                              </p:par>
                              <p:par>
                                <p:cTn id="155" presetID="13" presetClass="entr" presetSubtype="16" fill="hold" grpId="0" nodeType="withEffect">
                                  <p:stCondLst>
                                    <p:cond delay="0"/>
                                  </p:stCondLst>
                                  <p:childTnLst>
                                    <p:set>
                                      <p:cBhvr>
                                        <p:cTn id="156" dur="1" fill="hold">
                                          <p:stCondLst>
                                            <p:cond delay="0"/>
                                          </p:stCondLst>
                                        </p:cTn>
                                        <p:tgtEl>
                                          <p:spTgt spid="35"/>
                                        </p:tgtEl>
                                        <p:attrNameLst>
                                          <p:attrName>style.visibility</p:attrName>
                                        </p:attrNameLst>
                                      </p:cBhvr>
                                      <p:to>
                                        <p:strVal val="visible"/>
                                      </p:to>
                                    </p:set>
                                    <p:animEffect transition="in" filter="plus(in)">
                                      <p:cBhvr>
                                        <p:cTn id="157" dur="2000"/>
                                        <p:tgtEl>
                                          <p:spTgt spid="35"/>
                                        </p:tgtEl>
                                      </p:cBhvr>
                                    </p:animEffect>
                                  </p:childTnLst>
                                </p:cTn>
                              </p:par>
                              <p:par>
                                <p:cTn id="158" presetID="13" presetClass="entr" presetSubtype="16" fill="hold" grpId="0" nodeType="withEffect">
                                  <p:stCondLst>
                                    <p:cond delay="0"/>
                                  </p:stCondLst>
                                  <p:childTnLst>
                                    <p:set>
                                      <p:cBhvr>
                                        <p:cTn id="159" dur="1" fill="hold">
                                          <p:stCondLst>
                                            <p:cond delay="0"/>
                                          </p:stCondLst>
                                        </p:cTn>
                                        <p:tgtEl>
                                          <p:spTgt spid="36"/>
                                        </p:tgtEl>
                                        <p:attrNameLst>
                                          <p:attrName>style.visibility</p:attrName>
                                        </p:attrNameLst>
                                      </p:cBhvr>
                                      <p:to>
                                        <p:strVal val="visible"/>
                                      </p:to>
                                    </p:set>
                                    <p:animEffect transition="in" filter="plus(in)">
                                      <p:cBhvr>
                                        <p:cTn id="160" dur="2000"/>
                                        <p:tgtEl>
                                          <p:spTgt spid="36"/>
                                        </p:tgtEl>
                                      </p:cBhvr>
                                    </p:animEffect>
                                  </p:childTnLst>
                                </p:cTn>
                              </p:par>
                              <p:par>
                                <p:cTn id="161" presetID="13" presetClass="entr" presetSubtype="16" fill="hold" grpId="0" nodeType="withEffect">
                                  <p:stCondLst>
                                    <p:cond delay="0"/>
                                  </p:stCondLst>
                                  <p:childTnLst>
                                    <p:set>
                                      <p:cBhvr>
                                        <p:cTn id="162" dur="1" fill="hold">
                                          <p:stCondLst>
                                            <p:cond delay="0"/>
                                          </p:stCondLst>
                                        </p:cTn>
                                        <p:tgtEl>
                                          <p:spTgt spid="37"/>
                                        </p:tgtEl>
                                        <p:attrNameLst>
                                          <p:attrName>style.visibility</p:attrName>
                                        </p:attrNameLst>
                                      </p:cBhvr>
                                      <p:to>
                                        <p:strVal val="visible"/>
                                      </p:to>
                                    </p:set>
                                    <p:animEffect transition="in" filter="plus(in)">
                                      <p:cBhvr>
                                        <p:cTn id="163" dur="2000"/>
                                        <p:tgtEl>
                                          <p:spTgt spid="37"/>
                                        </p:tgtEl>
                                      </p:cBhvr>
                                    </p:animEffect>
                                  </p:childTnLst>
                                </p:cTn>
                              </p:par>
                              <p:par>
                                <p:cTn id="164" presetID="13" presetClass="entr" presetSubtype="16" fill="hold" grpId="0" nodeType="withEffect">
                                  <p:stCondLst>
                                    <p:cond delay="0"/>
                                  </p:stCondLst>
                                  <p:childTnLst>
                                    <p:set>
                                      <p:cBhvr>
                                        <p:cTn id="165" dur="1" fill="hold">
                                          <p:stCondLst>
                                            <p:cond delay="0"/>
                                          </p:stCondLst>
                                        </p:cTn>
                                        <p:tgtEl>
                                          <p:spTgt spid="38"/>
                                        </p:tgtEl>
                                        <p:attrNameLst>
                                          <p:attrName>style.visibility</p:attrName>
                                        </p:attrNameLst>
                                      </p:cBhvr>
                                      <p:to>
                                        <p:strVal val="visible"/>
                                      </p:to>
                                    </p:set>
                                    <p:animEffect transition="in" filter="plus(in)">
                                      <p:cBhvr>
                                        <p:cTn id="166" dur="2000"/>
                                        <p:tgtEl>
                                          <p:spTgt spid="38"/>
                                        </p:tgtEl>
                                      </p:cBhvr>
                                    </p:animEffect>
                                  </p:childTnLst>
                                </p:cTn>
                              </p:par>
                              <p:par>
                                <p:cTn id="167" presetID="13" presetClass="entr" presetSubtype="16" fill="hold" grpId="0" nodeType="withEffect">
                                  <p:stCondLst>
                                    <p:cond delay="0"/>
                                  </p:stCondLst>
                                  <p:childTnLst>
                                    <p:set>
                                      <p:cBhvr>
                                        <p:cTn id="168" dur="1" fill="hold">
                                          <p:stCondLst>
                                            <p:cond delay="0"/>
                                          </p:stCondLst>
                                        </p:cTn>
                                        <p:tgtEl>
                                          <p:spTgt spid="39"/>
                                        </p:tgtEl>
                                        <p:attrNameLst>
                                          <p:attrName>style.visibility</p:attrName>
                                        </p:attrNameLst>
                                      </p:cBhvr>
                                      <p:to>
                                        <p:strVal val="visible"/>
                                      </p:to>
                                    </p:set>
                                    <p:animEffect transition="in" filter="plus(in)">
                                      <p:cBhvr>
                                        <p:cTn id="169" dur="2000"/>
                                        <p:tgtEl>
                                          <p:spTgt spid="39"/>
                                        </p:tgtEl>
                                      </p:cBhvr>
                                    </p:animEffect>
                                  </p:childTnLst>
                                </p:cTn>
                              </p:par>
                              <p:par>
                                <p:cTn id="170" presetID="13" presetClass="entr" presetSubtype="16" fill="hold" grpId="0" nodeType="withEffect">
                                  <p:stCondLst>
                                    <p:cond delay="0"/>
                                  </p:stCondLst>
                                  <p:childTnLst>
                                    <p:set>
                                      <p:cBhvr>
                                        <p:cTn id="171" dur="1" fill="hold">
                                          <p:stCondLst>
                                            <p:cond delay="0"/>
                                          </p:stCondLst>
                                        </p:cTn>
                                        <p:tgtEl>
                                          <p:spTgt spid="40"/>
                                        </p:tgtEl>
                                        <p:attrNameLst>
                                          <p:attrName>style.visibility</p:attrName>
                                        </p:attrNameLst>
                                      </p:cBhvr>
                                      <p:to>
                                        <p:strVal val="visible"/>
                                      </p:to>
                                    </p:set>
                                    <p:animEffect transition="in" filter="plus(in)">
                                      <p:cBhvr>
                                        <p:cTn id="172" dur="2000"/>
                                        <p:tgtEl>
                                          <p:spTgt spid="40"/>
                                        </p:tgtEl>
                                      </p:cBhvr>
                                    </p:animEffect>
                                  </p:childTnLst>
                                </p:cTn>
                              </p:par>
                              <p:par>
                                <p:cTn id="173" presetID="13" presetClass="entr" presetSubtype="16" fill="hold" grpId="0" nodeType="withEffect">
                                  <p:stCondLst>
                                    <p:cond delay="0"/>
                                  </p:stCondLst>
                                  <p:childTnLst>
                                    <p:set>
                                      <p:cBhvr>
                                        <p:cTn id="174" dur="1" fill="hold">
                                          <p:stCondLst>
                                            <p:cond delay="0"/>
                                          </p:stCondLst>
                                        </p:cTn>
                                        <p:tgtEl>
                                          <p:spTgt spid="41"/>
                                        </p:tgtEl>
                                        <p:attrNameLst>
                                          <p:attrName>style.visibility</p:attrName>
                                        </p:attrNameLst>
                                      </p:cBhvr>
                                      <p:to>
                                        <p:strVal val="visible"/>
                                      </p:to>
                                    </p:set>
                                    <p:animEffect transition="in" filter="plus(in)">
                                      <p:cBhvr>
                                        <p:cTn id="175" dur="2000"/>
                                        <p:tgtEl>
                                          <p:spTgt spid="41"/>
                                        </p:tgtEl>
                                      </p:cBhvr>
                                    </p:animEffect>
                                  </p:childTnLst>
                                </p:cTn>
                              </p:par>
                              <p:par>
                                <p:cTn id="176" presetID="13" presetClass="entr" presetSubtype="16" fill="hold" grpId="0" nodeType="withEffect">
                                  <p:stCondLst>
                                    <p:cond delay="0"/>
                                  </p:stCondLst>
                                  <p:childTnLst>
                                    <p:set>
                                      <p:cBhvr>
                                        <p:cTn id="177" dur="1" fill="hold">
                                          <p:stCondLst>
                                            <p:cond delay="0"/>
                                          </p:stCondLst>
                                        </p:cTn>
                                        <p:tgtEl>
                                          <p:spTgt spid="42"/>
                                        </p:tgtEl>
                                        <p:attrNameLst>
                                          <p:attrName>style.visibility</p:attrName>
                                        </p:attrNameLst>
                                      </p:cBhvr>
                                      <p:to>
                                        <p:strVal val="visible"/>
                                      </p:to>
                                    </p:set>
                                    <p:animEffect transition="in" filter="plus(in)">
                                      <p:cBhvr>
                                        <p:cTn id="178" dur="2000"/>
                                        <p:tgtEl>
                                          <p:spTgt spid="42"/>
                                        </p:tgtEl>
                                      </p:cBhvr>
                                    </p:animEffect>
                                  </p:childTnLst>
                                </p:cTn>
                              </p:par>
                              <p:par>
                                <p:cTn id="179" presetID="13" presetClass="entr" presetSubtype="16" fill="hold" grpId="0" nodeType="withEffect">
                                  <p:stCondLst>
                                    <p:cond delay="0"/>
                                  </p:stCondLst>
                                  <p:childTnLst>
                                    <p:set>
                                      <p:cBhvr>
                                        <p:cTn id="180" dur="1" fill="hold">
                                          <p:stCondLst>
                                            <p:cond delay="0"/>
                                          </p:stCondLst>
                                        </p:cTn>
                                        <p:tgtEl>
                                          <p:spTgt spid="43"/>
                                        </p:tgtEl>
                                        <p:attrNameLst>
                                          <p:attrName>style.visibility</p:attrName>
                                        </p:attrNameLst>
                                      </p:cBhvr>
                                      <p:to>
                                        <p:strVal val="visible"/>
                                      </p:to>
                                    </p:set>
                                    <p:animEffect transition="in" filter="plus(in)">
                                      <p:cBhvr>
                                        <p:cTn id="181" dur="2000"/>
                                        <p:tgtEl>
                                          <p:spTgt spid="43"/>
                                        </p:tgtEl>
                                      </p:cBhvr>
                                    </p:animEffect>
                                  </p:childTnLst>
                                </p:cTn>
                              </p:par>
                              <p:par>
                                <p:cTn id="182" presetID="13" presetClass="entr" presetSubtype="16" fill="hold" grpId="0" nodeType="withEffect">
                                  <p:stCondLst>
                                    <p:cond delay="0"/>
                                  </p:stCondLst>
                                  <p:childTnLst>
                                    <p:set>
                                      <p:cBhvr>
                                        <p:cTn id="183" dur="1" fill="hold">
                                          <p:stCondLst>
                                            <p:cond delay="0"/>
                                          </p:stCondLst>
                                        </p:cTn>
                                        <p:tgtEl>
                                          <p:spTgt spid="44"/>
                                        </p:tgtEl>
                                        <p:attrNameLst>
                                          <p:attrName>style.visibility</p:attrName>
                                        </p:attrNameLst>
                                      </p:cBhvr>
                                      <p:to>
                                        <p:strVal val="visible"/>
                                      </p:to>
                                    </p:set>
                                    <p:animEffect transition="in" filter="plus(in)">
                                      <p:cBhvr>
                                        <p:cTn id="184" dur="2000"/>
                                        <p:tgtEl>
                                          <p:spTgt spid="44"/>
                                        </p:tgtEl>
                                      </p:cBhvr>
                                    </p:animEffect>
                                  </p:childTnLst>
                                </p:cTn>
                              </p:par>
                              <p:par>
                                <p:cTn id="185" presetID="13" presetClass="entr" presetSubtype="16" fill="hold" grpId="0" nodeType="withEffect">
                                  <p:stCondLst>
                                    <p:cond delay="0"/>
                                  </p:stCondLst>
                                  <p:childTnLst>
                                    <p:set>
                                      <p:cBhvr>
                                        <p:cTn id="186" dur="1" fill="hold">
                                          <p:stCondLst>
                                            <p:cond delay="0"/>
                                          </p:stCondLst>
                                        </p:cTn>
                                        <p:tgtEl>
                                          <p:spTgt spid="45"/>
                                        </p:tgtEl>
                                        <p:attrNameLst>
                                          <p:attrName>style.visibility</p:attrName>
                                        </p:attrNameLst>
                                      </p:cBhvr>
                                      <p:to>
                                        <p:strVal val="visible"/>
                                      </p:to>
                                    </p:set>
                                    <p:animEffect transition="in" filter="plus(in)">
                                      <p:cBhvr>
                                        <p:cTn id="187" dur="2000"/>
                                        <p:tgtEl>
                                          <p:spTgt spid="45"/>
                                        </p:tgtEl>
                                      </p:cBhvr>
                                    </p:animEffect>
                                  </p:childTnLst>
                                </p:cTn>
                              </p:par>
                              <p:par>
                                <p:cTn id="188" presetID="13" presetClass="entr" presetSubtype="16" fill="hold" grpId="0" nodeType="withEffect">
                                  <p:stCondLst>
                                    <p:cond delay="0"/>
                                  </p:stCondLst>
                                  <p:childTnLst>
                                    <p:set>
                                      <p:cBhvr>
                                        <p:cTn id="189" dur="1" fill="hold">
                                          <p:stCondLst>
                                            <p:cond delay="0"/>
                                          </p:stCondLst>
                                        </p:cTn>
                                        <p:tgtEl>
                                          <p:spTgt spid="46"/>
                                        </p:tgtEl>
                                        <p:attrNameLst>
                                          <p:attrName>style.visibility</p:attrName>
                                        </p:attrNameLst>
                                      </p:cBhvr>
                                      <p:to>
                                        <p:strVal val="visible"/>
                                      </p:to>
                                    </p:set>
                                    <p:animEffect transition="in" filter="plus(in)">
                                      <p:cBhvr>
                                        <p:cTn id="190" dur="2000"/>
                                        <p:tgtEl>
                                          <p:spTgt spid="46"/>
                                        </p:tgtEl>
                                      </p:cBhvr>
                                    </p:animEffect>
                                  </p:childTnLst>
                                </p:cTn>
                              </p:par>
                              <p:par>
                                <p:cTn id="191" presetID="13" presetClass="entr" presetSubtype="16" fill="hold" grpId="0" nodeType="withEffect">
                                  <p:stCondLst>
                                    <p:cond delay="0"/>
                                  </p:stCondLst>
                                  <p:childTnLst>
                                    <p:set>
                                      <p:cBhvr>
                                        <p:cTn id="192" dur="1" fill="hold">
                                          <p:stCondLst>
                                            <p:cond delay="0"/>
                                          </p:stCondLst>
                                        </p:cTn>
                                        <p:tgtEl>
                                          <p:spTgt spid="47"/>
                                        </p:tgtEl>
                                        <p:attrNameLst>
                                          <p:attrName>style.visibility</p:attrName>
                                        </p:attrNameLst>
                                      </p:cBhvr>
                                      <p:to>
                                        <p:strVal val="visible"/>
                                      </p:to>
                                    </p:set>
                                    <p:animEffect transition="in" filter="plus(in)">
                                      <p:cBhvr>
                                        <p:cTn id="193" dur="2000"/>
                                        <p:tgtEl>
                                          <p:spTgt spid="47"/>
                                        </p:tgtEl>
                                      </p:cBhvr>
                                    </p:animEffect>
                                  </p:childTnLst>
                                </p:cTn>
                              </p:par>
                              <p:par>
                                <p:cTn id="194" presetID="13" presetClass="entr" presetSubtype="16" fill="hold" grpId="0" nodeType="withEffect">
                                  <p:stCondLst>
                                    <p:cond delay="0"/>
                                  </p:stCondLst>
                                  <p:childTnLst>
                                    <p:set>
                                      <p:cBhvr>
                                        <p:cTn id="195" dur="1" fill="hold">
                                          <p:stCondLst>
                                            <p:cond delay="0"/>
                                          </p:stCondLst>
                                        </p:cTn>
                                        <p:tgtEl>
                                          <p:spTgt spid="48"/>
                                        </p:tgtEl>
                                        <p:attrNameLst>
                                          <p:attrName>style.visibility</p:attrName>
                                        </p:attrNameLst>
                                      </p:cBhvr>
                                      <p:to>
                                        <p:strVal val="visible"/>
                                      </p:to>
                                    </p:set>
                                    <p:animEffect transition="in" filter="plus(in)">
                                      <p:cBhvr>
                                        <p:cTn id="196" dur="2000"/>
                                        <p:tgtEl>
                                          <p:spTgt spid="48"/>
                                        </p:tgtEl>
                                      </p:cBhvr>
                                    </p:animEffect>
                                  </p:childTnLst>
                                </p:cTn>
                              </p:par>
                              <p:par>
                                <p:cTn id="197" presetID="13" presetClass="entr" presetSubtype="16" fill="hold" grpId="0" nodeType="withEffect">
                                  <p:stCondLst>
                                    <p:cond delay="0"/>
                                  </p:stCondLst>
                                  <p:childTnLst>
                                    <p:set>
                                      <p:cBhvr>
                                        <p:cTn id="198" dur="1" fill="hold">
                                          <p:stCondLst>
                                            <p:cond delay="0"/>
                                          </p:stCondLst>
                                        </p:cTn>
                                        <p:tgtEl>
                                          <p:spTgt spid="49"/>
                                        </p:tgtEl>
                                        <p:attrNameLst>
                                          <p:attrName>style.visibility</p:attrName>
                                        </p:attrNameLst>
                                      </p:cBhvr>
                                      <p:to>
                                        <p:strVal val="visible"/>
                                      </p:to>
                                    </p:set>
                                    <p:animEffect transition="in" filter="plus(in)">
                                      <p:cBhvr>
                                        <p:cTn id="199" dur="2000"/>
                                        <p:tgtEl>
                                          <p:spTgt spid="49"/>
                                        </p:tgtEl>
                                      </p:cBhvr>
                                    </p:animEffect>
                                  </p:childTnLst>
                                </p:cTn>
                              </p:par>
                              <p:par>
                                <p:cTn id="200" presetID="13" presetClass="entr" presetSubtype="16" fill="hold" grpId="0" nodeType="withEffect">
                                  <p:stCondLst>
                                    <p:cond delay="0"/>
                                  </p:stCondLst>
                                  <p:childTnLst>
                                    <p:set>
                                      <p:cBhvr>
                                        <p:cTn id="201" dur="1" fill="hold">
                                          <p:stCondLst>
                                            <p:cond delay="0"/>
                                          </p:stCondLst>
                                        </p:cTn>
                                        <p:tgtEl>
                                          <p:spTgt spid="50"/>
                                        </p:tgtEl>
                                        <p:attrNameLst>
                                          <p:attrName>style.visibility</p:attrName>
                                        </p:attrNameLst>
                                      </p:cBhvr>
                                      <p:to>
                                        <p:strVal val="visible"/>
                                      </p:to>
                                    </p:set>
                                    <p:animEffect transition="in" filter="plus(in)">
                                      <p:cBhvr>
                                        <p:cTn id="202" dur="2000"/>
                                        <p:tgtEl>
                                          <p:spTgt spid="50"/>
                                        </p:tgtEl>
                                      </p:cBhvr>
                                    </p:animEffect>
                                  </p:childTnLst>
                                </p:cTn>
                              </p:par>
                              <p:par>
                                <p:cTn id="203" presetID="13" presetClass="entr" presetSubtype="16" fill="hold" grpId="0" nodeType="withEffect">
                                  <p:stCondLst>
                                    <p:cond delay="0"/>
                                  </p:stCondLst>
                                  <p:childTnLst>
                                    <p:set>
                                      <p:cBhvr>
                                        <p:cTn id="204" dur="1" fill="hold">
                                          <p:stCondLst>
                                            <p:cond delay="0"/>
                                          </p:stCondLst>
                                        </p:cTn>
                                        <p:tgtEl>
                                          <p:spTgt spid="51"/>
                                        </p:tgtEl>
                                        <p:attrNameLst>
                                          <p:attrName>style.visibility</p:attrName>
                                        </p:attrNameLst>
                                      </p:cBhvr>
                                      <p:to>
                                        <p:strVal val="visible"/>
                                      </p:to>
                                    </p:set>
                                    <p:animEffect transition="in" filter="plus(in)">
                                      <p:cBhvr>
                                        <p:cTn id="205" dur="2000"/>
                                        <p:tgtEl>
                                          <p:spTgt spid="51"/>
                                        </p:tgtEl>
                                      </p:cBhvr>
                                    </p:animEffect>
                                  </p:childTnLst>
                                </p:cTn>
                              </p:par>
                              <p:par>
                                <p:cTn id="206" presetID="13" presetClass="entr" presetSubtype="16" fill="hold" grpId="0" nodeType="withEffect">
                                  <p:stCondLst>
                                    <p:cond delay="0"/>
                                  </p:stCondLst>
                                  <p:childTnLst>
                                    <p:set>
                                      <p:cBhvr>
                                        <p:cTn id="207" dur="1" fill="hold">
                                          <p:stCondLst>
                                            <p:cond delay="0"/>
                                          </p:stCondLst>
                                        </p:cTn>
                                        <p:tgtEl>
                                          <p:spTgt spid="52"/>
                                        </p:tgtEl>
                                        <p:attrNameLst>
                                          <p:attrName>style.visibility</p:attrName>
                                        </p:attrNameLst>
                                      </p:cBhvr>
                                      <p:to>
                                        <p:strVal val="visible"/>
                                      </p:to>
                                    </p:set>
                                    <p:animEffect transition="in" filter="plus(in)">
                                      <p:cBhvr>
                                        <p:cTn id="208" dur="2000"/>
                                        <p:tgtEl>
                                          <p:spTgt spid="52"/>
                                        </p:tgtEl>
                                      </p:cBhvr>
                                    </p:animEffect>
                                  </p:childTnLst>
                                </p:cTn>
                              </p:par>
                              <p:par>
                                <p:cTn id="209" presetID="13" presetClass="entr" presetSubtype="16" fill="hold" grpId="0" nodeType="withEffect">
                                  <p:stCondLst>
                                    <p:cond delay="0"/>
                                  </p:stCondLst>
                                  <p:childTnLst>
                                    <p:set>
                                      <p:cBhvr>
                                        <p:cTn id="210" dur="1" fill="hold">
                                          <p:stCondLst>
                                            <p:cond delay="0"/>
                                          </p:stCondLst>
                                        </p:cTn>
                                        <p:tgtEl>
                                          <p:spTgt spid="53"/>
                                        </p:tgtEl>
                                        <p:attrNameLst>
                                          <p:attrName>style.visibility</p:attrName>
                                        </p:attrNameLst>
                                      </p:cBhvr>
                                      <p:to>
                                        <p:strVal val="visible"/>
                                      </p:to>
                                    </p:set>
                                    <p:animEffect transition="in" filter="plus(in)">
                                      <p:cBhvr>
                                        <p:cTn id="211" dur="2000"/>
                                        <p:tgtEl>
                                          <p:spTgt spid="53"/>
                                        </p:tgtEl>
                                      </p:cBhvr>
                                    </p:animEffect>
                                  </p:childTnLst>
                                </p:cTn>
                              </p:par>
                              <p:par>
                                <p:cTn id="212" presetID="13" presetClass="entr" presetSubtype="16" fill="hold" grpId="0" nodeType="withEffect">
                                  <p:stCondLst>
                                    <p:cond delay="0"/>
                                  </p:stCondLst>
                                  <p:childTnLst>
                                    <p:set>
                                      <p:cBhvr>
                                        <p:cTn id="213" dur="1" fill="hold">
                                          <p:stCondLst>
                                            <p:cond delay="0"/>
                                          </p:stCondLst>
                                        </p:cTn>
                                        <p:tgtEl>
                                          <p:spTgt spid="54"/>
                                        </p:tgtEl>
                                        <p:attrNameLst>
                                          <p:attrName>style.visibility</p:attrName>
                                        </p:attrNameLst>
                                      </p:cBhvr>
                                      <p:to>
                                        <p:strVal val="visible"/>
                                      </p:to>
                                    </p:set>
                                    <p:animEffect transition="in" filter="plus(in)">
                                      <p:cBhvr>
                                        <p:cTn id="214" dur="2000"/>
                                        <p:tgtEl>
                                          <p:spTgt spid="54"/>
                                        </p:tgtEl>
                                      </p:cBhvr>
                                    </p:animEffect>
                                  </p:childTnLst>
                                </p:cTn>
                              </p:par>
                              <p:par>
                                <p:cTn id="215" presetID="8" presetClass="emph" presetSubtype="0" fill="hold" grpId="1" nodeType="withEffect">
                                  <p:stCondLst>
                                    <p:cond delay="0"/>
                                  </p:stCondLst>
                                  <p:childTnLst>
                                    <p:animRot by="21600000">
                                      <p:cBhvr>
                                        <p:cTn id="216" dur="2000" fill="hold"/>
                                        <p:tgtEl>
                                          <p:spTgt spid="29"/>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30"/>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1"/>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32"/>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33"/>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34"/>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35"/>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36"/>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37"/>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38"/>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39"/>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40"/>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41"/>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42"/>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43"/>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44"/>
                                        </p:tgtEl>
                                        <p:attrNameLst>
                                          <p:attrName>r</p:attrName>
                                        </p:attrNameLst>
                                      </p:cBhvr>
                                    </p:animRot>
                                  </p:childTnLst>
                                </p:cTn>
                              </p:par>
                              <p:par>
                                <p:cTn id="247" presetID="8" presetClass="emph" presetSubtype="0" fill="hold" grpId="1" nodeType="withEffect">
                                  <p:stCondLst>
                                    <p:cond delay="0"/>
                                  </p:stCondLst>
                                  <p:childTnLst>
                                    <p:animRot by="21600000">
                                      <p:cBhvr>
                                        <p:cTn id="248" dur="2000" fill="hold"/>
                                        <p:tgtEl>
                                          <p:spTgt spid="45"/>
                                        </p:tgtEl>
                                        <p:attrNameLst>
                                          <p:attrName>r</p:attrName>
                                        </p:attrNameLst>
                                      </p:cBhvr>
                                    </p:animRot>
                                  </p:childTnLst>
                                </p:cTn>
                              </p:par>
                              <p:par>
                                <p:cTn id="249" presetID="8" presetClass="emph" presetSubtype="0" fill="hold" grpId="1" nodeType="withEffect">
                                  <p:stCondLst>
                                    <p:cond delay="0"/>
                                  </p:stCondLst>
                                  <p:childTnLst>
                                    <p:animRot by="-21600000">
                                      <p:cBhvr>
                                        <p:cTn id="250" dur="2000" fill="hold"/>
                                        <p:tgtEl>
                                          <p:spTgt spid="46"/>
                                        </p:tgtEl>
                                        <p:attrNameLst>
                                          <p:attrName>r</p:attrName>
                                        </p:attrNameLst>
                                      </p:cBhvr>
                                    </p:animRot>
                                  </p:childTnLst>
                                </p:cTn>
                              </p:par>
                              <p:par>
                                <p:cTn id="251" presetID="8" presetClass="emph" presetSubtype="0" fill="hold" grpId="1" nodeType="withEffect">
                                  <p:stCondLst>
                                    <p:cond delay="0"/>
                                  </p:stCondLst>
                                  <p:childTnLst>
                                    <p:animRot by="21600000">
                                      <p:cBhvr>
                                        <p:cTn id="252" dur="2000" fill="hold"/>
                                        <p:tgtEl>
                                          <p:spTgt spid="47"/>
                                        </p:tgtEl>
                                        <p:attrNameLst>
                                          <p:attrName>r</p:attrName>
                                        </p:attrNameLst>
                                      </p:cBhvr>
                                    </p:animRot>
                                  </p:childTnLst>
                                </p:cTn>
                              </p:par>
                              <p:par>
                                <p:cTn id="253" presetID="8" presetClass="emph" presetSubtype="0" fill="hold" grpId="1" nodeType="withEffect">
                                  <p:stCondLst>
                                    <p:cond delay="0"/>
                                  </p:stCondLst>
                                  <p:childTnLst>
                                    <p:animRot by="-21600000">
                                      <p:cBhvr>
                                        <p:cTn id="254" dur="2000" fill="hold"/>
                                        <p:tgtEl>
                                          <p:spTgt spid="48"/>
                                        </p:tgtEl>
                                        <p:attrNameLst>
                                          <p:attrName>r</p:attrName>
                                        </p:attrNameLst>
                                      </p:cBhvr>
                                    </p:animRot>
                                  </p:childTnLst>
                                </p:cTn>
                              </p:par>
                              <p:par>
                                <p:cTn id="255" presetID="8" presetClass="emph" presetSubtype="0" fill="hold" grpId="1" nodeType="withEffect">
                                  <p:stCondLst>
                                    <p:cond delay="0"/>
                                  </p:stCondLst>
                                  <p:childTnLst>
                                    <p:animRot by="21600000">
                                      <p:cBhvr>
                                        <p:cTn id="256" dur="2000" fill="hold"/>
                                        <p:tgtEl>
                                          <p:spTgt spid="49"/>
                                        </p:tgtEl>
                                        <p:attrNameLst>
                                          <p:attrName>r</p:attrName>
                                        </p:attrNameLst>
                                      </p:cBhvr>
                                    </p:animRot>
                                  </p:childTnLst>
                                </p:cTn>
                              </p:par>
                              <p:par>
                                <p:cTn id="257" presetID="8" presetClass="emph" presetSubtype="0" fill="hold" grpId="1" nodeType="withEffect">
                                  <p:stCondLst>
                                    <p:cond delay="0"/>
                                  </p:stCondLst>
                                  <p:childTnLst>
                                    <p:animRot by="-21600000">
                                      <p:cBhvr>
                                        <p:cTn id="258" dur="2000" fill="hold"/>
                                        <p:tgtEl>
                                          <p:spTgt spid="50"/>
                                        </p:tgtEl>
                                        <p:attrNameLst>
                                          <p:attrName>r</p:attrName>
                                        </p:attrNameLst>
                                      </p:cBhvr>
                                    </p:animRot>
                                  </p:childTnLst>
                                </p:cTn>
                              </p:par>
                              <p:par>
                                <p:cTn id="259" presetID="8" presetClass="emph" presetSubtype="0" fill="hold" grpId="1" nodeType="withEffect">
                                  <p:stCondLst>
                                    <p:cond delay="0"/>
                                  </p:stCondLst>
                                  <p:childTnLst>
                                    <p:animRot by="21600000">
                                      <p:cBhvr>
                                        <p:cTn id="260" dur="2000" fill="hold"/>
                                        <p:tgtEl>
                                          <p:spTgt spid="51"/>
                                        </p:tgtEl>
                                        <p:attrNameLst>
                                          <p:attrName>r</p:attrName>
                                        </p:attrNameLst>
                                      </p:cBhvr>
                                    </p:animRot>
                                  </p:childTnLst>
                                </p:cTn>
                              </p:par>
                              <p:par>
                                <p:cTn id="261" presetID="8" presetClass="emph" presetSubtype="0" fill="hold" grpId="1" nodeType="withEffect">
                                  <p:stCondLst>
                                    <p:cond delay="0"/>
                                  </p:stCondLst>
                                  <p:childTnLst>
                                    <p:animRot by="-21600000">
                                      <p:cBhvr>
                                        <p:cTn id="262" dur="2000" fill="hold"/>
                                        <p:tgtEl>
                                          <p:spTgt spid="52"/>
                                        </p:tgtEl>
                                        <p:attrNameLst>
                                          <p:attrName>r</p:attrName>
                                        </p:attrNameLst>
                                      </p:cBhvr>
                                    </p:animRot>
                                  </p:childTnLst>
                                </p:cTn>
                              </p:par>
                              <p:par>
                                <p:cTn id="263" presetID="8" presetClass="emph" presetSubtype="0" fill="hold" grpId="1" nodeType="withEffect">
                                  <p:stCondLst>
                                    <p:cond delay="0"/>
                                  </p:stCondLst>
                                  <p:childTnLst>
                                    <p:animRot by="21600000">
                                      <p:cBhvr>
                                        <p:cTn id="264" dur="2000" fill="hold"/>
                                        <p:tgtEl>
                                          <p:spTgt spid="53"/>
                                        </p:tgtEl>
                                        <p:attrNameLst>
                                          <p:attrName>r</p:attrName>
                                        </p:attrNameLst>
                                      </p:cBhvr>
                                    </p:animRot>
                                  </p:childTnLst>
                                </p:cTn>
                              </p:par>
                              <p:par>
                                <p:cTn id="265" presetID="8" presetClass="emph" presetSubtype="0" fill="hold" grpId="1" nodeType="withEffect">
                                  <p:stCondLst>
                                    <p:cond delay="0"/>
                                  </p:stCondLst>
                                  <p:childTnLst>
                                    <p:animRot by="-21600000">
                                      <p:cBhvr>
                                        <p:cTn id="266" dur="2000" fill="hold"/>
                                        <p:tgtEl>
                                          <p:spTgt spid="54"/>
                                        </p:tgtEl>
                                        <p:attrNameLst>
                                          <p:attrName>r</p:attrName>
                                        </p:attrNameLst>
                                      </p:cBhvr>
                                    </p:animRot>
                                  </p:childTnLst>
                                </p:cTn>
                              </p:par>
                            </p:childTnLst>
                          </p:cTn>
                        </p:par>
                        <p:par>
                          <p:cTn id="267" fill="hold">
                            <p:stCondLst>
                              <p:cond delay="2000"/>
                            </p:stCondLst>
                            <p:childTnLst>
                              <p:par>
                                <p:cTn id="268" presetID="2" presetClass="exit" presetSubtype="2" fill="hold" grpId="2" nodeType="afterEffect">
                                  <p:stCondLst>
                                    <p:cond delay="0"/>
                                  </p:stCondLst>
                                  <p:childTnLst>
                                    <p:anim calcmode="lin" valueType="num">
                                      <p:cBhvr additive="base">
                                        <p:cTn id="269" dur="2000"/>
                                        <p:tgtEl>
                                          <p:spTgt spid="3"/>
                                        </p:tgtEl>
                                        <p:attrNameLst>
                                          <p:attrName>ppt_x</p:attrName>
                                        </p:attrNameLst>
                                      </p:cBhvr>
                                      <p:tavLst>
                                        <p:tav tm="0">
                                          <p:val>
                                            <p:strVal val="ppt_x"/>
                                          </p:val>
                                        </p:tav>
                                        <p:tav tm="100000">
                                          <p:val>
                                            <p:strVal val="1+ppt_w/2"/>
                                          </p:val>
                                        </p:tav>
                                      </p:tavLst>
                                    </p:anim>
                                    <p:anim calcmode="lin" valueType="num">
                                      <p:cBhvr additive="base">
                                        <p:cTn id="270" dur="2000"/>
                                        <p:tgtEl>
                                          <p:spTgt spid="3"/>
                                        </p:tgtEl>
                                        <p:attrNameLst>
                                          <p:attrName>ppt_y</p:attrName>
                                        </p:attrNameLst>
                                      </p:cBhvr>
                                      <p:tavLst>
                                        <p:tav tm="0">
                                          <p:val>
                                            <p:strVal val="ppt_y"/>
                                          </p:val>
                                        </p:tav>
                                        <p:tav tm="100000">
                                          <p:val>
                                            <p:strVal val="ppt_y"/>
                                          </p:val>
                                        </p:tav>
                                      </p:tavLst>
                                    </p:anim>
                                    <p:set>
                                      <p:cBhvr>
                                        <p:cTn id="271" dur="1" fill="hold">
                                          <p:stCondLst>
                                            <p:cond delay="1999"/>
                                          </p:stCondLst>
                                        </p:cTn>
                                        <p:tgtEl>
                                          <p:spTgt spid="3"/>
                                        </p:tgtEl>
                                        <p:attrNameLst>
                                          <p:attrName>style.visibility</p:attrName>
                                        </p:attrNameLst>
                                      </p:cBhvr>
                                      <p:to>
                                        <p:strVal val="hidden"/>
                                      </p:to>
                                    </p:set>
                                  </p:childTnLst>
                                </p:cTn>
                              </p:par>
                              <p:par>
                                <p:cTn id="272" presetID="2" presetClass="exit" presetSubtype="2" fill="hold" grpId="2" nodeType="withEffect">
                                  <p:stCondLst>
                                    <p:cond delay="0"/>
                                  </p:stCondLst>
                                  <p:childTnLst>
                                    <p:anim calcmode="lin" valueType="num">
                                      <p:cBhvr additive="base">
                                        <p:cTn id="273" dur="2000"/>
                                        <p:tgtEl>
                                          <p:spTgt spid="4"/>
                                        </p:tgtEl>
                                        <p:attrNameLst>
                                          <p:attrName>ppt_x</p:attrName>
                                        </p:attrNameLst>
                                      </p:cBhvr>
                                      <p:tavLst>
                                        <p:tav tm="0">
                                          <p:val>
                                            <p:strVal val="ppt_x"/>
                                          </p:val>
                                        </p:tav>
                                        <p:tav tm="100000">
                                          <p:val>
                                            <p:strVal val="1+ppt_w/2"/>
                                          </p:val>
                                        </p:tav>
                                      </p:tavLst>
                                    </p:anim>
                                    <p:anim calcmode="lin" valueType="num">
                                      <p:cBhvr additive="base">
                                        <p:cTn id="274" dur="2000"/>
                                        <p:tgtEl>
                                          <p:spTgt spid="4"/>
                                        </p:tgtEl>
                                        <p:attrNameLst>
                                          <p:attrName>ppt_y</p:attrName>
                                        </p:attrNameLst>
                                      </p:cBhvr>
                                      <p:tavLst>
                                        <p:tav tm="0">
                                          <p:val>
                                            <p:strVal val="ppt_y"/>
                                          </p:val>
                                        </p:tav>
                                        <p:tav tm="100000">
                                          <p:val>
                                            <p:strVal val="ppt_y"/>
                                          </p:val>
                                        </p:tav>
                                      </p:tavLst>
                                    </p:anim>
                                    <p:set>
                                      <p:cBhvr>
                                        <p:cTn id="275" dur="1" fill="hold">
                                          <p:stCondLst>
                                            <p:cond delay="1999"/>
                                          </p:stCondLst>
                                        </p:cTn>
                                        <p:tgtEl>
                                          <p:spTgt spid="4"/>
                                        </p:tgtEl>
                                        <p:attrNameLst>
                                          <p:attrName>style.visibility</p:attrName>
                                        </p:attrNameLst>
                                      </p:cBhvr>
                                      <p:to>
                                        <p:strVal val="hidden"/>
                                      </p:to>
                                    </p:set>
                                  </p:childTnLst>
                                </p:cTn>
                              </p:par>
                              <p:par>
                                <p:cTn id="276" presetID="2" presetClass="exit" presetSubtype="2" fill="hold" grpId="2" nodeType="withEffect">
                                  <p:stCondLst>
                                    <p:cond delay="0"/>
                                  </p:stCondLst>
                                  <p:childTnLst>
                                    <p:anim calcmode="lin" valueType="num">
                                      <p:cBhvr additive="base">
                                        <p:cTn id="277" dur="2000"/>
                                        <p:tgtEl>
                                          <p:spTgt spid="5"/>
                                        </p:tgtEl>
                                        <p:attrNameLst>
                                          <p:attrName>ppt_x</p:attrName>
                                        </p:attrNameLst>
                                      </p:cBhvr>
                                      <p:tavLst>
                                        <p:tav tm="0">
                                          <p:val>
                                            <p:strVal val="ppt_x"/>
                                          </p:val>
                                        </p:tav>
                                        <p:tav tm="100000">
                                          <p:val>
                                            <p:strVal val="1+ppt_w/2"/>
                                          </p:val>
                                        </p:tav>
                                      </p:tavLst>
                                    </p:anim>
                                    <p:anim calcmode="lin" valueType="num">
                                      <p:cBhvr additive="base">
                                        <p:cTn id="278" dur="2000"/>
                                        <p:tgtEl>
                                          <p:spTgt spid="5"/>
                                        </p:tgtEl>
                                        <p:attrNameLst>
                                          <p:attrName>ppt_y</p:attrName>
                                        </p:attrNameLst>
                                      </p:cBhvr>
                                      <p:tavLst>
                                        <p:tav tm="0">
                                          <p:val>
                                            <p:strVal val="ppt_y"/>
                                          </p:val>
                                        </p:tav>
                                        <p:tav tm="100000">
                                          <p:val>
                                            <p:strVal val="ppt_y"/>
                                          </p:val>
                                        </p:tav>
                                      </p:tavLst>
                                    </p:anim>
                                    <p:set>
                                      <p:cBhvr>
                                        <p:cTn id="279" dur="1" fill="hold">
                                          <p:stCondLst>
                                            <p:cond delay="1999"/>
                                          </p:stCondLst>
                                        </p:cTn>
                                        <p:tgtEl>
                                          <p:spTgt spid="5"/>
                                        </p:tgtEl>
                                        <p:attrNameLst>
                                          <p:attrName>style.visibility</p:attrName>
                                        </p:attrNameLst>
                                      </p:cBhvr>
                                      <p:to>
                                        <p:strVal val="hidden"/>
                                      </p:to>
                                    </p:set>
                                  </p:childTnLst>
                                </p:cTn>
                              </p:par>
                              <p:par>
                                <p:cTn id="280" presetID="2" presetClass="exit" presetSubtype="2" fill="hold" grpId="2" nodeType="withEffect">
                                  <p:stCondLst>
                                    <p:cond delay="0"/>
                                  </p:stCondLst>
                                  <p:childTnLst>
                                    <p:anim calcmode="lin" valueType="num">
                                      <p:cBhvr additive="base">
                                        <p:cTn id="281" dur="2000"/>
                                        <p:tgtEl>
                                          <p:spTgt spid="6"/>
                                        </p:tgtEl>
                                        <p:attrNameLst>
                                          <p:attrName>ppt_x</p:attrName>
                                        </p:attrNameLst>
                                      </p:cBhvr>
                                      <p:tavLst>
                                        <p:tav tm="0">
                                          <p:val>
                                            <p:strVal val="ppt_x"/>
                                          </p:val>
                                        </p:tav>
                                        <p:tav tm="100000">
                                          <p:val>
                                            <p:strVal val="1+ppt_w/2"/>
                                          </p:val>
                                        </p:tav>
                                      </p:tavLst>
                                    </p:anim>
                                    <p:anim calcmode="lin" valueType="num">
                                      <p:cBhvr additive="base">
                                        <p:cTn id="282" dur="2000"/>
                                        <p:tgtEl>
                                          <p:spTgt spid="6"/>
                                        </p:tgtEl>
                                        <p:attrNameLst>
                                          <p:attrName>ppt_y</p:attrName>
                                        </p:attrNameLst>
                                      </p:cBhvr>
                                      <p:tavLst>
                                        <p:tav tm="0">
                                          <p:val>
                                            <p:strVal val="ppt_y"/>
                                          </p:val>
                                        </p:tav>
                                        <p:tav tm="100000">
                                          <p:val>
                                            <p:strVal val="ppt_y"/>
                                          </p:val>
                                        </p:tav>
                                      </p:tavLst>
                                    </p:anim>
                                    <p:set>
                                      <p:cBhvr>
                                        <p:cTn id="283" dur="1" fill="hold">
                                          <p:stCondLst>
                                            <p:cond delay="1999"/>
                                          </p:stCondLst>
                                        </p:cTn>
                                        <p:tgtEl>
                                          <p:spTgt spid="6"/>
                                        </p:tgtEl>
                                        <p:attrNameLst>
                                          <p:attrName>style.visibility</p:attrName>
                                        </p:attrNameLst>
                                      </p:cBhvr>
                                      <p:to>
                                        <p:strVal val="hidden"/>
                                      </p:to>
                                    </p:set>
                                  </p:childTnLst>
                                </p:cTn>
                              </p:par>
                              <p:par>
                                <p:cTn id="284" presetID="2" presetClass="exit" presetSubtype="2" fill="hold" grpId="2" nodeType="withEffect">
                                  <p:stCondLst>
                                    <p:cond delay="0"/>
                                  </p:stCondLst>
                                  <p:childTnLst>
                                    <p:anim calcmode="lin" valueType="num">
                                      <p:cBhvr additive="base">
                                        <p:cTn id="285" dur="2000"/>
                                        <p:tgtEl>
                                          <p:spTgt spid="7"/>
                                        </p:tgtEl>
                                        <p:attrNameLst>
                                          <p:attrName>ppt_x</p:attrName>
                                        </p:attrNameLst>
                                      </p:cBhvr>
                                      <p:tavLst>
                                        <p:tav tm="0">
                                          <p:val>
                                            <p:strVal val="ppt_x"/>
                                          </p:val>
                                        </p:tav>
                                        <p:tav tm="100000">
                                          <p:val>
                                            <p:strVal val="1+ppt_w/2"/>
                                          </p:val>
                                        </p:tav>
                                      </p:tavLst>
                                    </p:anim>
                                    <p:anim calcmode="lin" valueType="num">
                                      <p:cBhvr additive="base">
                                        <p:cTn id="286" dur="2000"/>
                                        <p:tgtEl>
                                          <p:spTgt spid="7"/>
                                        </p:tgtEl>
                                        <p:attrNameLst>
                                          <p:attrName>ppt_y</p:attrName>
                                        </p:attrNameLst>
                                      </p:cBhvr>
                                      <p:tavLst>
                                        <p:tav tm="0">
                                          <p:val>
                                            <p:strVal val="ppt_y"/>
                                          </p:val>
                                        </p:tav>
                                        <p:tav tm="100000">
                                          <p:val>
                                            <p:strVal val="ppt_y"/>
                                          </p:val>
                                        </p:tav>
                                      </p:tavLst>
                                    </p:anim>
                                    <p:set>
                                      <p:cBhvr>
                                        <p:cTn id="287" dur="1" fill="hold">
                                          <p:stCondLst>
                                            <p:cond delay="1999"/>
                                          </p:stCondLst>
                                        </p:cTn>
                                        <p:tgtEl>
                                          <p:spTgt spid="7"/>
                                        </p:tgtEl>
                                        <p:attrNameLst>
                                          <p:attrName>style.visibility</p:attrName>
                                        </p:attrNameLst>
                                      </p:cBhvr>
                                      <p:to>
                                        <p:strVal val="hidden"/>
                                      </p:to>
                                    </p:set>
                                  </p:childTnLst>
                                </p:cTn>
                              </p:par>
                              <p:par>
                                <p:cTn id="288" presetID="2" presetClass="exit" presetSubtype="2" fill="hold" grpId="2" nodeType="withEffect">
                                  <p:stCondLst>
                                    <p:cond delay="0"/>
                                  </p:stCondLst>
                                  <p:childTnLst>
                                    <p:anim calcmode="lin" valueType="num">
                                      <p:cBhvr additive="base">
                                        <p:cTn id="289" dur="2000"/>
                                        <p:tgtEl>
                                          <p:spTgt spid="8"/>
                                        </p:tgtEl>
                                        <p:attrNameLst>
                                          <p:attrName>ppt_x</p:attrName>
                                        </p:attrNameLst>
                                      </p:cBhvr>
                                      <p:tavLst>
                                        <p:tav tm="0">
                                          <p:val>
                                            <p:strVal val="ppt_x"/>
                                          </p:val>
                                        </p:tav>
                                        <p:tav tm="100000">
                                          <p:val>
                                            <p:strVal val="1+ppt_w/2"/>
                                          </p:val>
                                        </p:tav>
                                      </p:tavLst>
                                    </p:anim>
                                    <p:anim calcmode="lin" valueType="num">
                                      <p:cBhvr additive="base">
                                        <p:cTn id="290" dur="2000"/>
                                        <p:tgtEl>
                                          <p:spTgt spid="8"/>
                                        </p:tgtEl>
                                        <p:attrNameLst>
                                          <p:attrName>ppt_y</p:attrName>
                                        </p:attrNameLst>
                                      </p:cBhvr>
                                      <p:tavLst>
                                        <p:tav tm="0">
                                          <p:val>
                                            <p:strVal val="ppt_y"/>
                                          </p:val>
                                        </p:tav>
                                        <p:tav tm="100000">
                                          <p:val>
                                            <p:strVal val="ppt_y"/>
                                          </p:val>
                                        </p:tav>
                                      </p:tavLst>
                                    </p:anim>
                                    <p:set>
                                      <p:cBhvr>
                                        <p:cTn id="291" dur="1" fill="hold">
                                          <p:stCondLst>
                                            <p:cond delay="1999"/>
                                          </p:stCondLst>
                                        </p:cTn>
                                        <p:tgtEl>
                                          <p:spTgt spid="8"/>
                                        </p:tgtEl>
                                        <p:attrNameLst>
                                          <p:attrName>style.visibility</p:attrName>
                                        </p:attrNameLst>
                                      </p:cBhvr>
                                      <p:to>
                                        <p:strVal val="hidden"/>
                                      </p:to>
                                    </p:set>
                                  </p:childTnLst>
                                </p:cTn>
                              </p:par>
                              <p:par>
                                <p:cTn id="292" presetID="2" presetClass="exit" presetSubtype="2" fill="hold" grpId="2" nodeType="withEffect">
                                  <p:stCondLst>
                                    <p:cond delay="0"/>
                                  </p:stCondLst>
                                  <p:childTnLst>
                                    <p:anim calcmode="lin" valueType="num">
                                      <p:cBhvr additive="base">
                                        <p:cTn id="293" dur="2000"/>
                                        <p:tgtEl>
                                          <p:spTgt spid="9"/>
                                        </p:tgtEl>
                                        <p:attrNameLst>
                                          <p:attrName>ppt_x</p:attrName>
                                        </p:attrNameLst>
                                      </p:cBhvr>
                                      <p:tavLst>
                                        <p:tav tm="0">
                                          <p:val>
                                            <p:strVal val="ppt_x"/>
                                          </p:val>
                                        </p:tav>
                                        <p:tav tm="100000">
                                          <p:val>
                                            <p:strVal val="1+ppt_w/2"/>
                                          </p:val>
                                        </p:tav>
                                      </p:tavLst>
                                    </p:anim>
                                    <p:anim calcmode="lin" valueType="num">
                                      <p:cBhvr additive="base">
                                        <p:cTn id="294" dur="2000"/>
                                        <p:tgtEl>
                                          <p:spTgt spid="9"/>
                                        </p:tgtEl>
                                        <p:attrNameLst>
                                          <p:attrName>ppt_y</p:attrName>
                                        </p:attrNameLst>
                                      </p:cBhvr>
                                      <p:tavLst>
                                        <p:tav tm="0">
                                          <p:val>
                                            <p:strVal val="ppt_y"/>
                                          </p:val>
                                        </p:tav>
                                        <p:tav tm="100000">
                                          <p:val>
                                            <p:strVal val="ppt_y"/>
                                          </p:val>
                                        </p:tav>
                                      </p:tavLst>
                                    </p:anim>
                                    <p:set>
                                      <p:cBhvr>
                                        <p:cTn id="295" dur="1" fill="hold">
                                          <p:stCondLst>
                                            <p:cond delay="1999"/>
                                          </p:stCondLst>
                                        </p:cTn>
                                        <p:tgtEl>
                                          <p:spTgt spid="9"/>
                                        </p:tgtEl>
                                        <p:attrNameLst>
                                          <p:attrName>style.visibility</p:attrName>
                                        </p:attrNameLst>
                                      </p:cBhvr>
                                      <p:to>
                                        <p:strVal val="hidden"/>
                                      </p:to>
                                    </p:set>
                                  </p:childTnLst>
                                </p:cTn>
                              </p:par>
                              <p:par>
                                <p:cTn id="296" presetID="2" presetClass="exit" presetSubtype="2" fill="hold" grpId="2" nodeType="withEffect">
                                  <p:stCondLst>
                                    <p:cond delay="0"/>
                                  </p:stCondLst>
                                  <p:childTnLst>
                                    <p:anim calcmode="lin" valueType="num">
                                      <p:cBhvr additive="base">
                                        <p:cTn id="297" dur="2000"/>
                                        <p:tgtEl>
                                          <p:spTgt spid="10"/>
                                        </p:tgtEl>
                                        <p:attrNameLst>
                                          <p:attrName>ppt_x</p:attrName>
                                        </p:attrNameLst>
                                      </p:cBhvr>
                                      <p:tavLst>
                                        <p:tav tm="0">
                                          <p:val>
                                            <p:strVal val="ppt_x"/>
                                          </p:val>
                                        </p:tav>
                                        <p:tav tm="100000">
                                          <p:val>
                                            <p:strVal val="1+ppt_w/2"/>
                                          </p:val>
                                        </p:tav>
                                      </p:tavLst>
                                    </p:anim>
                                    <p:anim calcmode="lin" valueType="num">
                                      <p:cBhvr additive="base">
                                        <p:cTn id="298" dur="2000"/>
                                        <p:tgtEl>
                                          <p:spTgt spid="10"/>
                                        </p:tgtEl>
                                        <p:attrNameLst>
                                          <p:attrName>ppt_y</p:attrName>
                                        </p:attrNameLst>
                                      </p:cBhvr>
                                      <p:tavLst>
                                        <p:tav tm="0">
                                          <p:val>
                                            <p:strVal val="ppt_y"/>
                                          </p:val>
                                        </p:tav>
                                        <p:tav tm="100000">
                                          <p:val>
                                            <p:strVal val="ppt_y"/>
                                          </p:val>
                                        </p:tav>
                                      </p:tavLst>
                                    </p:anim>
                                    <p:set>
                                      <p:cBhvr>
                                        <p:cTn id="299" dur="1" fill="hold">
                                          <p:stCondLst>
                                            <p:cond delay="1999"/>
                                          </p:stCondLst>
                                        </p:cTn>
                                        <p:tgtEl>
                                          <p:spTgt spid="10"/>
                                        </p:tgtEl>
                                        <p:attrNameLst>
                                          <p:attrName>style.visibility</p:attrName>
                                        </p:attrNameLst>
                                      </p:cBhvr>
                                      <p:to>
                                        <p:strVal val="hidden"/>
                                      </p:to>
                                    </p:set>
                                  </p:childTnLst>
                                </p:cTn>
                              </p:par>
                              <p:par>
                                <p:cTn id="300" presetID="2" presetClass="exit" presetSubtype="2" fill="hold" grpId="2" nodeType="withEffect">
                                  <p:stCondLst>
                                    <p:cond delay="0"/>
                                  </p:stCondLst>
                                  <p:childTnLst>
                                    <p:anim calcmode="lin" valueType="num">
                                      <p:cBhvr additive="base">
                                        <p:cTn id="301" dur="2000"/>
                                        <p:tgtEl>
                                          <p:spTgt spid="11"/>
                                        </p:tgtEl>
                                        <p:attrNameLst>
                                          <p:attrName>ppt_x</p:attrName>
                                        </p:attrNameLst>
                                      </p:cBhvr>
                                      <p:tavLst>
                                        <p:tav tm="0">
                                          <p:val>
                                            <p:strVal val="ppt_x"/>
                                          </p:val>
                                        </p:tav>
                                        <p:tav tm="100000">
                                          <p:val>
                                            <p:strVal val="1+ppt_w/2"/>
                                          </p:val>
                                        </p:tav>
                                      </p:tavLst>
                                    </p:anim>
                                    <p:anim calcmode="lin" valueType="num">
                                      <p:cBhvr additive="base">
                                        <p:cTn id="302" dur="2000"/>
                                        <p:tgtEl>
                                          <p:spTgt spid="11"/>
                                        </p:tgtEl>
                                        <p:attrNameLst>
                                          <p:attrName>ppt_y</p:attrName>
                                        </p:attrNameLst>
                                      </p:cBhvr>
                                      <p:tavLst>
                                        <p:tav tm="0">
                                          <p:val>
                                            <p:strVal val="ppt_y"/>
                                          </p:val>
                                        </p:tav>
                                        <p:tav tm="100000">
                                          <p:val>
                                            <p:strVal val="ppt_y"/>
                                          </p:val>
                                        </p:tav>
                                      </p:tavLst>
                                    </p:anim>
                                    <p:set>
                                      <p:cBhvr>
                                        <p:cTn id="303" dur="1" fill="hold">
                                          <p:stCondLst>
                                            <p:cond delay="1999"/>
                                          </p:stCondLst>
                                        </p:cTn>
                                        <p:tgtEl>
                                          <p:spTgt spid="11"/>
                                        </p:tgtEl>
                                        <p:attrNameLst>
                                          <p:attrName>style.visibility</p:attrName>
                                        </p:attrNameLst>
                                      </p:cBhvr>
                                      <p:to>
                                        <p:strVal val="hidden"/>
                                      </p:to>
                                    </p:set>
                                  </p:childTnLst>
                                </p:cTn>
                              </p:par>
                              <p:par>
                                <p:cTn id="304" presetID="2" presetClass="exit" presetSubtype="2" fill="hold" grpId="2" nodeType="withEffect">
                                  <p:stCondLst>
                                    <p:cond delay="0"/>
                                  </p:stCondLst>
                                  <p:childTnLst>
                                    <p:anim calcmode="lin" valueType="num">
                                      <p:cBhvr additive="base">
                                        <p:cTn id="305" dur="2000"/>
                                        <p:tgtEl>
                                          <p:spTgt spid="12"/>
                                        </p:tgtEl>
                                        <p:attrNameLst>
                                          <p:attrName>ppt_x</p:attrName>
                                        </p:attrNameLst>
                                      </p:cBhvr>
                                      <p:tavLst>
                                        <p:tav tm="0">
                                          <p:val>
                                            <p:strVal val="ppt_x"/>
                                          </p:val>
                                        </p:tav>
                                        <p:tav tm="100000">
                                          <p:val>
                                            <p:strVal val="1+ppt_w/2"/>
                                          </p:val>
                                        </p:tav>
                                      </p:tavLst>
                                    </p:anim>
                                    <p:anim calcmode="lin" valueType="num">
                                      <p:cBhvr additive="base">
                                        <p:cTn id="306" dur="2000"/>
                                        <p:tgtEl>
                                          <p:spTgt spid="12"/>
                                        </p:tgtEl>
                                        <p:attrNameLst>
                                          <p:attrName>ppt_y</p:attrName>
                                        </p:attrNameLst>
                                      </p:cBhvr>
                                      <p:tavLst>
                                        <p:tav tm="0">
                                          <p:val>
                                            <p:strVal val="ppt_y"/>
                                          </p:val>
                                        </p:tav>
                                        <p:tav tm="100000">
                                          <p:val>
                                            <p:strVal val="ppt_y"/>
                                          </p:val>
                                        </p:tav>
                                      </p:tavLst>
                                    </p:anim>
                                    <p:set>
                                      <p:cBhvr>
                                        <p:cTn id="307" dur="1" fill="hold">
                                          <p:stCondLst>
                                            <p:cond delay="1999"/>
                                          </p:stCondLst>
                                        </p:cTn>
                                        <p:tgtEl>
                                          <p:spTgt spid="12"/>
                                        </p:tgtEl>
                                        <p:attrNameLst>
                                          <p:attrName>style.visibility</p:attrName>
                                        </p:attrNameLst>
                                      </p:cBhvr>
                                      <p:to>
                                        <p:strVal val="hidden"/>
                                      </p:to>
                                    </p:set>
                                  </p:childTnLst>
                                </p:cTn>
                              </p:par>
                              <p:par>
                                <p:cTn id="308" presetID="2" presetClass="exit" presetSubtype="2" fill="hold" grpId="2" nodeType="withEffect">
                                  <p:stCondLst>
                                    <p:cond delay="0"/>
                                  </p:stCondLst>
                                  <p:childTnLst>
                                    <p:anim calcmode="lin" valueType="num">
                                      <p:cBhvr additive="base">
                                        <p:cTn id="309" dur="2000"/>
                                        <p:tgtEl>
                                          <p:spTgt spid="13"/>
                                        </p:tgtEl>
                                        <p:attrNameLst>
                                          <p:attrName>ppt_x</p:attrName>
                                        </p:attrNameLst>
                                      </p:cBhvr>
                                      <p:tavLst>
                                        <p:tav tm="0">
                                          <p:val>
                                            <p:strVal val="ppt_x"/>
                                          </p:val>
                                        </p:tav>
                                        <p:tav tm="100000">
                                          <p:val>
                                            <p:strVal val="1+ppt_w/2"/>
                                          </p:val>
                                        </p:tav>
                                      </p:tavLst>
                                    </p:anim>
                                    <p:anim calcmode="lin" valueType="num">
                                      <p:cBhvr additive="base">
                                        <p:cTn id="310" dur="2000"/>
                                        <p:tgtEl>
                                          <p:spTgt spid="13"/>
                                        </p:tgtEl>
                                        <p:attrNameLst>
                                          <p:attrName>ppt_y</p:attrName>
                                        </p:attrNameLst>
                                      </p:cBhvr>
                                      <p:tavLst>
                                        <p:tav tm="0">
                                          <p:val>
                                            <p:strVal val="ppt_y"/>
                                          </p:val>
                                        </p:tav>
                                        <p:tav tm="100000">
                                          <p:val>
                                            <p:strVal val="ppt_y"/>
                                          </p:val>
                                        </p:tav>
                                      </p:tavLst>
                                    </p:anim>
                                    <p:set>
                                      <p:cBhvr>
                                        <p:cTn id="311" dur="1" fill="hold">
                                          <p:stCondLst>
                                            <p:cond delay="1999"/>
                                          </p:stCondLst>
                                        </p:cTn>
                                        <p:tgtEl>
                                          <p:spTgt spid="13"/>
                                        </p:tgtEl>
                                        <p:attrNameLst>
                                          <p:attrName>style.visibility</p:attrName>
                                        </p:attrNameLst>
                                      </p:cBhvr>
                                      <p:to>
                                        <p:strVal val="hidden"/>
                                      </p:to>
                                    </p:set>
                                  </p:childTnLst>
                                </p:cTn>
                              </p:par>
                              <p:par>
                                <p:cTn id="312" presetID="2" presetClass="exit" presetSubtype="2" fill="hold" grpId="2" nodeType="withEffect">
                                  <p:stCondLst>
                                    <p:cond delay="0"/>
                                  </p:stCondLst>
                                  <p:childTnLst>
                                    <p:anim calcmode="lin" valueType="num">
                                      <p:cBhvr additive="base">
                                        <p:cTn id="313" dur="2000"/>
                                        <p:tgtEl>
                                          <p:spTgt spid="14"/>
                                        </p:tgtEl>
                                        <p:attrNameLst>
                                          <p:attrName>ppt_x</p:attrName>
                                        </p:attrNameLst>
                                      </p:cBhvr>
                                      <p:tavLst>
                                        <p:tav tm="0">
                                          <p:val>
                                            <p:strVal val="ppt_x"/>
                                          </p:val>
                                        </p:tav>
                                        <p:tav tm="100000">
                                          <p:val>
                                            <p:strVal val="1+ppt_w/2"/>
                                          </p:val>
                                        </p:tav>
                                      </p:tavLst>
                                    </p:anim>
                                    <p:anim calcmode="lin" valueType="num">
                                      <p:cBhvr additive="base">
                                        <p:cTn id="314" dur="2000"/>
                                        <p:tgtEl>
                                          <p:spTgt spid="14"/>
                                        </p:tgtEl>
                                        <p:attrNameLst>
                                          <p:attrName>ppt_y</p:attrName>
                                        </p:attrNameLst>
                                      </p:cBhvr>
                                      <p:tavLst>
                                        <p:tav tm="0">
                                          <p:val>
                                            <p:strVal val="ppt_y"/>
                                          </p:val>
                                        </p:tav>
                                        <p:tav tm="100000">
                                          <p:val>
                                            <p:strVal val="ppt_y"/>
                                          </p:val>
                                        </p:tav>
                                      </p:tavLst>
                                    </p:anim>
                                    <p:set>
                                      <p:cBhvr>
                                        <p:cTn id="315" dur="1" fill="hold">
                                          <p:stCondLst>
                                            <p:cond delay="1999"/>
                                          </p:stCondLst>
                                        </p:cTn>
                                        <p:tgtEl>
                                          <p:spTgt spid="14"/>
                                        </p:tgtEl>
                                        <p:attrNameLst>
                                          <p:attrName>style.visibility</p:attrName>
                                        </p:attrNameLst>
                                      </p:cBhvr>
                                      <p:to>
                                        <p:strVal val="hidden"/>
                                      </p:to>
                                    </p:set>
                                  </p:childTnLst>
                                </p:cTn>
                              </p:par>
                              <p:par>
                                <p:cTn id="316" presetID="2" presetClass="exit" presetSubtype="2" fill="hold" grpId="2" nodeType="withEffect">
                                  <p:stCondLst>
                                    <p:cond delay="0"/>
                                  </p:stCondLst>
                                  <p:childTnLst>
                                    <p:anim calcmode="lin" valueType="num">
                                      <p:cBhvr additive="base">
                                        <p:cTn id="317" dur="2000"/>
                                        <p:tgtEl>
                                          <p:spTgt spid="15"/>
                                        </p:tgtEl>
                                        <p:attrNameLst>
                                          <p:attrName>ppt_x</p:attrName>
                                        </p:attrNameLst>
                                      </p:cBhvr>
                                      <p:tavLst>
                                        <p:tav tm="0">
                                          <p:val>
                                            <p:strVal val="ppt_x"/>
                                          </p:val>
                                        </p:tav>
                                        <p:tav tm="100000">
                                          <p:val>
                                            <p:strVal val="1+ppt_w/2"/>
                                          </p:val>
                                        </p:tav>
                                      </p:tavLst>
                                    </p:anim>
                                    <p:anim calcmode="lin" valueType="num">
                                      <p:cBhvr additive="base">
                                        <p:cTn id="318" dur="2000"/>
                                        <p:tgtEl>
                                          <p:spTgt spid="15"/>
                                        </p:tgtEl>
                                        <p:attrNameLst>
                                          <p:attrName>ppt_y</p:attrName>
                                        </p:attrNameLst>
                                      </p:cBhvr>
                                      <p:tavLst>
                                        <p:tav tm="0">
                                          <p:val>
                                            <p:strVal val="ppt_y"/>
                                          </p:val>
                                        </p:tav>
                                        <p:tav tm="100000">
                                          <p:val>
                                            <p:strVal val="ppt_y"/>
                                          </p:val>
                                        </p:tav>
                                      </p:tavLst>
                                    </p:anim>
                                    <p:set>
                                      <p:cBhvr>
                                        <p:cTn id="319" dur="1" fill="hold">
                                          <p:stCondLst>
                                            <p:cond delay="1999"/>
                                          </p:stCondLst>
                                        </p:cTn>
                                        <p:tgtEl>
                                          <p:spTgt spid="15"/>
                                        </p:tgtEl>
                                        <p:attrNameLst>
                                          <p:attrName>style.visibility</p:attrName>
                                        </p:attrNameLst>
                                      </p:cBhvr>
                                      <p:to>
                                        <p:strVal val="hidden"/>
                                      </p:to>
                                    </p:set>
                                  </p:childTnLst>
                                </p:cTn>
                              </p:par>
                              <p:par>
                                <p:cTn id="320" presetID="2" presetClass="exit" presetSubtype="2" fill="hold" grpId="2" nodeType="withEffect">
                                  <p:stCondLst>
                                    <p:cond delay="0"/>
                                  </p:stCondLst>
                                  <p:childTnLst>
                                    <p:anim calcmode="lin" valueType="num">
                                      <p:cBhvr additive="base">
                                        <p:cTn id="321" dur="2000"/>
                                        <p:tgtEl>
                                          <p:spTgt spid="16"/>
                                        </p:tgtEl>
                                        <p:attrNameLst>
                                          <p:attrName>ppt_x</p:attrName>
                                        </p:attrNameLst>
                                      </p:cBhvr>
                                      <p:tavLst>
                                        <p:tav tm="0">
                                          <p:val>
                                            <p:strVal val="ppt_x"/>
                                          </p:val>
                                        </p:tav>
                                        <p:tav tm="100000">
                                          <p:val>
                                            <p:strVal val="1+ppt_w/2"/>
                                          </p:val>
                                        </p:tav>
                                      </p:tavLst>
                                    </p:anim>
                                    <p:anim calcmode="lin" valueType="num">
                                      <p:cBhvr additive="base">
                                        <p:cTn id="322" dur="2000"/>
                                        <p:tgtEl>
                                          <p:spTgt spid="16"/>
                                        </p:tgtEl>
                                        <p:attrNameLst>
                                          <p:attrName>ppt_y</p:attrName>
                                        </p:attrNameLst>
                                      </p:cBhvr>
                                      <p:tavLst>
                                        <p:tav tm="0">
                                          <p:val>
                                            <p:strVal val="ppt_y"/>
                                          </p:val>
                                        </p:tav>
                                        <p:tav tm="100000">
                                          <p:val>
                                            <p:strVal val="ppt_y"/>
                                          </p:val>
                                        </p:tav>
                                      </p:tavLst>
                                    </p:anim>
                                    <p:set>
                                      <p:cBhvr>
                                        <p:cTn id="323" dur="1" fill="hold">
                                          <p:stCondLst>
                                            <p:cond delay="1999"/>
                                          </p:stCondLst>
                                        </p:cTn>
                                        <p:tgtEl>
                                          <p:spTgt spid="16"/>
                                        </p:tgtEl>
                                        <p:attrNameLst>
                                          <p:attrName>style.visibility</p:attrName>
                                        </p:attrNameLst>
                                      </p:cBhvr>
                                      <p:to>
                                        <p:strVal val="hidden"/>
                                      </p:to>
                                    </p:set>
                                  </p:childTnLst>
                                </p:cTn>
                              </p:par>
                              <p:par>
                                <p:cTn id="324" presetID="2" presetClass="exit" presetSubtype="2" fill="hold" grpId="2" nodeType="withEffect">
                                  <p:stCondLst>
                                    <p:cond delay="0"/>
                                  </p:stCondLst>
                                  <p:childTnLst>
                                    <p:anim calcmode="lin" valueType="num">
                                      <p:cBhvr additive="base">
                                        <p:cTn id="325" dur="2000"/>
                                        <p:tgtEl>
                                          <p:spTgt spid="17"/>
                                        </p:tgtEl>
                                        <p:attrNameLst>
                                          <p:attrName>ppt_x</p:attrName>
                                        </p:attrNameLst>
                                      </p:cBhvr>
                                      <p:tavLst>
                                        <p:tav tm="0">
                                          <p:val>
                                            <p:strVal val="ppt_x"/>
                                          </p:val>
                                        </p:tav>
                                        <p:tav tm="100000">
                                          <p:val>
                                            <p:strVal val="1+ppt_w/2"/>
                                          </p:val>
                                        </p:tav>
                                      </p:tavLst>
                                    </p:anim>
                                    <p:anim calcmode="lin" valueType="num">
                                      <p:cBhvr additive="base">
                                        <p:cTn id="326" dur="2000"/>
                                        <p:tgtEl>
                                          <p:spTgt spid="17"/>
                                        </p:tgtEl>
                                        <p:attrNameLst>
                                          <p:attrName>ppt_y</p:attrName>
                                        </p:attrNameLst>
                                      </p:cBhvr>
                                      <p:tavLst>
                                        <p:tav tm="0">
                                          <p:val>
                                            <p:strVal val="ppt_y"/>
                                          </p:val>
                                        </p:tav>
                                        <p:tav tm="100000">
                                          <p:val>
                                            <p:strVal val="ppt_y"/>
                                          </p:val>
                                        </p:tav>
                                      </p:tavLst>
                                    </p:anim>
                                    <p:set>
                                      <p:cBhvr>
                                        <p:cTn id="327" dur="1" fill="hold">
                                          <p:stCondLst>
                                            <p:cond delay="1999"/>
                                          </p:stCondLst>
                                        </p:cTn>
                                        <p:tgtEl>
                                          <p:spTgt spid="17"/>
                                        </p:tgtEl>
                                        <p:attrNameLst>
                                          <p:attrName>style.visibility</p:attrName>
                                        </p:attrNameLst>
                                      </p:cBhvr>
                                      <p:to>
                                        <p:strVal val="hidden"/>
                                      </p:to>
                                    </p:set>
                                  </p:childTnLst>
                                </p:cTn>
                              </p:par>
                              <p:par>
                                <p:cTn id="328" presetID="2" presetClass="exit" presetSubtype="2" fill="hold" grpId="2" nodeType="withEffect">
                                  <p:stCondLst>
                                    <p:cond delay="0"/>
                                  </p:stCondLst>
                                  <p:childTnLst>
                                    <p:anim calcmode="lin" valueType="num">
                                      <p:cBhvr additive="base">
                                        <p:cTn id="329" dur="2000"/>
                                        <p:tgtEl>
                                          <p:spTgt spid="18"/>
                                        </p:tgtEl>
                                        <p:attrNameLst>
                                          <p:attrName>ppt_x</p:attrName>
                                        </p:attrNameLst>
                                      </p:cBhvr>
                                      <p:tavLst>
                                        <p:tav tm="0">
                                          <p:val>
                                            <p:strVal val="ppt_x"/>
                                          </p:val>
                                        </p:tav>
                                        <p:tav tm="100000">
                                          <p:val>
                                            <p:strVal val="1+ppt_w/2"/>
                                          </p:val>
                                        </p:tav>
                                      </p:tavLst>
                                    </p:anim>
                                    <p:anim calcmode="lin" valueType="num">
                                      <p:cBhvr additive="base">
                                        <p:cTn id="330" dur="2000"/>
                                        <p:tgtEl>
                                          <p:spTgt spid="18"/>
                                        </p:tgtEl>
                                        <p:attrNameLst>
                                          <p:attrName>ppt_y</p:attrName>
                                        </p:attrNameLst>
                                      </p:cBhvr>
                                      <p:tavLst>
                                        <p:tav tm="0">
                                          <p:val>
                                            <p:strVal val="ppt_y"/>
                                          </p:val>
                                        </p:tav>
                                        <p:tav tm="100000">
                                          <p:val>
                                            <p:strVal val="ppt_y"/>
                                          </p:val>
                                        </p:tav>
                                      </p:tavLst>
                                    </p:anim>
                                    <p:set>
                                      <p:cBhvr>
                                        <p:cTn id="331" dur="1" fill="hold">
                                          <p:stCondLst>
                                            <p:cond delay="1999"/>
                                          </p:stCondLst>
                                        </p:cTn>
                                        <p:tgtEl>
                                          <p:spTgt spid="18"/>
                                        </p:tgtEl>
                                        <p:attrNameLst>
                                          <p:attrName>style.visibility</p:attrName>
                                        </p:attrNameLst>
                                      </p:cBhvr>
                                      <p:to>
                                        <p:strVal val="hidden"/>
                                      </p:to>
                                    </p:set>
                                  </p:childTnLst>
                                </p:cTn>
                              </p:par>
                              <p:par>
                                <p:cTn id="332" presetID="2" presetClass="exit" presetSubtype="2" fill="hold" grpId="2" nodeType="withEffect">
                                  <p:stCondLst>
                                    <p:cond delay="0"/>
                                  </p:stCondLst>
                                  <p:childTnLst>
                                    <p:anim calcmode="lin" valueType="num">
                                      <p:cBhvr additive="base">
                                        <p:cTn id="333" dur="2000"/>
                                        <p:tgtEl>
                                          <p:spTgt spid="19"/>
                                        </p:tgtEl>
                                        <p:attrNameLst>
                                          <p:attrName>ppt_x</p:attrName>
                                        </p:attrNameLst>
                                      </p:cBhvr>
                                      <p:tavLst>
                                        <p:tav tm="0">
                                          <p:val>
                                            <p:strVal val="ppt_x"/>
                                          </p:val>
                                        </p:tav>
                                        <p:tav tm="100000">
                                          <p:val>
                                            <p:strVal val="1+ppt_w/2"/>
                                          </p:val>
                                        </p:tav>
                                      </p:tavLst>
                                    </p:anim>
                                    <p:anim calcmode="lin" valueType="num">
                                      <p:cBhvr additive="base">
                                        <p:cTn id="334" dur="2000"/>
                                        <p:tgtEl>
                                          <p:spTgt spid="19"/>
                                        </p:tgtEl>
                                        <p:attrNameLst>
                                          <p:attrName>ppt_y</p:attrName>
                                        </p:attrNameLst>
                                      </p:cBhvr>
                                      <p:tavLst>
                                        <p:tav tm="0">
                                          <p:val>
                                            <p:strVal val="ppt_y"/>
                                          </p:val>
                                        </p:tav>
                                        <p:tav tm="100000">
                                          <p:val>
                                            <p:strVal val="ppt_y"/>
                                          </p:val>
                                        </p:tav>
                                      </p:tavLst>
                                    </p:anim>
                                    <p:set>
                                      <p:cBhvr>
                                        <p:cTn id="335" dur="1" fill="hold">
                                          <p:stCondLst>
                                            <p:cond delay="1999"/>
                                          </p:stCondLst>
                                        </p:cTn>
                                        <p:tgtEl>
                                          <p:spTgt spid="19"/>
                                        </p:tgtEl>
                                        <p:attrNameLst>
                                          <p:attrName>style.visibility</p:attrName>
                                        </p:attrNameLst>
                                      </p:cBhvr>
                                      <p:to>
                                        <p:strVal val="hidden"/>
                                      </p:to>
                                    </p:set>
                                  </p:childTnLst>
                                </p:cTn>
                              </p:par>
                              <p:par>
                                <p:cTn id="336" presetID="2" presetClass="exit" presetSubtype="2" fill="hold" grpId="2" nodeType="withEffect">
                                  <p:stCondLst>
                                    <p:cond delay="0"/>
                                  </p:stCondLst>
                                  <p:childTnLst>
                                    <p:anim calcmode="lin" valueType="num">
                                      <p:cBhvr additive="base">
                                        <p:cTn id="337" dur="2000"/>
                                        <p:tgtEl>
                                          <p:spTgt spid="20"/>
                                        </p:tgtEl>
                                        <p:attrNameLst>
                                          <p:attrName>ppt_x</p:attrName>
                                        </p:attrNameLst>
                                      </p:cBhvr>
                                      <p:tavLst>
                                        <p:tav tm="0">
                                          <p:val>
                                            <p:strVal val="ppt_x"/>
                                          </p:val>
                                        </p:tav>
                                        <p:tav tm="100000">
                                          <p:val>
                                            <p:strVal val="1+ppt_w/2"/>
                                          </p:val>
                                        </p:tav>
                                      </p:tavLst>
                                    </p:anim>
                                    <p:anim calcmode="lin" valueType="num">
                                      <p:cBhvr additive="base">
                                        <p:cTn id="338" dur="2000"/>
                                        <p:tgtEl>
                                          <p:spTgt spid="20"/>
                                        </p:tgtEl>
                                        <p:attrNameLst>
                                          <p:attrName>ppt_y</p:attrName>
                                        </p:attrNameLst>
                                      </p:cBhvr>
                                      <p:tavLst>
                                        <p:tav tm="0">
                                          <p:val>
                                            <p:strVal val="ppt_y"/>
                                          </p:val>
                                        </p:tav>
                                        <p:tav tm="100000">
                                          <p:val>
                                            <p:strVal val="ppt_y"/>
                                          </p:val>
                                        </p:tav>
                                      </p:tavLst>
                                    </p:anim>
                                    <p:set>
                                      <p:cBhvr>
                                        <p:cTn id="339" dur="1" fill="hold">
                                          <p:stCondLst>
                                            <p:cond delay="1999"/>
                                          </p:stCondLst>
                                        </p:cTn>
                                        <p:tgtEl>
                                          <p:spTgt spid="20"/>
                                        </p:tgtEl>
                                        <p:attrNameLst>
                                          <p:attrName>style.visibility</p:attrName>
                                        </p:attrNameLst>
                                      </p:cBhvr>
                                      <p:to>
                                        <p:strVal val="hidden"/>
                                      </p:to>
                                    </p:set>
                                  </p:childTnLst>
                                </p:cTn>
                              </p:par>
                              <p:par>
                                <p:cTn id="340" presetID="2" presetClass="exit" presetSubtype="2" fill="hold" grpId="2" nodeType="withEffect">
                                  <p:stCondLst>
                                    <p:cond delay="0"/>
                                  </p:stCondLst>
                                  <p:childTnLst>
                                    <p:anim calcmode="lin" valueType="num">
                                      <p:cBhvr additive="base">
                                        <p:cTn id="341" dur="2000"/>
                                        <p:tgtEl>
                                          <p:spTgt spid="21"/>
                                        </p:tgtEl>
                                        <p:attrNameLst>
                                          <p:attrName>ppt_x</p:attrName>
                                        </p:attrNameLst>
                                      </p:cBhvr>
                                      <p:tavLst>
                                        <p:tav tm="0">
                                          <p:val>
                                            <p:strVal val="ppt_x"/>
                                          </p:val>
                                        </p:tav>
                                        <p:tav tm="100000">
                                          <p:val>
                                            <p:strVal val="1+ppt_w/2"/>
                                          </p:val>
                                        </p:tav>
                                      </p:tavLst>
                                    </p:anim>
                                    <p:anim calcmode="lin" valueType="num">
                                      <p:cBhvr additive="base">
                                        <p:cTn id="342" dur="2000"/>
                                        <p:tgtEl>
                                          <p:spTgt spid="21"/>
                                        </p:tgtEl>
                                        <p:attrNameLst>
                                          <p:attrName>ppt_y</p:attrName>
                                        </p:attrNameLst>
                                      </p:cBhvr>
                                      <p:tavLst>
                                        <p:tav tm="0">
                                          <p:val>
                                            <p:strVal val="ppt_y"/>
                                          </p:val>
                                        </p:tav>
                                        <p:tav tm="100000">
                                          <p:val>
                                            <p:strVal val="ppt_y"/>
                                          </p:val>
                                        </p:tav>
                                      </p:tavLst>
                                    </p:anim>
                                    <p:set>
                                      <p:cBhvr>
                                        <p:cTn id="343" dur="1" fill="hold">
                                          <p:stCondLst>
                                            <p:cond delay="1999"/>
                                          </p:stCondLst>
                                        </p:cTn>
                                        <p:tgtEl>
                                          <p:spTgt spid="21"/>
                                        </p:tgtEl>
                                        <p:attrNameLst>
                                          <p:attrName>style.visibility</p:attrName>
                                        </p:attrNameLst>
                                      </p:cBhvr>
                                      <p:to>
                                        <p:strVal val="hidden"/>
                                      </p:to>
                                    </p:set>
                                  </p:childTnLst>
                                </p:cTn>
                              </p:par>
                              <p:par>
                                <p:cTn id="344" presetID="2" presetClass="exit" presetSubtype="2" fill="hold" grpId="2" nodeType="withEffect">
                                  <p:stCondLst>
                                    <p:cond delay="0"/>
                                  </p:stCondLst>
                                  <p:childTnLst>
                                    <p:anim calcmode="lin" valueType="num">
                                      <p:cBhvr additive="base">
                                        <p:cTn id="345" dur="2000"/>
                                        <p:tgtEl>
                                          <p:spTgt spid="22"/>
                                        </p:tgtEl>
                                        <p:attrNameLst>
                                          <p:attrName>ppt_x</p:attrName>
                                        </p:attrNameLst>
                                      </p:cBhvr>
                                      <p:tavLst>
                                        <p:tav tm="0">
                                          <p:val>
                                            <p:strVal val="ppt_x"/>
                                          </p:val>
                                        </p:tav>
                                        <p:tav tm="100000">
                                          <p:val>
                                            <p:strVal val="1+ppt_w/2"/>
                                          </p:val>
                                        </p:tav>
                                      </p:tavLst>
                                    </p:anim>
                                    <p:anim calcmode="lin" valueType="num">
                                      <p:cBhvr additive="base">
                                        <p:cTn id="346" dur="2000"/>
                                        <p:tgtEl>
                                          <p:spTgt spid="22"/>
                                        </p:tgtEl>
                                        <p:attrNameLst>
                                          <p:attrName>ppt_y</p:attrName>
                                        </p:attrNameLst>
                                      </p:cBhvr>
                                      <p:tavLst>
                                        <p:tav tm="0">
                                          <p:val>
                                            <p:strVal val="ppt_y"/>
                                          </p:val>
                                        </p:tav>
                                        <p:tav tm="100000">
                                          <p:val>
                                            <p:strVal val="ppt_y"/>
                                          </p:val>
                                        </p:tav>
                                      </p:tavLst>
                                    </p:anim>
                                    <p:set>
                                      <p:cBhvr>
                                        <p:cTn id="347" dur="1" fill="hold">
                                          <p:stCondLst>
                                            <p:cond delay="1999"/>
                                          </p:stCondLst>
                                        </p:cTn>
                                        <p:tgtEl>
                                          <p:spTgt spid="22"/>
                                        </p:tgtEl>
                                        <p:attrNameLst>
                                          <p:attrName>style.visibility</p:attrName>
                                        </p:attrNameLst>
                                      </p:cBhvr>
                                      <p:to>
                                        <p:strVal val="hidden"/>
                                      </p:to>
                                    </p:set>
                                  </p:childTnLst>
                                </p:cTn>
                              </p:par>
                              <p:par>
                                <p:cTn id="348" presetID="2" presetClass="exit" presetSubtype="2" fill="hold" grpId="2" nodeType="withEffect">
                                  <p:stCondLst>
                                    <p:cond delay="0"/>
                                  </p:stCondLst>
                                  <p:childTnLst>
                                    <p:anim calcmode="lin" valueType="num">
                                      <p:cBhvr additive="base">
                                        <p:cTn id="349" dur="2000"/>
                                        <p:tgtEl>
                                          <p:spTgt spid="23"/>
                                        </p:tgtEl>
                                        <p:attrNameLst>
                                          <p:attrName>ppt_x</p:attrName>
                                        </p:attrNameLst>
                                      </p:cBhvr>
                                      <p:tavLst>
                                        <p:tav tm="0">
                                          <p:val>
                                            <p:strVal val="ppt_x"/>
                                          </p:val>
                                        </p:tav>
                                        <p:tav tm="100000">
                                          <p:val>
                                            <p:strVal val="1+ppt_w/2"/>
                                          </p:val>
                                        </p:tav>
                                      </p:tavLst>
                                    </p:anim>
                                    <p:anim calcmode="lin" valueType="num">
                                      <p:cBhvr additive="base">
                                        <p:cTn id="350" dur="2000"/>
                                        <p:tgtEl>
                                          <p:spTgt spid="23"/>
                                        </p:tgtEl>
                                        <p:attrNameLst>
                                          <p:attrName>ppt_y</p:attrName>
                                        </p:attrNameLst>
                                      </p:cBhvr>
                                      <p:tavLst>
                                        <p:tav tm="0">
                                          <p:val>
                                            <p:strVal val="ppt_y"/>
                                          </p:val>
                                        </p:tav>
                                        <p:tav tm="100000">
                                          <p:val>
                                            <p:strVal val="ppt_y"/>
                                          </p:val>
                                        </p:tav>
                                      </p:tavLst>
                                    </p:anim>
                                    <p:set>
                                      <p:cBhvr>
                                        <p:cTn id="351" dur="1" fill="hold">
                                          <p:stCondLst>
                                            <p:cond delay="1999"/>
                                          </p:stCondLst>
                                        </p:cTn>
                                        <p:tgtEl>
                                          <p:spTgt spid="23"/>
                                        </p:tgtEl>
                                        <p:attrNameLst>
                                          <p:attrName>style.visibility</p:attrName>
                                        </p:attrNameLst>
                                      </p:cBhvr>
                                      <p:to>
                                        <p:strVal val="hidden"/>
                                      </p:to>
                                    </p:set>
                                  </p:childTnLst>
                                </p:cTn>
                              </p:par>
                              <p:par>
                                <p:cTn id="352" presetID="2" presetClass="exit" presetSubtype="2" fill="hold" grpId="2" nodeType="withEffect">
                                  <p:stCondLst>
                                    <p:cond delay="0"/>
                                  </p:stCondLst>
                                  <p:childTnLst>
                                    <p:anim calcmode="lin" valueType="num">
                                      <p:cBhvr additive="base">
                                        <p:cTn id="353" dur="2000"/>
                                        <p:tgtEl>
                                          <p:spTgt spid="24"/>
                                        </p:tgtEl>
                                        <p:attrNameLst>
                                          <p:attrName>ppt_x</p:attrName>
                                        </p:attrNameLst>
                                      </p:cBhvr>
                                      <p:tavLst>
                                        <p:tav tm="0">
                                          <p:val>
                                            <p:strVal val="ppt_x"/>
                                          </p:val>
                                        </p:tav>
                                        <p:tav tm="100000">
                                          <p:val>
                                            <p:strVal val="1+ppt_w/2"/>
                                          </p:val>
                                        </p:tav>
                                      </p:tavLst>
                                    </p:anim>
                                    <p:anim calcmode="lin" valueType="num">
                                      <p:cBhvr additive="base">
                                        <p:cTn id="354" dur="2000"/>
                                        <p:tgtEl>
                                          <p:spTgt spid="24"/>
                                        </p:tgtEl>
                                        <p:attrNameLst>
                                          <p:attrName>ppt_y</p:attrName>
                                        </p:attrNameLst>
                                      </p:cBhvr>
                                      <p:tavLst>
                                        <p:tav tm="0">
                                          <p:val>
                                            <p:strVal val="ppt_y"/>
                                          </p:val>
                                        </p:tav>
                                        <p:tav tm="100000">
                                          <p:val>
                                            <p:strVal val="ppt_y"/>
                                          </p:val>
                                        </p:tav>
                                      </p:tavLst>
                                    </p:anim>
                                    <p:set>
                                      <p:cBhvr>
                                        <p:cTn id="355" dur="1" fill="hold">
                                          <p:stCondLst>
                                            <p:cond delay="1999"/>
                                          </p:stCondLst>
                                        </p:cTn>
                                        <p:tgtEl>
                                          <p:spTgt spid="24"/>
                                        </p:tgtEl>
                                        <p:attrNameLst>
                                          <p:attrName>style.visibility</p:attrName>
                                        </p:attrNameLst>
                                      </p:cBhvr>
                                      <p:to>
                                        <p:strVal val="hidden"/>
                                      </p:to>
                                    </p:set>
                                  </p:childTnLst>
                                </p:cTn>
                              </p:par>
                              <p:par>
                                <p:cTn id="356" presetID="2" presetClass="exit" presetSubtype="2" fill="hold" grpId="2" nodeType="withEffect">
                                  <p:stCondLst>
                                    <p:cond delay="0"/>
                                  </p:stCondLst>
                                  <p:childTnLst>
                                    <p:anim calcmode="lin" valueType="num">
                                      <p:cBhvr additive="base">
                                        <p:cTn id="357" dur="2000"/>
                                        <p:tgtEl>
                                          <p:spTgt spid="25"/>
                                        </p:tgtEl>
                                        <p:attrNameLst>
                                          <p:attrName>ppt_x</p:attrName>
                                        </p:attrNameLst>
                                      </p:cBhvr>
                                      <p:tavLst>
                                        <p:tav tm="0">
                                          <p:val>
                                            <p:strVal val="ppt_x"/>
                                          </p:val>
                                        </p:tav>
                                        <p:tav tm="100000">
                                          <p:val>
                                            <p:strVal val="1+ppt_w/2"/>
                                          </p:val>
                                        </p:tav>
                                      </p:tavLst>
                                    </p:anim>
                                    <p:anim calcmode="lin" valueType="num">
                                      <p:cBhvr additive="base">
                                        <p:cTn id="358" dur="2000"/>
                                        <p:tgtEl>
                                          <p:spTgt spid="25"/>
                                        </p:tgtEl>
                                        <p:attrNameLst>
                                          <p:attrName>ppt_y</p:attrName>
                                        </p:attrNameLst>
                                      </p:cBhvr>
                                      <p:tavLst>
                                        <p:tav tm="0">
                                          <p:val>
                                            <p:strVal val="ppt_y"/>
                                          </p:val>
                                        </p:tav>
                                        <p:tav tm="100000">
                                          <p:val>
                                            <p:strVal val="ppt_y"/>
                                          </p:val>
                                        </p:tav>
                                      </p:tavLst>
                                    </p:anim>
                                    <p:set>
                                      <p:cBhvr>
                                        <p:cTn id="359" dur="1" fill="hold">
                                          <p:stCondLst>
                                            <p:cond delay="1999"/>
                                          </p:stCondLst>
                                        </p:cTn>
                                        <p:tgtEl>
                                          <p:spTgt spid="25"/>
                                        </p:tgtEl>
                                        <p:attrNameLst>
                                          <p:attrName>style.visibility</p:attrName>
                                        </p:attrNameLst>
                                      </p:cBhvr>
                                      <p:to>
                                        <p:strVal val="hidden"/>
                                      </p:to>
                                    </p:set>
                                  </p:childTnLst>
                                </p:cTn>
                              </p:par>
                              <p:par>
                                <p:cTn id="360" presetID="2" presetClass="exit" presetSubtype="2" fill="hold" grpId="2" nodeType="withEffect">
                                  <p:stCondLst>
                                    <p:cond delay="0"/>
                                  </p:stCondLst>
                                  <p:childTnLst>
                                    <p:anim calcmode="lin" valueType="num">
                                      <p:cBhvr additive="base">
                                        <p:cTn id="361" dur="2000"/>
                                        <p:tgtEl>
                                          <p:spTgt spid="26"/>
                                        </p:tgtEl>
                                        <p:attrNameLst>
                                          <p:attrName>ppt_x</p:attrName>
                                        </p:attrNameLst>
                                      </p:cBhvr>
                                      <p:tavLst>
                                        <p:tav tm="0">
                                          <p:val>
                                            <p:strVal val="ppt_x"/>
                                          </p:val>
                                        </p:tav>
                                        <p:tav tm="100000">
                                          <p:val>
                                            <p:strVal val="1+ppt_w/2"/>
                                          </p:val>
                                        </p:tav>
                                      </p:tavLst>
                                    </p:anim>
                                    <p:anim calcmode="lin" valueType="num">
                                      <p:cBhvr additive="base">
                                        <p:cTn id="362" dur="2000"/>
                                        <p:tgtEl>
                                          <p:spTgt spid="26"/>
                                        </p:tgtEl>
                                        <p:attrNameLst>
                                          <p:attrName>ppt_y</p:attrName>
                                        </p:attrNameLst>
                                      </p:cBhvr>
                                      <p:tavLst>
                                        <p:tav tm="0">
                                          <p:val>
                                            <p:strVal val="ppt_y"/>
                                          </p:val>
                                        </p:tav>
                                        <p:tav tm="100000">
                                          <p:val>
                                            <p:strVal val="ppt_y"/>
                                          </p:val>
                                        </p:tav>
                                      </p:tavLst>
                                    </p:anim>
                                    <p:set>
                                      <p:cBhvr>
                                        <p:cTn id="363" dur="1" fill="hold">
                                          <p:stCondLst>
                                            <p:cond delay="1999"/>
                                          </p:stCondLst>
                                        </p:cTn>
                                        <p:tgtEl>
                                          <p:spTgt spid="26"/>
                                        </p:tgtEl>
                                        <p:attrNameLst>
                                          <p:attrName>style.visibility</p:attrName>
                                        </p:attrNameLst>
                                      </p:cBhvr>
                                      <p:to>
                                        <p:strVal val="hidden"/>
                                      </p:to>
                                    </p:set>
                                  </p:childTnLst>
                                </p:cTn>
                              </p:par>
                              <p:par>
                                <p:cTn id="364" presetID="2" presetClass="exit" presetSubtype="2" fill="hold" grpId="2" nodeType="withEffect">
                                  <p:stCondLst>
                                    <p:cond delay="0"/>
                                  </p:stCondLst>
                                  <p:childTnLst>
                                    <p:anim calcmode="lin" valueType="num">
                                      <p:cBhvr additive="base">
                                        <p:cTn id="365" dur="2000"/>
                                        <p:tgtEl>
                                          <p:spTgt spid="27"/>
                                        </p:tgtEl>
                                        <p:attrNameLst>
                                          <p:attrName>ppt_x</p:attrName>
                                        </p:attrNameLst>
                                      </p:cBhvr>
                                      <p:tavLst>
                                        <p:tav tm="0">
                                          <p:val>
                                            <p:strVal val="ppt_x"/>
                                          </p:val>
                                        </p:tav>
                                        <p:tav tm="100000">
                                          <p:val>
                                            <p:strVal val="1+ppt_w/2"/>
                                          </p:val>
                                        </p:tav>
                                      </p:tavLst>
                                    </p:anim>
                                    <p:anim calcmode="lin" valueType="num">
                                      <p:cBhvr additive="base">
                                        <p:cTn id="366" dur="2000"/>
                                        <p:tgtEl>
                                          <p:spTgt spid="27"/>
                                        </p:tgtEl>
                                        <p:attrNameLst>
                                          <p:attrName>ppt_y</p:attrName>
                                        </p:attrNameLst>
                                      </p:cBhvr>
                                      <p:tavLst>
                                        <p:tav tm="0">
                                          <p:val>
                                            <p:strVal val="ppt_y"/>
                                          </p:val>
                                        </p:tav>
                                        <p:tav tm="100000">
                                          <p:val>
                                            <p:strVal val="ppt_y"/>
                                          </p:val>
                                        </p:tav>
                                      </p:tavLst>
                                    </p:anim>
                                    <p:set>
                                      <p:cBhvr>
                                        <p:cTn id="367" dur="1" fill="hold">
                                          <p:stCondLst>
                                            <p:cond delay="1999"/>
                                          </p:stCondLst>
                                        </p:cTn>
                                        <p:tgtEl>
                                          <p:spTgt spid="27"/>
                                        </p:tgtEl>
                                        <p:attrNameLst>
                                          <p:attrName>style.visibility</p:attrName>
                                        </p:attrNameLst>
                                      </p:cBhvr>
                                      <p:to>
                                        <p:strVal val="hidden"/>
                                      </p:to>
                                    </p:set>
                                  </p:childTnLst>
                                </p:cTn>
                              </p:par>
                              <p:par>
                                <p:cTn id="368" presetID="2" presetClass="exit" presetSubtype="2" fill="hold" grpId="2" nodeType="withEffect">
                                  <p:stCondLst>
                                    <p:cond delay="0"/>
                                  </p:stCondLst>
                                  <p:childTnLst>
                                    <p:anim calcmode="lin" valueType="num">
                                      <p:cBhvr additive="base">
                                        <p:cTn id="369" dur="2000"/>
                                        <p:tgtEl>
                                          <p:spTgt spid="28"/>
                                        </p:tgtEl>
                                        <p:attrNameLst>
                                          <p:attrName>ppt_x</p:attrName>
                                        </p:attrNameLst>
                                      </p:cBhvr>
                                      <p:tavLst>
                                        <p:tav tm="0">
                                          <p:val>
                                            <p:strVal val="ppt_x"/>
                                          </p:val>
                                        </p:tav>
                                        <p:tav tm="100000">
                                          <p:val>
                                            <p:strVal val="1+ppt_w/2"/>
                                          </p:val>
                                        </p:tav>
                                      </p:tavLst>
                                    </p:anim>
                                    <p:anim calcmode="lin" valueType="num">
                                      <p:cBhvr additive="base">
                                        <p:cTn id="370" dur="2000"/>
                                        <p:tgtEl>
                                          <p:spTgt spid="28"/>
                                        </p:tgtEl>
                                        <p:attrNameLst>
                                          <p:attrName>ppt_y</p:attrName>
                                        </p:attrNameLst>
                                      </p:cBhvr>
                                      <p:tavLst>
                                        <p:tav tm="0">
                                          <p:val>
                                            <p:strVal val="ppt_y"/>
                                          </p:val>
                                        </p:tav>
                                        <p:tav tm="100000">
                                          <p:val>
                                            <p:strVal val="ppt_y"/>
                                          </p:val>
                                        </p:tav>
                                      </p:tavLst>
                                    </p:anim>
                                    <p:set>
                                      <p:cBhvr>
                                        <p:cTn id="371" dur="1" fill="hold">
                                          <p:stCondLst>
                                            <p:cond delay="1999"/>
                                          </p:stCondLst>
                                        </p:cTn>
                                        <p:tgtEl>
                                          <p:spTgt spid="28"/>
                                        </p:tgtEl>
                                        <p:attrNameLst>
                                          <p:attrName>style.visibility</p:attrName>
                                        </p:attrNameLst>
                                      </p:cBhvr>
                                      <p:to>
                                        <p:strVal val="hidden"/>
                                      </p:to>
                                    </p:set>
                                  </p:childTnLst>
                                </p:cTn>
                              </p:par>
                              <p:par>
                                <p:cTn id="372" presetID="2" presetClass="exit" presetSubtype="8" fill="hold" grpId="2" nodeType="withEffect">
                                  <p:stCondLst>
                                    <p:cond delay="0"/>
                                  </p:stCondLst>
                                  <p:childTnLst>
                                    <p:anim calcmode="lin" valueType="num">
                                      <p:cBhvr additive="base">
                                        <p:cTn id="373" dur="2000"/>
                                        <p:tgtEl>
                                          <p:spTgt spid="29"/>
                                        </p:tgtEl>
                                        <p:attrNameLst>
                                          <p:attrName>ppt_x</p:attrName>
                                        </p:attrNameLst>
                                      </p:cBhvr>
                                      <p:tavLst>
                                        <p:tav tm="0">
                                          <p:val>
                                            <p:strVal val="ppt_x"/>
                                          </p:val>
                                        </p:tav>
                                        <p:tav tm="100000">
                                          <p:val>
                                            <p:strVal val="0-ppt_w/2"/>
                                          </p:val>
                                        </p:tav>
                                      </p:tavLst>
                                    </p:anim>
                                    <p:anim calcmode="lin" valueType="num">
                                      <p:cBhvr additive="base">
                                        <p:cTn id="374" dur="2000"/>
                                        <p:tgtEl>
                                          <p:spTgt spid="29"/>
                                        </p:tgtEl>
                                        <p:attrNameLst>
                                          <p:attrName>ppt_y</p:attrName>
                                        </p:attrNameLst>
                                      </p:cBhvr>
                                      <p:tavLst>
                                        <p:tav tm="0">
                                          <p:val>
                                            <p:strVal val="ppt_y"/>
                                          </p:val>
                                        </p:tav>
                                        <p:tav tm="100000">
                                          <p:val>
                                            <p:strVal val="ppt_y"/>
                                          </p:val>
                                        </p:tav>
                                      </p:tavLst>
                                    </p:anim>
                                    <p:set>
                                      <p:cBhvr>
                                        <p:cTn id="375" dur="1" fill="hold">
                                          <p:stCondLst>
                                            <p:cond delay="1999"/>
                                          </p:stCondLst>
                                        </p:cTn>
                                        <p:tgtEl>
                                          <p:spTgt spid="29"/>
                                        </p:tgtEl>
                                        <p:attrNameLst>
                                          <p:attrName>style.visibility</p:attrName>
                                        </p:attrNameLst>
                                      </p:cBhvr>
                                      <p:to>
                                        <p:strVal val="hidden"/>
                                      </p:to>
                                    </p:set>
                                  </p:childTnLst>
                                </p:cTn>
                              </p:par>
                              <p:par>
                                <p:cTn id="376" presetID="2" presetClass="exit" presetSubtype="8" fill="hold" grpId="2" nodeType="withEffect">
                                  <p:stCondLst>
                                    <p:cond delay="0"/>
                                  </p:stCondLst>
                                  <p:childTnLst>
                                    <p:anim calcmode="lin" valueType="num">
                                      <p:cBhvr additive="base">
                                        <p:cTn id="377" dur="2000"/>
                                        <p:tgtEl>
                                          <p:spTgt spid="30"/>
                                        </p:tgtEl>
                                        <p:attrNameLst>
                                          <p:attrName>ppt_x</p:attrName>
                                        </p:attrNameLst>
                                      </p:cBhvr>
                                      <p:tavLst>
                                        <p:tav tm="0">
                                          <p:val>
                                            <p:strVal val="ppt_x"/>
                                          </p:val>
                                        </p:tav>
                                        <p:tav tm="100000">
                                          <p:val>
                                            <p:strVal val="0-ppt_w/2"/>
                                          </p:val>
                                        </p:tav>
                                      </p:tavLst>
                                    </p:anim>
                                    <p:anim calcmode="lin" valueType="num">
                                      <p:cBhvr additive="base">
                                        <p:cTn id="378" dur="2000"/>
                                        <p:tgtEl>
                                          <p:spTgt spid="30"/>
                                        </p:tgtEl>
                                        <p:attrNameLst>
                                          <p:attrName>ppt_y</p:attrName>
                                        </p:attrNameLst>
                                      </p:cBhvr>
                                      <p:tavLst>
                                        <p:tav tm="0">
                                          <p:val>
                                            <p:strVal val="ppt_y"/>
                                          </p:val>
                                        </p:tav>
                                        <p:tav tm="100000">
                                          <p:val>
                                            <p:strVal val="ppt_y"/>
                                          </p:val>
                                        </p:tav>
                                      </p:tavLst>
                                    </p:anim>
                                    <p:set>
                                      <p:cBhvr>
                                        <p:cTn id="379" dur="1" fill="hold">
                                          <p:stCondLst>
                                            <p:cond delay="1999"/>
                                          </p:stCondLst>
                                        </p:cTn>
                                        <p:tgtEl>
                                          <p:spTgt spid="30"/>
                                        </p:tgtEl>
                                        <p:attrNameLst>
                                          <p:attrName>style.visibility</p:attrName>
                                        </p:attrNameLst>
                                      </p:cBhvr>
                                      <p:to>
                                        <p:strVal val="hidden"/>
                                      </p:to>
                                    </p:set>
                                  </p:childTnLst>
                                </p:cTn>
                              </p:par>
                              <p:par>
                                <p:cTn id="380" presetID="2" presetClass="exit" presetSubtype="8" fill="hold" grpId="2" nodeType="withEffect">
                                  <p:stCondLst>
                                    <p:cond delay="0"/>
                                  </p:stCondLst>
                                  <p:childTnLst>
                                    <p:anim calcmode="lin" valueType="num">
                                      <p:cBhvr additive="base">
                                        <p:cTn id="381" dur="2000"/>
                                        <p:tgtEl>
                                          <p:spTgt spid="31"/>
                                        </p:tgtEl>
                                        <p:attrNameLst>
                                          <p:attrName>ppt_x</p:attrName>
                                        </p:attrNameLst>
                                      </p:cBhvr>
                                      <p:tavLst>
                                        <p:tav tm="0">
                                          <p:val>
                                            <p:strVal val="ppt_x"/>
                                          </p:val>
                                        </p:tav>
                                        <p:tav tm="100000">
                                          <p:val>
                                            <p:strVal val="0-ppt_w/2"/>
                                          </p:val>
                                        </p:tav>
                                      </p:tavLst>
                                    </p:anim>
                                    <p:anim calcmode="lin" valueType="num">
                                      <p:cBhvr additive="base">
                                        <p:cTn id="382" dur="2000"/>
                                        <p:tgtEl>
                                          <p:spTgt spid="31"/>
                                        </p:tgtEl>
                                        <p:attrNameLst>
                                          <p:attrName>ppt_y</p:attrName>
                                        </p:attrNameLst>
                                      </p:cBhvr>
                                      <p:tavLst>
                                        <p:tav tm="0">
                                          <p:val>
                                            <p:strVal val="ppt_y"/>
                                          </p:val>
                                        </p:tav>
                                        <p:tav tm="100000">
                                          <p:val>
                                            <p:strVal val="ppt_y"/>
                                          </p:val>
                                        </p:tav>
                                      </p:tavLst>
                                    </p:anim>
                                    <p:set>
                                      <p:cBhvr>
                                        <p:cTn id="383" dur="1" fill="hold">
                                          <p:stCondLst>
                                            <p:cond delay="1999"/>
                                          </p:stCondLst>
                                        </p:cTn>
                                        <p:tgtEl>
                                          <p:spTgt spid="31"/>
                                        </p:tgtEl>
                                        <p:attrNameLst>
                                          <p:attrName>style.visibility</p:attrName>
                                        </p:attrNameLst>
                                      </p:cBhvr>
                                      <p:to>
                                        <p:strVal val="hidden"/>
                                      </p:to>
                                    </p:set>
                                  </p:childTnLst>
                                </p:cTn>
                              </p:par>
                              <p:par>
                                <p:cTn id="384" presetID="2" presetClass="exit" presetSubtype="8" fill="hold" grpId="2" nodeType="withEffect">
                                  <p:stCondLst>
                                    <p:cond delay="0"/>
                                  </p:stCondLst>
                                  <p:childTnLst>
                                    <p:anim calcmode="lin" valueType="num">
                                      <p:cBhvr additive="base">
                                        <p:cTn id="385" dur="2000"/>
                                        <p:tgtEl>
                                          <p:spTgt spid="32"/>
                                        </p:tgtEl>
                                        <p:attrNameLst>
                                          <p:attrName>ppt_x</p:attrName>
                                        </p:attrNameLst>
                                      </p:cBhvr>
                                      <p:tavLst>
                                        <p:tav tm="0">
                                          <p:val>
                                            <p:strVal val="ppt_x"/>
                                          </p:val>
                                        </p:tav>
                                        <p:tav tm="100000">
                                          <p:val>
                                            <p:strVal val="0-ppt_w/2"/>
                                          </p:val>
                                        </p:tav>
                                      </p:tavLst>
                                    </p:anim>
                                    <p:anim calcmode="lin" valueType="num">
                                      <p:cBhvr additive="base">
                                        <p:cTn id="386" dur="2000"/>
                                        <p:tgtEl>
                                          <p:spTgt spid="32"/>
                                        </p:tgtEl>
                                        <p:attrNameLst>
                                          <p:attrName>ppt_y</p:attrName>
                                        </p:attrNameLst>
                                      </p:cBhvr>
                                      <p:tavLst>
                                        <p:tav tm="0">
                                          <p:val>
                                            <p:strVal val="ppt_y"/>
                                          </p:val>
                                        </p:tav>
                                        <p:tav tm="100000">
                                          <p:val>
                                            <p:strVal val="ppt_y"/>
                                          </p:val>
                                        </p:tav>
                                      </p:tavLst>
                                    </p:anim>
                                    <p:set>
                                      <p:cBhvr>
                                        <p:cTn id="387" dur="1" fill="hold">
                                          <p:stCondLst>
                                            <p:cond delay="1999"/>
                                          </p:stCondLst>
                                        </p:cTn>
                                        <p:tgtEl>
                                          <p:spTgt spid="32"/>
                                        </p:tgtEl>
                                        <p:attrNameLst>
                                          <p:attrName>style.visibility</p:attrName>
                                        </p:attrNameLst>
                                      </p:cBhvr>
                                      <p:to>
                                        <p:strVal val="hidden"/>
                                      </p:to>
                                    </p:set>
                                  </p:childTnLst>
                                </p:cTn>
                              </p:par>
                              <p:par>
                                <p:cTn id="388" presetID="2" presetClass="exit" presetSubtype="8" fill="hold" grpId="2" nodeType="withEffect">
                                  <p:stCondLst>
                                    <p:cond delay="0"/>
                                  </p:stCondLst>
                                  <p:childTnLst>
                                    <p:anim calcmode="lin" valueType="num">
                                      <p:cBhvr additive="base">
                                        <p:cTn id="389" dur="2000"/>
                                        <p:tgtEl>
                                          <p:spTgt spid="33"/>
                                        </p:tgtEl>
                                        <p:attrNameLst>
                                          <p:attrName>ppt_x</p:attrName>
                                        </p:attrNameLst>
                                      </p:cBhvr>
                                      <p:tavLst>
                                        <p:tav tm="0">
                                          <p:val>
                                            <p:strVal val="ppt_x"/>
                                          </p:val>
                                        </p:tav>
                                        <p:tav tm="100000">
                                          <p:val>
                                            <p:strVal val="0-ppt_w/2"/>
                                          </p:val>
                                        </p:tav>
                                      </p:tavLst>
                                    </p:anim>
                                    <p:anim calcmode="lin" valueType="num">
                                      <p:cBhvr additive="base">
                                        <p:cTn id="390" dur="2000"/>
                                        <p:tgtEl>
                                          <p:spTgt spid="33"/>
                                        </p:tgtEl>
                                        <p:attrNameLst>
                                          <p:attrName>ppt_y</p:attrName>
                                        </p:attrNameLst>
                                      </p:cBhvr>
                                      <p:tavLst>
                                        <p:tav tm="0">
                                          <p:val>
                                            <p:strVal val="ppt_y"/>
                                          </p:val>
                                        </p:tav>
                                        <p:tav tm="100000">
                                          <p:val>
                                            <p:strVal val="ppt_y"/>
                                          </p:val>
                                        </p:tav>
                                      </p:tavLst>
                                    </p:anim>
                                    <p:set>
                                      <p:cBhvr>
                                        <p:cTn id="391" dur="1" fill="hold">
                                          <p:stCondLst>
                                            <p:cond delay="1999"/>
                                          </p:stCondLst>
                                        </p:cTn>
                                        <p:tgtEl>
                                          <p:spTgt spid="33"/>
                                        </p:tgtEl>
                                        <p:attrNameLst>
                                          <p:attrName>style.visibility</p:attrName>
                                        </p:attrNameLst>
                                      </p:cBhvr>
                                      <p:to>
                                        <p:strVal val="hidden"/>
                                      </p:to>
                                    </p:set>
                                  </p:childTnLst>
                                </p:cTn>
                              </p:par>
                              <p:par>
                                <p:cTn id="392" presetID="2" presetClass="exit" presetSubtype="8" fill="hold" grpId="2" nodeType="withEffect">
                                  <p:stCondLst>
                                    <p:cond delay="0"/>
                                  </p:stCondLst>
                                  <p:childTnLst>
                                    <p:anim calcmode="lin" valueType="num">
                                      <p:cBhvr additive="base">
                                        <p:cTn id="393" dur="2000"/>
                                        <p:tgtEl>
                                          <p:spTgt spid="34"/>
                                        </p:tgtEl>
                                        <p:attrNameLst>
                                          <p:attrName>ppt_x</p:attrName>
                                        </p:attrNameLst>
                                      </p:cBhvr>
                                      <p:tavLst>
                                        <p:tav tm="0">
                                          <p:val>
                                            <p:strVal val="ppt_x"/>
                                          </p:val>
                                        </p:tav>
                                        <p:tav tm="100000">
                                          <p:val>
                                            <p:strVal val="0-ppt_w/2"/>
                                          </p:val>
                                        </p:tav>
                                      </p:tavLst>
                                    </p:anim>
                                    <p:anim calcmode="lin" valueType="num">
                                      <p:cBhvr additive="base">
                                        <p:cTn id="394" dur="2000"/>
                                        <p:tgtEl>
                                          <p:spTgt spid="34"/>
                                        </p:tgtEl>
                                        <p:attrNameLst>
                                          <p:attrName>ppt_y</p:attrName>
                                        </p:attrNameLst>
                                      </p:cBhvr>
                                      <p:tavLst>
                                        <p:tav tm="0">
                                          <p:val>
                                            <p:strVal val="ppt_y"/>
                                          </p:val>
                                        </p:tav>
                                        <p:tav tm="100000">
                                          <p:val>
                                            <p:strVal val="ppt_y"/>
                                          </p:val>
                                        </p:tav>
                                      </p:tavLst>
                                    </p:anim>
                                    <p:set>
                                      <p:cBhvr>
                                        <p:cTn id="395" dur="1" fill="hold">
                                          <p:stCondLst>
                                            <p:cond delay="1999"/>
                                          </p:stCondLst>
                                        </p:cTn>
                                        <p:tgtEl>
                                          <p:spTgt spid="34"/>
                                        </p:tgtEl>
                                        <p:attrNameLst>
                                          <p:attrName>style.visibility</p:attrName>
                                        </p:attrNameLst>
                                      </p:cBhvr>
                                      <p:to>
                                        <p:strVal val="hidden"/>
                                      </p:to>
                                    </p:set>
                                  </p:childTnLst>
                                </p:cTn>
                              </p:par>
                              <p:par>
                                <p:cTn id="396" presetID="2" presetClass="exit" presetSubtype="8" fill="hold" grpId="2" nodeType="withEffect">
                                  <p:stCondLst>
                                    <p:cond delay="0"/>
                                  </p:stCondLst>
                                  <p:childTnLst>
                                    <p:anim calcmode="lin" valueType="num">
                                      <p:cBhvr additive="base">
                                        <p:cTn id="397" dur="2000"/>
                                        <p:tgtEl>
                                          <p:spTgt spid="35"/>
                                        </p:tgtEl>
                                        <p:attrNameLst>
                                          <p:attrName>ppt_x</p:attrName>
                                        </p:attrNameLst>
                                      </p:cBhvr>
                                      <p:tavLst>
                                        <p:tav tm="0">
                                          <p:val>
                                            <p:strVal val="ppt_x"/>
                                          </p:val>
                                        </p:tav>
                                        <p:tav tm="100000">
                                          <p:val>
                                            <p:strVal val="0-ppt_w/2"/>
                                          </p:val>
                                        </p:tav>
                                      </p:tavLst>
                                    </p:anim>
                                    <p:anim calcmode="lin" valueType="num">
                                      <p:cBhvr additive="base">
                                        <p:cTn id="398" dur="2000"/>
                                        <p:tgtEl>
                                          <p:spTgt spid="35"/>
                                        </p:tgtEl>
                                        <p:attrNameLst>
                                          <p:attrName>ppt_y</p:attrName>
                                        </p:attrNameLst>
                                      </p:cBhvr>
                                      <p:tavLst>
                                        <p:tav tm="0">
                                          <p:val>
                                            <p:strVal val="ppt_y"/>
                                          </p:val>
                                        </p:tav>
                                        <p:tav tm="100000">
                                          <p:val>
                                            <p:strVal val="ppt_y"/>
                                          </p:val>
                                        </p:tav>
                                      </p:tavLst>
                                    </p:anim>
                                    <p:set>
                                      <p:cBhvr>
                                        <p:cTn id="399" dur="1" fill="hold">
                                          <p:stCondLst>
                                            <p:cond delay="1999"/>
                                          </p:stCondLst>
                                        </p:cTn>
                                        <p:tgtEl>
                                          <p:spTgt spid="35"/>
                                        </p:tgtEl>
                                        <p:attrNameLst>
                                          <p:attrName>style.visibility</p:attrName>
                                        </p:attrNameLst>
                                      </p:cBhvr>
                                      <p:to>
                                        <p:strVal val="hidden"/>
                                      </p:to>
                                    </p:set>
                                  </p:childTnLst>
                                </p:cTn>
                              </p:par>
                              <p:par>
                                <p:cTn id="400" presetID="2" presetClass="exit" presetSubtype="8" fill="hold" grpId="2" nodeType="withEffect">
                                  <p:stCondLst>
                                    <p:cond delay="0"/>
                                  </p:stCondLst>
                                  <p:childTnLst>
                                    <p:anim calcmode="lin" valueType="num">
                                      <p:cBhvr additive="base">
                                        <p:cTn id="401" dur="2000"/>
                                        <p:tgtEl>
                                          <p:spTgt spid="36"/>
                                        </p:tgtEl>
                                        <p:attrNameLst>
                                          <p:attrName>ppt_x</p:attrName>
                                        </p:attrNameLst>
                                      </p:cBhvr>
                                      <p:tavLst>
                                        <p:tav tm="0">
                                          <p:val>
                                            <p:strVal val="ppt_x"/>
                                          </p:val>
                                        </p:tav>
                                        <p:tav tm="100000">
                                          <p:val>
                                            <p:strVal val="0-ppt_w/2"/>
                                          </p:val>
                                        </p:tav>
                                      </p:tavLst>
                                    </p:anim>
                                    <p:anim calcmode="lin" valueType="num">
                                      <p:cBhvr additive="base">
                                        <p:cTn id="402" dur="2000"/>
                                        <p:tgtEl>
                                          <p:spTgt spid="36"/>
                                        </p:tgtEl>
                                        <p:attrNameLst>
                                          <p:attrName>ppt_y</p:attrName>
                                        </p:attrNameLst>
                                      </p:cBhvr>
                                      <p:tavLst>
                                        <p:tav tm="0">
                                          <p:val>
                                            <p:strVal val="ppt_y"/>
                                          </p:val>
                                        </p:tav>
                                        <p:tav tm="100000">
                                          <p:val>
                                            <p:strVal val="ppt_y"/>
                                          </p:val>
                                        </p:tav>
                                      </p:tavLst>
                                    </p:anim>
                                    <p:set>
                                      <p:cBhvr>
                                        <p:cTn id="403" dur="1" fill="hold">
                                          <p:stCondLst>
                                            <p:cond delay="1999"/>
                                          </p:stCondLst>
                                        </p:cTn>
                                        <p:tgtEl>
                                          <p:spTgt spid="36"/>
                                        </p:tgtEl>
                                        <p:attrNameLst>
                                          <p:attrName>style.visibility</p:attrName>
                                        </p:attrNameLst>
                                      </p:cBhvr>
                                      <p:to>
                                        <p:strVal val="hidden"/>
                                      </p:to>
                                    </p:set>
                                  </p:childTnLst>
                                </p:cTn>
                              </p:par>
                              <p:par>
                                <p:cTn id="404" presetID="2" presetClass="exit" presetSubtype="8" fill="hold" grpId="2" nodeType="withEffect">
                                  <p:stCondLst>
                                    <p:cond delay="0"/>
                                  </p:stCondLst>
                                  <p:childTnLst>
                                    <p:anim calcmode="lin" valueType="num">
                                      <p:cBhvr additive="base">
                                        <p:cTn id="405" dur="2000"/>
                                        <p:tgtEl>
                                          <p:spTgt spid="37"/>
                                        </p:tgtEl>
                                        <p:attrNameLst>
                                          <p:attrName>ppt_x</p:attrName>
                                        </p:attrNameLst>
                                      </p:cBhvr>
                                      <p:tavLst>
                                        <p:tav tm="0">
                                          <p:val>
                                            <p:strVal val="ppt_x"/>
                                          </p:val>
                                        </p:tav>
                                        <p:tav tm="100000">
                                          <p:val>
                                            <p:strVal val="0-ppt_w/2"/>
                                          </p:val>
                                        </p:tav>
                                      </p:tavLst>
                                    </p:anim>
                                    <p:anim calcmode="lin" valueType="num">
                                      <p:cBhvr additive="base">
                                        <p:cTn id="406" dur="2000"/>
                                        <p:tgtEl>
                                          <p:spTgt spid="37"/>
                                        </p:tgtEl>
                                        <p:attrNameLst>
                                          <p:attrName>ppt_y</p:attrName>
                                        </p:attrNameLst>
                                      </p:cBhvr>
                                      <p:tavLst>
                                        <p:tav tm="0">
                                          <p:val>
                                            <p:strVal val="ppt_y"/>
                                          </p:val>
                                        </p:tav>
                                        <p:tav tm="100000">
                                          <p:val>
                                            <p:strVal val="ppt_y"/>
                                          </p:val>
                                        </p:tav>
                                      </p:tavLst>
                                    </p:anim>
                                    <p:set>
                                      <p:cBhvr>
                                        <p:cTn id="407" dur="1" fill="hold">
                                          <p:stCondLst>
                                            <p:cond delay="1999"/>
                                          </p:stCondLst>
                                        </p:cTn>
                                        <p:tgtEl>
                                          <p:spTgt spid="37"/>
                                        </p:tgtEl>
                                        <p:attrNameLst>
                                          <p:attrName>style.visibility</p:attrName>
                                        </p:attrNameLst>
                                      </p:cBhvr>
                                      <p:to>
                                        <p:strVal val="hidden"/>
                                      </p:to>
                                    </p:set>
                                  </p:childTnLst>
                                </p:cTn>
                              </p:par>
                              <p:par>
                                <p:cTn id="408" presetID="2" presetClass="exit" presetSubtype="8" fill="hold" grpId="2" nodeType="withEffect">
                                  <p:stCondLst>
                                    <p:cond delay="0"/>
                                  </p:stCondLst>
                                  <p:childTnLst>
                                    <p:anim calcmode="lin" valueType="num">
                                      <p:cBhvr additive="base">
                                        <p:cTn id="409" dur="2000"/>
                                        <p:tgtEl>
                                          <p:spTgt spid="38"/>
                                        </p:tgtEl>
                                        <p:attrNameLst>
                                          <p:attrName>ppt_x</p:attrName>
                                        </p:attrNameLst>
                                      </p:cBhvr>
                                      <p:tavLst>
                                        <p:tav tm="0">
                                          <p:val>
                                            <p:strVal val="ppt_x"/>
                                          </p:val>
                                        </p:tav>
                                        <p:tav tm="100000">
                                          <p:val>
                                            <p:strVal val="0-ppt_w/2"/>
                                          </p:val>
                                        </p:tav>
                                      </p:tavLst>
                                    </p:anim>
                                    <p:anim calcmode="lin" valueType="num">
                                      <p:cBhvr additive="base">
                                        <p:cTn id="410" dur="2000"/>
                                        <p:tgtEl>
                                          <p:spTgt spid="38"/>
                                        </p:tgtEl>
                                        <p:attrNameLst>
                                          <p:attrName>ppt_y</p:attrName>
                                        </p:attrNameLst>
                                      </p:cBhvr>
                                      <p:tavLst>
                                        <p:tav tm="0">
                                          <p:val>
                                            <p:strVal val="ppt_y"/>
                                          </p:val>
                                        </p:tav>
                                        <p:tav tm="100000">
                                          <p:val>
                                            <p:strVal val="ppt_y"/>
                                          </p:val>
                                        </p:tav>
                                      </p:tavLst>
                                    </p:anim>
                                    <p:set>
                                      <p:cBhvr>
                                        <p:cTn id="411" dur="1" fill="hold">
                                          <p:stCondLst>
                                            <p:cond delay="1999"/>
                                          </p:stCondLst>
                                        </p:cTn>
                                        <p:tgtEl>
                                          <p:spTgt spid="38"/>
                                        </p:tgtEl>
                                        <p:attrNameLst>
                                          <p:attrName>style.visibility</p:attrName>
                                        </p:attrNameLst>
                                      </p:cBhvr>
                                      <p:to>
                                        <p:strVal val="hidden"/>
                                      </p:to>
                                    </p:set>
                                  </p:childTnLst>
                                </p:cTn>
                              </p:par>
                              <p:par>
                                <p:cTn id="412" presetID="2" presetClass="exit" presetSubtype="8" fill="hold" grpId="2" nodeType="withEffect">
                                  <p:stCondLst>
                                    <p:cond delay="0"/>
                                  </p:stCondLst>
                                  <p:childTnLst>
                                    <p:anim calcmode="lin" valueType="num">
                                      <p:cBhvr additive="base">
                                        <p:cTn id="413" dur="2000"/>
                                        <p:tgtEl>
                                          <p:spTgt spid="39"/>
                                        </p:tgtEl>
                                        <p:attrNameLst>
                                          <p:attrName>ppt_x</p:attrName>
                                        </p:attrNameLst>
                                      </p:cBhvr>
                                      <p:tavLst>
                                        <p:tav tm="0">
                                          <p:val>
                                            <p:strVal val="ppt_x"/>
                                          </p:val>
                                        </p:tav>
                                        <p:tav tm="100000">
                                          <p:val>
                                            <p:strVal val="0-ppt_w/2"/>
                                          </p:val>
                                        </p:tav>
                                      </p:tavLst>
                                    </p:anim>
                                    <p:anim calcmode="lin" valueType="num">
                                      <p:cBhvr additive="base">
                                        <p:cTn id="414" dur="2000"/>
                                        <p:tgtEl>
                                          <p:spTgt spid="39"/>
                                        </p:tgtEl>
                                        <p:attrNameLst>
                                          <p:attrName>ppt_y</p:attrName>
                                        </p:attrNameLst>
                                      </p:cBhvr>
                                      <p:tavLst>
                                        <p:tav tm="0">
                                          <p:val>
                                            <p:strVal val="ppt_y"/>
                                          </p:val>
                                        </p:tav>
                                        <p:tav tm="100000">
                                          <p:val>
                                            <p:strVal val="ppt_y"/>
                                          </p:val>
                                        </p:tav>
                                      </p:tavLst>
                                    </p:anim>
                                    <p:set>
                                      <p:cBhvr>
                                        <p:cTn id="415" dur="1" fill="hold">
                                          <p:stCondLst>
                                            <p:cond delay="1999"/>
                                          </p:stCondLst>
                                        </p:cTn>
                                        <p:tgtEl>
                                          <p:spTgt spid="39"/>
                                        </p:tgtEl>
                                        <p:attrNameLst>
                                          <p:attrName>style.visibility</p:attrName>
                                        </p:attrNameLst>
                                      </p:cBhvr>
                                      <p:to>
                                        <p:strVal val="hidden"/>
                                      </p:to>
                                    </p:set>
                                  </p:childTnLst>
                                </p:cTn>
                              </p:par>
                              <p:par>
                                <p:cTn id="416" presetID="2" presetClass="exit" presetSubtype="8" fill="hold" grpId="2" nodeType="withEffect">
                                  <p:stCondLst>
                                    <p:cond delay="0"/>
                                  </p:stCondLst>
                                  <p:childTnLst>
                                    <p:anim calcmode="lin" valueType="num">
                                      <p:cBhvr additive="base">
                                        <p:cTn id="417" dur="2000"/>
                                        <p:tgtEl>
                                          <p:spTgt spid="40"/>
                                        </p:tgtEl>
                                        <p:attrNameLst>
                                          <p:attrName>ppt_x</p:attrName>
                                        </p:attrNameLst>
                                      </p:cBhvr>
                                      <p:tavLst>
                                        <p:tav tm="0">
                                          <p:val>
                                            <p:strVal val="ppt_x"/>
                                          </p:val>
                                        </p:tav>
                                        <p:tav tm="100000">
                                          <p:val>
                                            <p:strVal val="0-ppt_w/2"/>
                                          </p:val>
                                        </p:tav>
                                      </p:tavLst>
                                    </p:anim>
                                    <p:anim calcmode="lin" valueType="num">
                                      <p:cBhvr additive="base">
                                        <p:cTn id="418" dur="2000"/>
                                        <p:tgtEl>
                                          <p:spTgt spid="40"/>
                                        </p:tgtEl>
                                        <p:attrNameLst>
                                          <p:attrName>ppt_y</p:attrName>
                                        </p:attrNameLst>
                                      </p:cBhvr>
                                      <p:tavLst>
                                        <p:tav tm="0">
                                          <p:val>
                                            <p:strVal val="ppt_y"/>
                                          </p:val>
                                        </p:tav>
                                        <p:tav tm="100000">
                                          <p:val>
                                            <p:strVal val="ppt_y"/>
                                          </p:val>
                                        </p:tav>
                                      </p:tavLst>
                                    </p:anim>
                                    <p:set>
                                      <p:cBhvr>
                                        <p:cTn id="419" dur="1" fill="hold">
                                          <p:stCondLst>
                                            <p:cond delay="1999"/>
                                          </p:stCondLst>
                                        </p:cTn>
                                        <p:tgtEl>
                                          <p:spTgt spid="40"/>
                                        </p:tgtEl>
                                        <p:attrNameLst>
                                          <p:attrName>style.visibility</p:attrName>
                                        </p:attrNameLst>
                                      </p:cBhvr>
                                      <p:to>
                                        <p:strVal val="hidden"/>
                                      </p:to>
                                    </p:set>
                                  </p:childTnLst>
                                </p:cTn>
                              </p:par>
                              <p:par>
                                <p:cTn id="420" presetID="2" presetClass="exit" presetSubtype="8" fill="hold" grpId="2" nodeType="withEffect">
                                  <p:stCondLst>
                                    <p:cond delay="0"/>
                                  </p:stCondLst>
                                  <p:childTnLst>
                                    <p:anim calcmode="lin" valueType="num">
                                      <p:cBhvr additive="base">
                                        <p:cTn id="421" dur="2000"/>
                                        <p:tgtEl>
                                          <p:spTgt spid="41"/>
                                        </p:tgtEl>
                                        <p:attrNameLst>
                                          <p:attrName>ppt_x</p:attrName>
                                        </p:attrNameLst>
                                      </p:cBhvr>
                                      <p:tavLst>
                                        <p:tav tm="0">
                                          <p:val>
                                            <p:strVal val="ppt_x"/>
                                          </p:val>
                                        </p:tav>
                                        <p:tav tm="100000">
                                          <p:val>
                                            <p:strVal val="0-ppt_w/2"/>
                                          </p:val>
                                        </p:tav>
                                      </p:tavLst>
                                    </p:anim>
                                    <p:anim calcmode="lin" valueType="num">
                                      <p:cBhvr additive="base">
                                        <p:cTn id="422" dur="2000"/>
                                        <p:tgtEl>
                                          <p:spTgt spid="41"/>
                                        </p:tgtEl>
                                        <p:attrNameLst>
                                          <p:attrName>ppt_y</p:attrName>
                                        </p:attrNameLst>
                                      </p:cBhvr>
                                      <p:tavLst>
                                        <p:tav tm="0">
                                          <p:val>
                                            <p:strVal val="ppt_y"/>
                                          </p:val>
                                        </p:tav>
                                        <p:tav tm="100000">
                                          <p:val>
                                            <p:strVal val="ppt_y"/>
                                          </p:val>
                                        </p:tav>
                                      </p:tavLst>
                                    </p:anim>
                                    <p:set>
                                      <p:cBhvr>
                                        <p:cTn id="423" dur="1" fill="hold">
                                          <p:stCondLst>
                                            <p:cond delay="1999"/>
                                          </p:stCondLst>
                                        </p:cTn>
                                        <p:tgtEl>
                                          <p:spTgt spid="41"/>
                                        </p:tgtEl>
                                        <p:attrNameLst>
                                          <p:attrName>style.visibility</p:attrName>
                                        </p:attrNameLst>
                                      </p:cBhvr>
                                      <p:to>
                                        <p:strVal val="hidden"/>
                                      </p:to>
                                    </p:set>
                                  </p:childTnLst>
                                </p:cTn>
                              </p:par>
                              <p:par>
                                <p:cTn id="424" presetID="2" presetClass="exit" presetSubtype="8" fill="hold" grpId="2" nodeType="withEffect">
                                  <p:stCondLst>
                                    <p:cond delay="0"/>
                                  </p:stCondLst>
                                  <p:childTnLst>
                                    <p:anim calcmode="lin" valueType="num">
                                      <p:cBhvr additive="base">
                                        <p:cTn id="425" dur="2000"/>
                                        <p:tgtEl>
                                          <p:spTgt spid="42"/>
                                        </p:tgtEl>
                                        <p:attrNameLst>
                                          <p:attrName>ppt_x</p:attrName>
                                        </p:attrNameLst>
                                      </p:cBhvr>
                                      <p:tavLst>
                                        <p:tav tm="0">
                                          <p:val>
                                            <p:strVal val="ppt_x"/>
                                          </p:val>
                                        </p:tav>
                                        <p:tav tm="100000">
                                          <p:val>
                                            <p:strVal val="0-ppt_w/2"/>
                                          </p:val>
                                        </p:tav>
                                      </p:tavLst>
                                    </p:anim>
                                    <p:anim calcmode="lin" valueType="num">
                                      <p:cBhvr additive="base">
                                        <p:cTn id="426" dur="2000"/>
                                        <p:tgtEl>
                                          <p:spTgt spid="42"/>
                                        </p:tgtEl>
                                        <p:attrNameLst>
                                          <p:attrName>ppt_y</p:attrName>
                                        </p:attrNameLst>
                                      </p:cBhvr>
                                      <p:tavLst>
                                        <p:tav tm="0">
                                          <p:val>
                                            <p:strVal val="ppt_y"/>
                                          </p:val>
                                        </p:tav>
                                        <p:tav tm="100000">
                                          <p:val>
                                            <p:strVal val="ppt_y"/>
                                          </p:val>
                                        </p:tav>
                                      </p:tavLst>
                                    </p:anim>
                                    <p:set>
                                      <p:cBhvr>
                                        <p:cTn id="427" dur="1" fill="hold">
                                          <p:stCondLst>
                                            <p:cond delay="1999"/>
                                          </p:stCondLst>
                                        </p:cTn>
                                        <p:tgtEl>
                                          <p:spTgt spid="42"/>
                                        </p:tgtEl>
                                        <p:attrNameLst>
                                          <p:attrName>style.visibility</p:attrName>
                                        </p:attrNameLst>
                                      </p:cBhvr>
                                      <p:to>
                                        <p:strVal val="hidden"/>
                                      </p:to>
                                    </p:set>
                                  </p:childTnLst>
                                </p:cTn>
                              </p:par>
                              <p:par>
                                <p:cTn id="428" presetID="2" presetClass="exit" presetSubtype="8" fill="hold" grpId="2" nodeType="withEffect">
                                  <p:stCondLst>
                                    <p:cond delay="0"/>
                                  </p:stCondLst>
                                  <p:childTnLst>
                                    <p:anim calcmode="lin" valueType="num">
                                      <p:cBhvr additive="base">
                                        <p:cTn id="429" dur="2000"/>
                                        <p:tgtEl>
                                          <p:spTgt spid="43"/>
                                        </p:tgtEl>
                                        <p:attrNameLst>
                                          <p:attrName>ppt_x</p:attrName>
                                        </p:attrNameLst>
                                      </p:cBhvr>
                                      <p:tavLst>
                                        <p:tav tm="0">
                                          <p:val>
                                            <p:strVal val="ppt_x"/>
                                          </p:val>
                                        </p:tav>
                                        <p:tav tm="100000">
                                          <p:val>
                                            <p:strVal val="0-ppt_w/2"/>
                                          </p:val>
                                        </p:tav>
                                      </p:tavLst>
                                    </p:anim>
                                    <p:anim calcmode="lin" valueType="num">
                                      <p:cBhvr additive="base">
                                        <p:cTn id="430" dur="2000"/>
                                        <p:tgtEl>
                                          <p:spTgt spid="43"/>
                                        </p:tgtEl>
                                        <p:attrNameLst>
                                          <p:attrName>ppt_y</p:attrName>
                                        </p:attrNameLst>
                                      </p:cBhvr>
                                      <p:tavLst>
                                        <p:tav tm="0">
                                          <p:val>
                                            <p:strVal val="ppt_y"/>
                                          </p:val>
                                        </p:tav>
                                        <p:tav tm="100000">
                                          <p:val>
                                            <p:strVal val="ppt_y"/>
                                          </p:val>
                                        </p:tav>
                                      </p:tavLst>
                                    </p:anim>
                                    <p:set>
                                      <p:cBhvr>
                                        <p:cTn id="431" dur="1" fill="hold">
                                          <p:stCondLst>
                                            <p:cond delay="1999"/>
                                          </p:stCondLst>
                                        </p:cTn>
                                        <p:tgtEl>
                                          <p:spTgt spid="43"/>
                                        </p:tgtEl>
                                        <p:attrNameLst>
                                          <p:attrName>style.visibility</p:attrName>
                                        </p:attrNameLst>
                                      </p:cBhvr>
                                      <p:to>
                                        <p:strVal val="hidden"/>
                                      </p:to>
                                    </p:set>
                                  </p:childTnLst>
                                </p:cTn>
                              </p:par>
                              <p:par>
                                <p:cTn id="432" presetID="2" presetClass="exit" presetSubtype="8" fill="hold" grpId="2" nodeType="withEffect">
                                  <p:stCondLst>
                                    <p:cond delay="0"/>
                                  </p:stCondLst>
                                  <p:childTnLst>
                                    <p:anim calcmode="lin" valueType="num">
                                      <p:cBhvr additive="base">
                                        <p:cTn id="433" dur="2000"/>
                                        <p:tgtEl>
                                          <p:spTgt spid="44"/>
                                        </p:tgtEl>
                                        <p:attrNameLst>
                                          <p:attrName>ppt_x</p:attrName>
                                        </p:attrNameLst>
                                      </p:cBhvr>
                                      <p:tavLst>
                                        <p:tav tm="0">
                                          <p:val>
                                            <p:strVal val="ppt_x"/>
                                          </p:val>
                                        </p:tav>
                                        <p:tav tm="100000">
                                          <p:val>
                                            <p:strVal val="0-ppt_w/2"/>
                                          </p:val>
                                        </p:tav>
                                      </p:tavLst>
                                    </p:anim>
                                    <p:anim calcmode="lin" valueType="num">
                                      <p:cBhvr additive="base">
                                        <p:cTn id="434" dur="2000"/>
                                        <p:tgtEl>
                                          <p:spTgt spid="44"/>
                                        </p:tgtEl>
                                        <p:attrNameLst>
                                          <p:attrName>ppt_y</p:attrName>
                                        </p:attrNameLst>
                                      </p:cBhvr>
                                      <p:tavLst>
                                        <p:tav tm="0">
                                          <p:val>
                                            <p:strVal val="ppt_y"/>
                                          </p:val>
                                        </p:tav>
                                        <p:tav tm="100000">
                                          <p:val>
                                            <p:strVal val="ppt_y"/>
                                          </p:val>
                                        </p:tav>
                                      </p:tavLst>
                                    </p:anim>
                                    <p:set>
                                      <p:cBhvr>
                                        <p:cTn id="435" dur="1" fill="hold">
                                          <p:stCondLst>
                                            <p:cond delay="1999"/>
                                          </p:stCondLst>
                                        </p:cTn>
                                        <p:tgtEl>
                                          <p:spTgt spid="44"/>
                                        </p:tgtEl>
                                        <p:attrNameLst>
                                          <p:attrName>style.visibility</p:attrName>
                                        </p:attrNameLst>
                                      </p:cBhvr>
                                      <p:to>
                                        <p:strVal val="hidden"/>
                                      </p:to>
                                    </p:set>
                                  </p:childTnLst>
                                </p:cTn>
                              </p:par>
                              <p:par>
                                <p:cTn id="436" presetID="2" presetClass="exit" presetSubtype="8" fill="hold" grpId="2" nodeType="withEffect">
                                  <p:stCondLst>
                                    <p:cond delay="0"/>
                                  </p:stCondLst>
                                  <p:childTnLst>
                                    <p:anim calcmode="lin" valueType="num">
                                      <p:cBhvr additive="base">
                                        <p:cTn id="437" dur="2000"/>
                                        <p:tgtEl>
                                          <p:spTgt spid="45"/>
                                        </p:tgtEl>
                                        <p:attrNameLst>
                                          <p:attrName>ppt_x</p:attrName>
                                        </p:attrNameLst>
                                      </p:cBhvr>
                                      <p:tavLst>
                                        <p:tav tm="0">
                                          <p:val>
                                            <p:strVal val="ppt_x"/>
                                          </p:val>
                                        </p:tav>
                                        <p:tav tm="100000">
                                          <p:val>
                                            <p:strVal val="0-ppt_w/2"/>
                                          </p:val>
                                        </p:tav>
                                      </p:tavLst>
                                    </p:anim>
                                    <p:anim calcmode="lin" valueType="num">
                                      <p:cBhvr additive="base">
                                        <p:cTn id="438" dur="2000"/>
                                        <p:tgtEl>
                                          <p:spTgt spid="45"/>
                                        </p:tgtEl>
                                        <p:attrNameLst>
                                          <p:attrName>ppt_y</p:attrName>
                                        </p:attrNameLst>
                                      </p:cBhvr>
                                      <p:tavLst>
                                        <p:tav tm="0">
                                          <p:val>
                                            <p:strVal val="ppt_y"/>
                                          </p:val>
                                        </p:tav>
                                        <p:tav tm="100000">
                                          <p:val>
                                            <p:strVal val="ppt_y"/>
                                          </p:val>
                                        </p:tav>
                                      </p:tavLst>
                                    </p:anim>
                                    <p:set>
                                      <p:cBhvr>
                                        <p:cTn id="439" dur="1" fill="hold">
                                          <p:stCondLst>
                                            <p:cond delay="1999"/>
                                          </p:stCondLst>
                                        </p:cTn>
                                        <p:tgtEl>
                                          <p:spTgt spid="45"/>
                                        </p:tgtEl>
                                        <p:attrNameLst>
                                          <p:attrName>style.visibility</p:attrName>
                                        </p:attrNameLst>
                                      </p:cBhvr>
                                      <p:to>
                                        <p:strVal val="hidden"/>
                                      </p:to>
                                    </p:set>
                                  </p:childTnLst>
                                </p:cTn>
                              </p:par>
                              <p:par>
                                <p:cTn id="440" presetID="2" presetClass="exit" presetSubtype="8" fill="hold" grpId="2" nodeType="withEffect">
                                  <p:stCondLst>
                                    <p:cond delay="0"/>
                                  </p:stCondLst>
                                  <p:childTnLst>
                                    <p:anim calcmode="lin" valueType="num">
                                      <p:cBhvr additive="base">
                                        <p:cTn id="441" dur="2000"/>
                                        <p:tgtEl>
                                          <p:spTgt spid="46"/>
                                        </p:tgtEl>
                                        <p:attrNameLst>
                                          <p:attrName>ppt_x</p:attrName>
                                        </p:attrNameLst>
                                      </p:cBhvr>
                                      <p:tavLst>
                                        <p:tav tm="0">
                                          <p:val>
                                            <p:strVal val="ppt_x"/>
                                          </p:val>
                                        </p:tav>
                                        <p:tav tm="100000">
                                          <p:val>
                                            <p:strVal val="0-ppt_w/2"/>
                                          </p:val>
                                        </p:tav>
                                      </p:tavLst>
                                    </p:anim>
                                    <p:anim calcmode="lin" valueType="num">
                                      <p:cBhvr additive="base">
                                        <p:cTn id="442" dur="2000"/>
                                        <p:tgtEl>
                                          <p:spTgt spid="46"/>
                                        </p:tgtEl>
                                        <p:attrNameLst>
                                          <p:attrName>ppt_y</p:attrName>
                                        </p:attrNameLst>
                                      </p:cBhvr>
                                      <p:tavLst>
                                        <p:tav tm="0">
                                          <p:val>
                                            <p:strVal val="ppt_y"/>
                                          </p:val>
                                        </p:tav>
                                        <p:tav tm="100000">
                                          <p:val>
                                            <p:strVal val="ppt_y"/>
                                          </p:val>
                                        </p:tav>
                                      </p:tavLst>
                                    </p:anim>
                                    <p:set>
                                      <p:cBhvr>
                                        <p:cTn id="443" dur="1" fill="hold">
                                          <p:stCondLst>
                                            <p:cond delay="1999"/>
                                          </p:stCondLst>
                                        </p:cTn>
                                        <p:tgtEl>
                                          <p:spTgt spid="46"/>
                                        </p:tgtEl>
                                        <p:attrNameLst>
                                          <p:attrName>style.visibility</p:attrName>
                                        </p:attrNameLst>
                                      </p:cBhvr>
                                      <p:to>
                                        <p:strVal val="hidden"/>
                                      </p:to>
                                    </p:set>
                                  </p:childTnLst>
                                </p:cTn>
                              </p:par>
                              <p:par>
                                <p:cTn id="444" presetID="2" presetClass="exit" presetSubtype="8" fill="hold" grpId="2" nodeType="withEffect">
                                  <p:stCondLst>
                                    <p:cond delay="0"/>
                                  </p:stCondLst>
                                  <p:childTnLst>
                                    <p:anim calcmode="lin" valueType="num">
                                      <p:cBhvr additive="base">
                                        <p:cTn id="445" dur="2000"/>
                                        <p:tgtEl>
                                          <p:spTgt spid="47"/>
                                        </p:tgtEl>
                                        <p:attrNameLst>
                                          <p:attrName>ppt_x</p:attrName>
                                        </p:attrNameLst>
                                      </p:cBhvr>
                                      <p:tavLst>
                                        <p:tav tm="0">
                                          <p:val>
                                            <p:strVal val="ppt_x"/>
                                          </p:val>
                                        </p:tav>
                                        <p:tav tm="100000">
                                          <p:val>
                                            <p:strVal val="0-ppt_w/2"/>
                                          </p:val>
                                        </p:tav>
                                      </p:tavLst>
                                    </p:anim>
                                    <p:anim calcmode="lin" valueType="num">
                                      <p:cBhvr additive="base">
                                        <p:cTn id="446" dur="2000"/>
                                        <p:tgtEl>
                                          <p:spTgt spid="47"/>
                                        </p:tgtEl>
                                        <p:attrNameLst>
                                          <p:attrName>ppt_y</p:attrName>
                                        </p:attrNameLst>
                                      </p:cBhvr>
                                      <p:tavLst>
                                        <p:tav tm="0">
                                          <p:val>
                                            <p:strVal val="ppt_y"/>
                                          </p:val>
                                        </p:tav>
                                        <p:tav tm="100000">
                                          <p:val>
                                            <p:strVal val="ppt_y"/>
                                          </p:val>
                                        </p:tav>
                                      </p:tavLst>
                                    </p:anim>
                                    <p:set>
                                      <p:cBhvr>
                                        <p:cTn id="447" dur="1" fill="hold">
                                          <p:stCondLst>
                                            <p:cond delay="1999"/>
                                          </p:stCondLst>
                                        </p:cTn>
                                        <p:tgtEl>
                                          <p:spTgt spid="47"/>
                                        </p:tgtEl>
                                        <p:attrNameLst>
                                          <p:attrName>style.visibility</p:attrName>
                                        </p:attrNameLst>
                                      </p:cBhvr>
                                      <p:to>
                                        <p:strVal val="hidden"/>
                                      </p:to>
                                    </p:set>
                                  </p:childTnLst>
                                </p:cTn>
                              </p:par>
                              <p:par>
                                <p:cTn id="448" presetID="2" presetClass="exit" presetSubtype="8" fill="hold" grpId="2" nodeType="withEffect">
                                  <p:stCondLst>
                                    <p:cond delay="0"/>
                                  </p:stCondLst>
                                  <p:childTnLst>
                                    <p:anim calcmode="lin" valueType="num">
                                      <p:cBhvr additive="base">
                                        <p:cTn id="449" dur="2000"/>
                                        <p:tgtEl>
                                          <p:spTgt spid="48"/>
                                        </p:tgtEl>
                                        <p:attrNameLst>
                                          <p:attrName>ppt_x</p:attrName>
                                        </p:attrNameLst>
                                      </p:cBhvr>
                                      <p:tavLst>
                                        <p:tav tm="0">
                                          <p:val>
                                            <p:strVal val="ppt_x"/>
                                          </p:val>
                                        </p:tav>
                                        <p:tav tm="100000">
                                          <p:val>
                                            <p:strVal val="0-ppt_w/2"/>
                                          </p:val>
                                        </p:tav>
                                      </p:tavLst>
                                    </p:anim>
                                    <p:anim calcmode="lin" valueType="num">
                                      <p:cBhvr additive="base">
                                        <p:cTn id="450" dur="2000"/>
                                        <p:tgtEl>
                                          <p:spTgt spid="48"/>
                                        </p:tgtEl>
                                        <p:attrNameLst>
                                          <p:attrName>ppt_y</p:attrName>
                                        </p:attrNameLst>
                                      </p:cBhvr>
                                      <p:tavLst>
                                        <p:tav tm="0">
                                          <p:val>
                                            <p:strVal val="ppt_y"/>
                                          </p:val>
                                        </p:tav>
                                        <p:tav tm="100000">
                                          <p:val>
                                            <p:strVal val="ppt_y"/>
                                          </p:val>
                                        </p:tav>
                                      </p:tavLst>
                                    </p:anim>
                                    <p:set>
                                      <p:cBhvr>
                                        <p:cTn id="451" dur="1" fill="hold">
                                          <p:stCondLst>
                                            <p:cond delay="1999"/>
                                          </p:stCondLst>
                                        </p:cTn>
                                        <p:tgtEl>
                                          <p:spTgt spid="48"/>
                                        </p:tgtEl>
                                        <p:attrNameLst>
                                          <p:attrName>style.visibility</p:attrName>
                                        </p:attrNameLst>
                                      </p:cBhvr>
                                      <p:to>
                                        <p:strVal val="hidden"/>
                                      </p:to>
                                    </p:set>
                                  </p:childTnLst>
                                </p:cTn>
                              </p:par>
                              <p:par>
                                <p:cTn id="452" presetID="2" presetClass="exit" presetSubtype="8" fill="hold" grpId="2" nodeType="withEffect">
                                  <p:stCondLst>
                                    <p:cond delay="0"/>
                                  </p:stCondLst>
                                  <p:childTnLst>
                                    <p:anim calcmode="lin" valueType="num">
                                      <p:cBhvr additive="base">
                                        <p:cTn id="453" dur="2000"/>
                                        <p:tgtEl>
                                          <p:spTgt spid="49"/>
                                        </p:tgtEl>
                                        <p:attrNameLst>
                                          <p:attrName>ppt_x</p:attrName>
                                        </p:attrNameLst>
                                      </p:cBhvr>
                                      <p:tavLst>
                                        <p:tav tm="0">
                                          <p:val>
                                            <p:strVal val="ppt_x"/>
                                          </p:val>
                                        </p:tav>
                                        <p:tav tm="100000">
                                          <p:val>
                                            <p:strVal val="0-ppt_w/2"/>
                                          </p:val>
                                        </p:tav>
                                      </p:tavLst>
                                    </p:anim>
                                    <p:anim calcmode="lin" valueType="num">
                                      <p:cBhvr additive="base">
                                        <p:cTn id="454" dur="2000"/>
                                        <p:tgtEl>
                                          <p:spTgt spid="49"/>
                                        </p:tgtEl>
                                        <p:attrNameLst>
                                          <p:attrName>ppt_y</p:attrName>
                                        </p:attrNameLst>
                                      </p:cBhvr>
                                      <p:tavLst>
                                        <p:tav tm="0">
                                          <p:val>
                                            <p:strVal val="ppt_y"/>
                                          </p:val>
                                        </p:tav>
                                        <p:tav tm="100000">
                                          <p:val>
                                            <p:strVal val="ppt_y"/>
                                          </p:val>
                                        </p:tav>
                                      </p:tavLst>
                                    </p:anim>
                                    <p:set>
                                      <p:cBhvr>
                                        <p:cTn id="455" dur="1" fill="hold">
                                          <p:stCondLst>
                                            <p:cond delay="1999"/>
                                          </p:stCondLst>
                                        </p:cTn>
                                        <p:tgtEl>
                                          <p:spTgt spid="49"/>
                                        </p:tgtEl>
                                        <p:attrNameLst>
                                          <p:attrName>style.visibility</p:attrName>
                                        </p:attrNameLst>
                                      </p:cBhvr>
                                      <p:to>
                                        <p:strVal val="hidden"/>
                                      </p:to>
                                    </p:set>
                                  </p:childTnLst>
                                </p:cTn>
                              </p:par>
                              <p:par>
                                <p:cTn id="456" presetID="2" presetClass="exit" presetSubtype="8" fill="hold" grpId="2" nodeType="withEffect">
                                  <p:stCondLst>
                                    <p:cond delay="0"/>
                                  </p:stCondLst>
                                  <p:childTnLst>
                                    <p:anim calcmode="lin" valueType="num">
                                      <p:cBhvr additive="base">
                                        <p:cTn id="457" dur="2000"/>
                                        <p:tgtEl>
                                          <p:spTgt spid="50"/>
                                        </p:tgtEl>
                                        <p:attrNameLst>
                                          <p:attrName>ppt_x</p:attrName>
                                        </p:attrNameLst>
                                      </p:cBhvr>
                                      <p:tavLst>
                                        <p:tav tm="0">
                                          <p:val>
                                            <p:strVal val="ppt_x"/>
                                          </p:val>
                                        </p:tav>
                                        <p:tav tm="100000">
                                          <p:val>
                                            <p:strVal val="0-ppt_w/2"/>
                                          </p:val>
                                        </p:tav>
                                      </p:tavLst>
                                    </p:anim>
                                    <p:anim calcmode="lin" valueType="num">
                                      <p:cBhvr additive="base">
                                        <p:cTn id="458" dur="2000"/>
                                        <p:tgtEl>
                                          <p:spTgt spid="50"/>
                                        </p:tgtEl>
                                        <p:attrNameLst>
                                          <p:attrName>ppt_y</p:attrName>
                                        </p:attrNameLst>
                                      </p:cBhvr>
                                      <p:tavLst>
                                        <p:tav tm="0">
                                          <p:val>
                                            <p:strVal val="ppt_y"/>
                                          </p:val>
                                        </p:tav>
                                        <p:tav tm="100000">
                                          <p:val>
                                            <p:strVal val="ppt_y"/>
                                          </p:val>
                                        </p:tav>
                                      </p:tavLst>
                                    </p:anim>
                                    <p:set>
                                      <p:cBhvr>
                                        <p:cTn id="459" dur="1" fill="hold">
                                          <p:stCondLst>
                                            <p:cond delay="1999"/>
                                          </p:stCondLst>
                                        </p:cTn>
                                        <p:tgtEl>
                                          <p:spTgt spid="50"/>
                                        </p:tgtEl>
                                        <p:attrNameLst>
                                          <p:attrName>style.visibility</p:attrName>
                                        </p:attrNameLst>
                                      </p:cBhvr>
                                      <p:to>
                                        <p:strVal val="hidden"/>
                                      </p:to>
                                    </p:set>
                                  </p:childTnLst>
                                </p:cTn>
                              </p:par>
                              <p:par>
                                <p:cTn id="460" presetID="2" presetClass="exit" presetSubtype="8" fill="hold" grpId="2" nodeType="withEffect">
                                  <p:stCondLst>
                                    <p:cond delay="0"/>
                                  </p:stCondLst>
                                  <p:childTnLst>
                                    <p:anim calcmode="lin" valueType="num">
                                      <p:cBhvr additive="base">
                                        <p:cTn id="461" dur="2000"/>
                                        <p:tgtEl>
                                          <p:spTgt spid="51"/>
                                        </p:tgtEl>
                                        <p:attrNameLst>
                                          <p:attrName>ppt_x</p:attrName>
                                        </p:attrNameLst>
                                      </p:cBhvr>
                                      <p:tavLst>
                                        <p:tav tm="0">
                                          <p:val>
                                            <p:strVal val="ppt_x"/>
                                          </p:val>
                                        </p:tav>
                                        <p:tav tm="100000">
                                          <p:val>
                                            <p:strVal val="0-ppt_w/2"/>
                                          </p:val>
                                        </p:tav>
                                      </p:tavLst>
                                    </p:anim>
                                    <p:anim calcmode="lin" valueType="num">
                                      <p:cBhvr additive="base">
                                        <p:cTn id="462" dur="2000"/>
                                        <p:tgtEl>
                                          <p:spTgt spid="51"/>
                                        </p:tgtEl>
                                        <p:attrNameLst>
                                          <p:attrName>ppt_y</p:attrName>
                                        </p:attrNameLst>
                                      </p:cBhvr>
                                      <p:tavLst>
                                        <p:tav tm="0">
                                          <p:val>
                                            <p:strVal val="ppt_y"/>
                                          </p:val>
                                        </p:tav>
                                        <p:tav tm="100000">
                                          <p:val>
                                            <p:strVal val="ppt_y"/>
                                          </p:val>
                                        </p:tav>
                                      </p:tavLst>
                                    </p:anim>
                                    <p:set>
                                      <p:cBhvr>
                                        <p:cTn id="463" dur="1" fill="hold">
                                          <p:stCondLst>
                                            <p:cond delay="1999"/>
                                          </p:stCondLst>
                                        </p:cTn>
                                        <p:tgtEl>
                                          <p:spTgt spid="51"/>
                                        </p:tgtEl>
                                        <p:attrNameLst>
                                          <p:attrName>style.visibility</p:attrName>
                                        </p:attrNameLst>
                                      </p:cBhvr>
                                      <p:to>
                                        <p:strVal val="hidden"/>
                                      </p:to>
                                    </p:set>
                                  </p:childTnLst>
                                </p:cTn>
                              </p:par>
                              <p:par>
                                <p:cTn id="464" presetID="2" presetClass="exit" presetSubtype="8" fill="hold" grpId="2" nodeType="withEffect">
                                  <p:stCondLst>
                                    <p:cond delay="0"/>
                                  </p:stCondLst>
                                  <p:childTnLst>
                                    <p:anim calcmode="lin" valueType="num">
                                      <p:cBhvr additive="base">
                                        <p:cTn id="465" dur="2000"/>
                                        <p:tgtEl>
                                          <p:spTgt spid="52"/>
                                        </p:tgtEl>
                                        <p:attrNameLst>
                                          <p:attrName>ppt_x</p:attrName>
                                        </p:attrNameLst>
                                      </p:cBhvr>
                                      <p:tavLst>
                                        <p:tav tm="0">
                                          <p:val>
                                            <p:strVal val="ppt_x"/>
                                          </p:val>
                                        </p:tav>
                                        <p:tav tm="100000">
                                          <p:val>
                                            <p:strVal val="0-ppt_w/2"/>
                                          </p:val>
                                        </p:tav>
                                      </p:tavLst>
                                    </p:anim>
                                    <p:anim calcmode="lin" valueType="num">
                                      <p:cBhvr additive="base">
                                        <p:cTn id="466" dur="2000"/>
                                        <p:tgtEl>
                                          <p:spTgt spid="52"/>
                                        </p:tgtEl>
                                        <p:attrNameLst>
                                          <p:attrName>ppt_y</p:attrName>
                                        </p:attrNameLst>
                                      </p:cBhvr>
                                      <p:tavLst>
                                        <p:tav tm="0">
                                          <p:val>
                                            <p:strVal val="ppt_y"/>
                                          </p:val>
                                        </p:tav>
                                        <p:tav tm="100000">
                                          <p:val>
                                            <p:strVal val="ppt_y"/>
                                          </p:val>
                                        </p:tav>
                                      </p:tavLst>
                                    </p:anim>
                                    <p:set>
                                      <p:cBhvr>
                                        <p:cTn id="467" dur="1" fill="hold">
                                          <p:stCondLst>
                                            <p:cond delay="1999"/>
                                          </p:stCondLst>
                                        </p:cTn>
                                        <p:tgtEl>
                                          <p:spTgt spid="52"/>
                                        </p:tgtEl>
                                        <p:attrNameLst>
                                          <p:attrName>style.visibility</p:attrName>
                                        </p:attrNameLst>
                                      </p:cBhvr>
                                      <p:to>
                                        <p:strVal val="hidden"/>
                                      </p:to>
                                    </p:set>
                                  </p:childTnLst>
                                </p:cTn>
                              </p:par>
                              <p:par>
                                <p:cTn id="468" presetID="2" presetClass="exit" presetSubtype="8" fill="hold" grpId="2" nodeType="withEffect">
                                  <p:stCondLst>
                                    <p:cond delay="0"/>
                                  </p:stCondLst>
                                  <p:childTnLst>
                                    <p:anim calcmode="lin" valueType="num">
                                      <p:cBhvr additive="base">
                                        <p:cTn id="469" dur="2000"/>
                                        <p:tgtEl>
                                          <p:spTgt spid="53"/>
                                        </p:tgtEl>
                                        <p:attrNameLst>
                                          <p:attrName>ppt_x</p:attrName>
                                        </p:attrNameLst>
                                      </p:cBhvr>
                                      <p:tavLst>
                                        <p:tav tm="0">
                                          <p:val>
                                            <p:strVal val="ppt_x"/>
                                          </p:val>
                                        </p:tav>
                                        <p:tav tm="100000">
                                          <p:val>
                                            <p:strVal val="0-ppt_w/2"/>
                                          </p:val>
                                        </p:tav>
                                      </p:tavLst>
                                    </p:anim>
                                    <p:anim calcmode="lin" valueType="num">
                                      <p:cBhvr additive="base">
                                        <p:cTn id="470" dur="2000"/>
                                        <p:tgtEl>
                                          <p:spTgt spid="53"/>
                                        </p:tgtEl>
                                        <p:attrNameLst>
                                          <p:attrName>ppt_y</p:attrName>
                                        </p:attrNameLst>
                                      </p:cBhvr>
                                      <p:tavLst>
                                        <p:tav tm="0">
                                          <p:val>
                                            <p:strVal val="ppt_y"/>
                                          </p:val>
                                        </p:tav>
                                        <p:tav tm="100000">
                                          <p:val>
                                            <p:strVal val="ppt_y"/>
                                          </p:val>
                                        </p:tav>
                                      </p:tavLst>
                                    </p:anim>
                                    <p:set>
                                      <p:cBhvr>
                                        <p:cTn id="471" dur="1" fill="hold">
                                          <p:stCondLst>
                                            <p:cond delay="1999"/>
                                          </p:stCondLst>
                                        </p:cTn>
                                        <p:tgtEl>
                                          <p:spTgt spid="53"/>
                                        </p:tgtEl>
                                        <p:attrNameLst>
                                          <p:attrName>style.visibility</p:attrName>
                                        </p:attrNameLst>
                                      </p:cBhvr>
                                      <p:to>
                                        <p:strVal val="hidden"/>
                                      </p:to>
                                    </p:set>
                                  </p:childTnLst>
                                </p:cTn>
                              </p:par>
                              <p:par>
                                <p:cTn id="472" presetID="2" presetClass="exit" presetSubtype="8" fill="hold" grpId="2" nodeType="withEffect">
                                  <p:stCondLst>
                                    <p:cond delay="0"/>
                                  </p:stCondLst>
                                  <p:childTnLst>
                                    <p:anim calcmode="lin" valueType="num">
                                      <p:cBhvr additive="base">
                                        <p:cTn id="473" dur="2000"/>
                                        <p:tgtEl>
                                          <p:spTgt spid="54"/>
                                        </p:tgtEl>
                                        <p:attrNameLst>
                                          <p:attrName>ppt_x</p:attrName>
                                        </p:attrNameLst>
                                      </p:cBhvr>
                                      <p:tavLst>
                                        <p:tav tm="0">
                                          <p:val>
                                            <p:strVal val="ppt_x"/>
                                          </p:val>
                                        </p:tav>
                                        <p:tav tm="100000">
                                          <p:val>
                                            <p:strVal val="0-ppt_w/2"/>
                                          </p:val>
                                        </p:tav>
                                      </p:tavLst>
                                    </p:anim>
                                    <p:anim calcmode="lin" valueType="num">
                                      <p:cBhvr additive="base">
                                        <p:cTn id="474" dur="2000"/>
                                        <p:tgtEl>
                                          <p:spTgt spid="54"/>
                                        </p:tgtEl>
                                        <p:attrNameLst>
                                          <p:attrName>ppt_y</p:attrName>
                                        </p:attrNameLst>
                                      </p:cBhvr>
                                      <p:tavLst>
                                        <p:tav tm="0">
                                          <p:val>
                                            <p:strVal val="ppt_y"/>
                                          </p:val>
                                        </p:tav>
                                        <p:tav tm="100000">
                                          <p:val>
                                            <p:strVal val="ppt_y"/>
                                          </p:val>
                                        </p:tav>
                                      </p:tavLst>
                                    </p:anim>
                                    <p:set>
                                      <p:cBhvr>
                                        <p:cTn id="475" dur="1" fill="hold">
                                          <p:stCondLst>
                                            <p:cond delay="1999"/>
                                          </p:stCondLst>
                                        </p:cTn>
                                        <p:tgtEl>
                                          <p:spTgt spid="54"/>
                                        </p:tgtEl>
                                        <p:attrNameLst>
                                          <p:attrName>style.visibility</p:attrName>
                                        </p:attrNameLst>
                                      </p:cBhvr>
                                      <p:to>
                                        <p:strVal val="hidden"/>
                                      </p:to>
                                    </p:set>
                                  </p:childTnLst>
                                </p:cTn>
                              </p:par>
                              <p:par>
                                <p:cTn id="476" presetID="17" presetClass="entr" presetSubtype="10" fill="hold" nodeType="withEffect">
                                  <p:stCondLst>
                                    <p:cond delay="0"/>
                                  </p:stCondLst>
                                  <p:childTnLst>
                                    <p:set>
                                      <p:cBhvr>
                                        <p:cTn id="477" dur="1" fill="hold">
                                          <p:stCondLst>
                                            <p:cond delay="0"/>
                                          </p:stCondLst>
                                        </p:cTn>
                                        <p:tgtEl>
                                          <p:spTgt spid="2"/>
                                        </p:tgtEl>
                                        <p:attrNameLst>
                                          <p:attrName>style.visibility</p:attrName>
                                        </p:attrNameLst>
                                      </p:cBhvr>
                                      <p:to>
                                        <p:strVal val="visible"/>
                                      </p:to>
                                    </p:set>
                                    <p:anim calcmode="lin" valueType="num">
                                      <p:cBhvr>
                                        <p:cTn id="478" dur="2000" fill="hold"/>
                                        <p:tgtEl>
                                          <p:spTgt spid="2"/>
                                        </p:tgtEl>
                                        <p:attrNameLst>
                                          <p:attrName>ppt_w</p:attrName>
                                        </p:attrNameLst>
                                      </p:cBhvr>
                                      <p:tavLst>
                                        <p:tav tm="0">
                                          <p:val>
                                            <p:fltVal val="0"/>
                                          </p:val>
                                        </p:tav>
                                        <p:tav tm="100000">
                                          <p:val>
                                            <p:strVal val="#ppt_w"/>
                                          </p:val>
                                        </p:tav>
                                      </p:tavLst>
                                    </p:anim>
                                    <p:anim calcmode="lin" valueType="num">
                                      <p:cBhvr>
                                        <p:cTn id="479" dur="2000" fill="hold"/>
                                        <p:tgtEl>
                                          <p:spTgt spid="2"/>
                                        </p:tgtEl>
                                        <p:attrNameLst>
                                          <p:attrName>ppt_h</p:attrName>
                                        </p:attrNameLst>
                                      </p:cBhvr>
                                      <p:tavLst>
                                        <p:tav tm="0">
                                          <p:val>
                                            <p:strVal val="#ppt_h"/>
                                          </p:val>
                                        </p:tav>
                                        <p:tav tm="100000">
                                          <p:val>
                                            <p:strVal val="#ppt_h"/>
                                          </p:val>
                                        </p:tav>
                                      </p:tavLst>
                                    </p:anim>
                                  </p:childTnLst>
                                </p:cTn>
                              </p:par>
                              <p:par>
                                <p:cTn id="480" presetID="16" presetClass="entr" presetSubtype="37" fill="hold" nodeType="withEffect">
                                  <p:stCondLst>
                                    <p:cond delay="0"/>
                                  </p:stCondLst>
                                  <p:childTnLst>
                                    <p:set>
                                      <p:cBhvr>
                                        <p:cTn id="481" dur="1" fill="hold">
                                          <p:stCondLst>
                                            <p:cond delay="0"/>
                                          </p:stCondLst>
                                        </p:cTn>
                                        <p:tgtEl>
                                          <p:spTgt spid="2"/>
                                        </p:tgtEl>
                                        <p:attrNameLst>
                                          <p:attrName>style.visibility</p:attrName>
                                        </p:attrNameLst>
                                      </p:cBhvr>
                                      <p:to>
                                        <p:strVal val="visible"/>
                                      </p:to>
                                    </p:set>
                                    <p:animEffect transition="in" filter="barn(outVertical)">
                                      <p:cBhvr>
                                        <p:cTn id="4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vatba31.png"/>
          <p:cNvPicPr>
            <a:picLocks noChangeAspect="1"/>
          </p:cNvPicPr>
          <p:nvPr/>
        </p:nvPicPr>
        <p:blipFill>
          <a:blip r:embed="rId2"/>
          <a:stretch>
            <a:fillRect/>
          </a:stretch>
        </p:blipFill>
        <p:spPr>
          <a:xfrm>
            <a:off x="0" y="0"/>
            <a:ext cx="9143999" cy="5143500"/>
          </a:xfrm>
          <a:prstGeom prst="rect">
            <a:avLst/>
          </a:prstGeom>
        </p:spPr>
      </p:pic>
      <p:sp>
        <p:nvSpPr>
          <p:cNvPr id="4" name="3 CuadroTexto"/>
          <p:cNvSpPr txBox="1"/>
          <p:nvPr/>
        </p:nvSpPr>
        <p:spPr>
          <a:xfrm>
            <a:off x="2214546" y="1214428"/>
            <a:ext cx="4714907" cy="2862322"/>
          </a:xfrm>
          <a:prstGeom prst="rect">
            <a:avLst/>
          </a:prstGeom>
          <a:noFill/>
        </p:spPr>
        <p:txBody>
          <a:bodyPr wrap="square" rtlCol="0">
            <a:spAutoFit/>
          </a:bodyPr>
          <a:lstStyle/>
          <a:p>
            <a:pPr algn="ctr" fontAlgn="base"/>
            <a:r>
              <a:rPr lang="es-PE" dirty="0" smtClean="0">
                <a:solidFill>
                  <a:schemeClr val="tx1">
                    <a:lumMod val="85000"/>
                  </a:schemeClr>
                </a:solidFill>
                <a:effectLst>
                  <a:outerShdw blurRad="38100" dist="38100" dir="2700000" algn="tl">
                    <a:srgbClr val="000000">
                      <a:alpha val="43137"/>
                    </a:srgbClr>
                  </a:outerShdw>
                </a:effectLst>
              </a:rPr>
              <a:t>La actitud positiva nos permite elegir pensar de manera constructiva, práctica, objetiva y sana. Nos permite esperar siempre lo bueno de todo lo que nos sucede, tratar de tener siempre pensamientos agradables y todo ello influye en que transmitamos esa forma de ser a los demás.</a:t>
            </a:r>
          </a:p>
          <a:p>
            <a:pPr algn="ctr"/>
            <a:r>
              <a:rPr lang="es-PE" dirty="0" smtClean="0">
                <a:solidFill>
                  <a:schemeClr val="tx1">
                    <a:lumMod val="85000"/>
                  </a:schemeClr>
                </a:solidFill>
                <a:effectLst>
                  <a:outerShdw blurRad="38100" dist="38100" dir="2700000" algn="tl">
                    <a:srgbClr val="000000">
                      <a:alpha val="43137"/>
                    </a:srgbClr>
                  </a:outerShdw>
                </a:effectLst>
              </a:rPr>
              <a:t>Aunque algunas veces sientas que todo se viene abajo,  recuerda que lo que está en tu interior se reflejará en tu mundo exterior. </a:t>
            </a:r>
          </a:p>
          <a:p>
            <a:pPr algn="ctr"/>
            <a:endParaRPr lang="es-PE" dirty="0">
              <a:solidFill>
                <a:schemeClr val="tx1">
                  <a:lumMod val="85000"/>
                </a:schemeClr>
              </a:solidFill>
              <a:effectLst>
                <a:outerShdw blurRad="38100" dist="38100" dir="2700000" algn="tl">
                  <a:srgbClr val="000000">
                    <a:alpha val="43137"/>
                  </a:srgbClr>
                </a:outerShdw>
              </a:effectLst>
            </a:endParaRPr>
          </a:p>
        </p:txBody>
      </p:sp>
      <p:sp>
        <p:nvSpPr>
          <p:cNvPr id="5" name="4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446"/>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2" name="1 Imagen" descr="ghjyu.jpg"/>
          <p:cNvPicPr>
            <a:picLocks noGrp="1" noChangeAspect="1"/>
          </p:cNvPicPr>
          <p:nvPr isPhoto="1"/>
        </p:nvPicPr>
        <p:blipFill>
          <a:blip r:embed="rId2">
            <a:lum/>
          </a:blip>
          <a:stretch>
            <a:fillRect/>
          </a:stretch>
        </p:blipFill>
        <p:spPr>
          <a:xfrm>
            <a:off x="0" y="0"/>
            <a:ext cx="9144000" cy="5143500"/>
          </a:xfrm>
          <a:prstGeom prst="rect">
            <a:avLst/>
          </a:prstGeom>
          <a:blipFill>
            <a:blip r:embed="rId3"/>
            <a:stretch>
              <a:fillRect/>
            </a:stretch>
          </a:blipFill>
          <a:ln>
            <a:noFill/>
          </a:ln>
        </p:spPr>
      </p:pic>
      <p:sp>
        <p:nvSpPr>
          <p:cNvPr id="12" name="11 Rectángulo"/>
          <p:cNvSpPr/>
          <p:nvPr/>
        </p:nvSpPr>
        <p:spPr>
          <a:xfrm flipV="1">
            <a:off x="0" y="4982782"/>
            <a:ext cx="9144000" cy="160717"/>
          </a:xfrm>
          <a:prstGeom prst="rect">
            <a:avLst/>
          </a:prstGeom>
          <a:blipFill>
            <a:blip r:embed="rId4"/>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785786" y="4714890"/>
            <a:ext cx="7572428" cy="214294"/>
          </a:xfrm>
          <a:prstGeom prst="rect">
            <a:avLst/>
          </a:prstGeom>
          <a:blipFill>
            <a:blip r:embed="rId4"/>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1000100" y="4446998"/>
            <a:ext cx="7000924" cy="214292"/>
          </a:xfrm>
          <a:prstGeom prst="rect">
            <a:avLst/>
          </a:prstGeom>
          <a:blipFill>
            <a:blip r:embed="rId4"/>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1500166" y="4179105"/>
            <a:ext cx="6072230" cy="214292"/>
          </a:xfrm>
          <a:prstGeom prst="rect">
            <a:avLst/>
          </a:prstGeom>
          <a:blipFill>
            <a:blip r:embed="rId4"/>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2071670" y="3911213"/>
            <a:ext cx="4929222" cy="214314"/>
          </a:xfrm>
          <a:prstGeom prst="rect">
            <a:avLst/>
          </a:prstGeom>
          <a:blipFill>
            <a:blip r:embed="rId4"/>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2571736" y="3643320"/>
            <a:ext cx="4000528" cy="214314"/>
          </a:xfrm>
          <a:prstGeom prst="rect">
            <a:avLst/>
          </a:prstGeom>
          <a:blipFill>
            <a:blip r:embed="rId4"/>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2928926" y="3375428"/>
            <a:ext cx="3214710" cy="214314"/>
          </a:xfrm>
          <a:prstGeom prst="rect">
            <a:avLst/>
          </a:prstGeom>
          <a:blipFill>
            <a:blip r:embed="rId4"/>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3571868" y="3107535"/>
            <a:ext cx="2071702" cy="214314"/>
          </a:xfrm>
          <a:prstGeom prst="rect">
            <a:avLst/>
          </a:prstGeom>
          <a:blipFill>
            <a:blip r:embed="rId5" cstate="print"/>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4000496" y="2893221"/>
            <a:ext cx="1214446" cy="160736"/>
          </a:xfrm>
          <a:prstGeom prst="rect">
            <a:avLst/>
          </a:prstGeom>
          <a:blipFill>
            <a:blip r:embed="rId6" cstate="print"/>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flipV="1">
            <a:off x="4286248" y="2625328"/>
            <a:ext cx="571504" cy="160736"/>
          </a:xfrm>
          <a:prstGeom prst="rect">
            <a:avLst/>
          </a:prstGeom>
          <a:blipFill>
            <a:blip r:embed="rId7" cstate="print"/>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flipV="1">
            <a:off x="0" y="0"/>
            <a:ext cx="9144000" cy="160717"/>
          </a:xfrm>
          <a:prstGeom prst="rect">
            <a:avLst/>
          </a:prstGeom>
          <a:blipFill>
            <a:blip r:embed="rId4"/>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flipV="1">
            <a:off x="785786" y="214296"/>
            <a:ext cx="7715304" cy="214314"/>
          </a:xfrm>
          <a:prstGeom prst="rect">
            <a:avLst/>
          </a:prstGeom>
          <a:blipFill>
            <a:blip r:embed="rId4"/>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flipV="1">
            <a:off x="1071538" y="482189"/>
            <a:ext cx="7000924" cy="214292"/>
          </a:xfrm>
          <a:prstGeom prst="rect">
            <a:avLst/>
          </a:prstGeom>
          <a:blipFill>
            <a:blip r:embed="rId4"/>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flipV="1">
            <a:off x="1643042" y="750081"/>
            <a:ext cx="6072230" cy="214292"/>
          </a:xfrm>
          <a:prstGeom prst="rect">
            <a:avLst/>
          </a:prstGeom>
          <a:blipFill>
            <a:blip r:embed="rId4"/>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flipV="1">
            <a:off x="2143108" y="1017974"/>
            <a:ext cx="4929222" cy="214314"/>
          </a:xfrm>
          <a:prstGeom prst="rect">
            <a:avLst/>
          </a:prstGeom>
          <a:blipFill>
            <a:blip r:embed="rId4"/>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flipV="1">
            <a:off x="2643174" y="1285866"/>
            <a:ext cx="4000528" cy="214314"/>
          </a:xfrm>
          <a:prstGeom prst="rect">
            <a:avLst/>
          </a:prstGeom>
          <a:blipFill>
            <a:blip r:embed="rId4"/>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flipV="1">
            <a:off x="3000364" y="1553759"/>
            <a:ext cx="3214710" cy="214314"/>
          </a:xfrm>
          <a:prstGeom prst="rect">
            <a:avLst/>
          </a:prstGeom>
          <a:blipFill>
            <a:blip r:embed="rId4"/>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flipV="1">
            <a:off x="3500430" y="1875230"/>
            <a:ext cx="2071702" cy="214314"/>
          </a:xfrm>
          <a:prstGeom prst="rect">
            <a:avLst/>
          </a:prstGeom>
          <a:blipFill>
            <a:blip r:embed="rId5" cstate="print"/>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flipV="1">
            <a:off x="3929058" y="2143122"/>
            <a:ext cx="1214446" cy="160736"/>
          </a:xfrm>
          <a:prstGeom prst="rect">
            <a:avLst/>
          </a:prstGeom>
          <a:blipFill>
            <a:blip r:embed="rId6" cstate="print"/>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flipV="1">
            <a:off x="4286248" y="2411014"/>
            <a:ext cx="571504" cy="160736"/>
          </a:xfrm>
          <a:prstGeom prst="rect">
            <a:avLst/>
          </a:prstGeom>
          <a:blipFill>
            <a:blip r:embed="rId7" cstate="print"/>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22"/>
                                        </p:tgtEl>
                                        <p:attrNameLst>
                                          <p:attrName>style.visibility</p:attrName>
                                        </p:attrNameLst>
                                      </p:cBhvr>
                                      <p:to>
                                        <p:strVal val="visible"/>
                                      </p:to>
                                    </p:set>
                                    <p:anim calcmode="lin" valueType="num">
                                      <p:cBhvr additive="base">
                                        <p:cTn id="9" dur="2000" fill="hold"/>
                                        <p:tgtEl>
                                          <p:spTgt spid="22"/>
                                        </p:tgtEl>
                                        <p:attrNameLst>
                                          <p:attrName>ppt_x</p:attrName>
                                        </p:attrNameLst>
                                      </p:cBhvr>
                                      <p:tavLst>
                                        <p:tav tm="0">
                                          <p:val>
                                            <p:strVal val="#ppt_x"/>
                                          </p:val>
                                        </p:tav>
                                        <p:tav tm="100000">
                                          <p:val>
                                            <p:strVal val="#ppt_x"/>
                                          </p:val>
                                        </p:tav>
                                      </p:tavLst>
                                    </p:anim>
                                    <p:anim calcmode="lin" valueType="num">
                                      <p:cBhvr additive="base">
                                        <p:cTn id="10" dur="2000" fill="hold"/>
                                        <p:tgtEl>
                                          <p:spTgt spid="22"/>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2000" fill="hold"/>
                                        <p:tgtEl>
                                          <p:spTgt spid="23"/>
                                        </p:tgtEl>
                                        <p:attrNameLst>
                                          <p:attrName>ppt_x</p:attrName>
                                        </p:attrNameLst>
                                      </p:cBhvr>
                                      <p:tavLst>
                                        <p:tav tm="0">
                                          <p:val>
                                            <p:strVal val="#ppt_x"/>
                                          </p:val>
                                        </p:tav>
                                        <p:tav tm="100000">
                                          <p:val>
                                            <p:strVal val="#ppt_x"/>
                                          </p:val>
                                        </p:tav>
                                      </p:tavLst>
                                    </p:anim>
                                    <p:anim calcmode="lin" valueType="num">
                                      <p:cBhvr additive="base">
                                        <p:cTn id="14" dur="2000" fill="hold"/>
                                        <p:tgtEl>
                                          <p:spTgt spid="23"/>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2000" fill="hold"/>
                                        <p:tgtEl>
                                          <p:spTgt spid="24"/>
                                        </p:tgtEl>
                                        <p:attrNameLst>
                                          <p:attrName>ppt_x</p:attrName>
                                        </p:attrNameLst>
                                      </p:cBhvr>
                                      <p:tavLst>
                                        <p:tav tm="0">
                                          <p:val>
                                            <p:strVal val="#ppt_x"/>
                                          </p:val>
                                        </p:tav>
                                        <p:tav tm="100000">
                                          <p:val>
                                            <p:strVal val="#ppt_x"/>
                                          </p:val>
                                        </p:tav>
                                      </p:tavLst>
                                    </p:anim>
                                    <p:anim calcmode="lin" valueType="num">
                                      <p:cBhvr additive="base">
                                        <p:cTn id="18" dur="2000" fill="hold"/>
                                        <p:tgtEl>
                                          <p:spTgt spid="24"/>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additive="base">
                                        <p:cTn id="21" dur="2000" fill="hold"/>
                                        <p:tgtEl>
                                          <p:spTgt spid="25"/>
                                        </p:tgtEl>
                                        <p:attrNameLst>
                                          <p:attrName>ppt_x</p:attrName>
                                        </p:attrNameLst>
                                      </p:cBhvr>
                                      <p:tavLst>
                                        <p:tav tm="0">
                                          <p:val>
                                            <p:strVal val="#ppt_x"/>
                                          </p:val>
                                        </p:tav>
                                        <p:tav tm="100000">
                                          <p:val>
                                            <p:strVal val="#ppt_x"/>
                                          </p:val>
                                        </p:tav>
                                      </p:tavLst>
                                    </p:anim>
                                    <p:anim calcmode="lin" valueType="num">
                                      <p:cBhvr additive="base">
                                        <p:cTn id="22" dur="2000" fill="hold"/>
                                        <p:tgtEl>
                                          <p:spTgt spid="2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additive="base">
                                        <p:cTn id="25" dur="2000" fill="hold"/>
                                        <p:tgtEl>
                                          <p:spTgt spid="26"/>
                                        </p:tgtEl>
                                        <p:attrNameLst>
                                          <p:attrName>ppt_x</p:attrName>
                                        </p:attrNameLst>
                                      </p:cBhvr>
                                      <p:tavLst>
                                        <p:tav tm="0">
                                          <p:val>
                                            <p:strVal val="#ppt_x"/>
                                          </p:val>
                                        </p:tav>
                                        <p:tav tm="100000">
                                          <p:val>
                                            <p:strVal val="#ppt_x"/>
                                          </p:val>
                                        </p:tav>
                                      </p:tavLst>
                                    </p:anim>
                                    <p:anim calcmode="lin" valueType="num">
                                      <p:cBhvr additive="base">
                                        <p:cTn id="26" dur="2000" fill="hold"/>
                                        <p:tgtEl>
                                          <p:spTgt spid="2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 calcmode="lin" valueType="num">
                                      <p:cBhvr additive="base">
                                        <p:cTn id="29" dur="2000" fill="hold"/>
                                        <p:tgtEl>
                                          <p:spTgt spid="27"/>
                                        </p:tgtEl>
                                        <p:attrNameLst>
                                          <p:attrName>ppt_x</p:attrName>
                                        </p:attrNameLst>
                                      </p:cBhvr>
                                      <p:tavLst>
                                        <p:tav tm="0">
                                          <p:val>
                                            <p:strVal val="#ppt_x"/>
                                          </p:val>
                                        </p:tav>
                                        <p:tav tm="100000">
                                          <p:val>
                                            <p:strVal val="#ppt_x"/>
                                          </p:val>
                                        </p:tav>
                                      </p:tavLst>
                                    </p:anim>
                                    <p:anim calcmode="lin" valueType="num">
                                      <p:cBhvr additive="base">
                                        <p:cTn id="30" dur="2000" fill="hold"/>
                                        <p:tgtEl>
                                          <p:spTgt spid="27"/>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2000" fill="hold"/>
                                        <p:tgtEl>
                                          <p:spTgt spid="28"/>
                                        </p:tgtEl>
                                        <p:attrNameLst>
                                          <p:attrName>ppt_x</p:attrName>
                                        </p:attrNameLst>
                                      </p:cBhvr>
                                      <p:tavLst>
                                        <p:tav tm="0">
                                          <p:val>
                                            <p:strVal val="#ppt_x"/>
                                          </p:val>
                                        </p:tav>
                                        <p:tav tm="100000">
                                          <p:val>
                                            <p:strVal val="#ppt_x"/>
                                          </p:val>
                                        </p:tav>
                                      </p:tavLst>
                                    </p:anim>
                                    <p:anim calcmode="lin" valueType="num">
                                      <p:cBhvr additive="base">
                                        <p:cTn id="34" dur="2000" fill="hold"/>
                                        <p:tgtEl>
                                          <p:spTgt spid="2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additive="base">
                                        <p:cTn id="37" dur="2000" fill="hold"/>
                                        <p:tgtEl>
                                          <p:spTgt spid="29"/>
                                        </p:tgtEl>
                                        <p:attrNameLst>
                                          <p:attrName>ppt_x</p:attrName>
                                        </p:attrNameLst>
                                      </p:cBhvr>
                                      <p:tavLst>
                                        <p:tav tm="0">
                                          <p:val>
                                            <p:strVal val="#ppt_x"/>
                                          </p:val>
                                        </p:tav>
                                        <p:tav tm="100000">
                                          <p:val>
                                            <p:strVal val="#ppt_x"/>
                                          </p:val>
                                        </p:tav>
                                      </p:tavLst>
                                    </p:anim>
                                    <p:anim calcmode="lin" valueType="num">
                                      <p:cBhvr additive="base">
                                        <p:cTn id="38" dur="2000" fill="hold"/>
                                        <p:tgtEl>
                                          <p:spTgt spid="2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30"/>
                                        </p:tgtEl>
                                        <p:attrNameLst>
                                          <p:attrName>style.visibility</p:attrName>
                                        </p:attrNameLst>
                                      </p:cBhvr>
                                      <p:to>
                                        <p:strVal val="visible"/>
                                      </p:to>
                                    </p:set>
                                    <p:anim calcmode="lin" valueType="num">
                                      <p:cBhvr additive="base">
                                        <p:cTn id="41" dur="2000" fill="hold"/>
                                        <p:tgtEl>
                                          <p:spTgt spid="30"/>
                                        </p:tgtEl>
                                        <p:attrNameLst>
                                          <p:attrName>ppt_x</p:attrName>
                                        </p:attrNameLst>
                                      </p:cBhvr>
                                      <p:tavLst>
                                        <p:tav tm="0">
                                          <p:val>
                                            <p:strVal val="#ppt_x"/>
                                          </p:val>
                                        </p:tav>
                                        <p:tav tm="100000">
                                          <p:val>
                                            <p:strVal val="#ppt_x"/>
                                          </p:val>
                                        </p:tav>
                                      </p:tavLst>
                                    </p:anim>
                                    <p:anim calcmode="lin" valueType="num">
                                      <p:cBhvr additive="base">
                                        <p:cTn id="42" dur="2000" fill="hold"/>
                                        <p:tgtEl>
                                          <p:spTgt spid="30"/>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additive="base">
                                        <p:cTn id="45" dur="2000" fill="hold"/>
                                        <p:tgtEl>
                                          <p:spTgt spid="31"/>
                                        </p:tgtEl>
                                        <p:attrNameLst>
                                          <p:attrName>ppt_x</p:attrName>
                                        </p:attrNameLst>
                                      </p:cBhvr>
                                      <p:tavLst>
                                        <p:tav tm="0">
                                          <p:val>
                                            <p:strVal val="#ppt_x"/>
                                          </p:val>
                                        </p:tav>
                                        <p:tav tm="100000">
                                          <p:val>
                                            <p:strVal val="#ppt_x"/>
                                          </p:val>
                                        </p:tav>
                                      </p:tavLst>
                                    </p:anim>
                                    <p:anim calcmode="lin" valueType="num">
                                      <p:cBhvr additive="base">
                                        <p:cTn id="46" dur="2000" fill="hold"/>
                                        <p:tgtEl>
                                          <p:spTgt spid="31"/>
                                        </p:tgtEl>
                                        <p:attrNameLst>
                                          <p:attrName>ppt_y</p:attrName>
                                        </p:attrNameLst>
                                      </p:cBhvr>
                                      <p:tavLst>
                                        <p:tav tm="0">
                                          <p:val>
                                            <p:strVal val="1+#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ppt_x"/>
                                          </p:val>
                                        </p:tav>
                                        <p:tav tm="100000">
                                          <p:val>
                                            <p:strVal val="#ppt_x"/>
                                          </p:val>
                                        </p:tav>
                                      </p:tavLst>
                                    </p:anim>
                                    <p:anim calcmode="lin" valueType="num">
                                      <p:cBhvr additive="base">
                                        <p:cTn id="50" dur="2000" fill="hold"/>
                                        <p:tgtEl>
                                          <p:spTgt spid="12"/>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2000" fill="hold"/>
                                        <p:tgtEl>
                                          <p:spTgt spid="13"/>
                                        </p:tgtEl>
                                        <p:attrNameLst>
                                          <p:attrName>ppt_x</p:attrName>
                                        </p:attrNameLst>
                                      </p:cBhvr>
                                      <p:tavLst>
                                        <p:tav tm="0">
                                          <p:val>
                                            <p:strVal val="#ppt_x"/>
                                          </p:val>
                                        </p:tav>
                                        <p:tav tm="100000">
                                          <p:val>
                                            <p:strVal val="#ppt_x"/>
                                          </p:val>
                                        </p:tav>
                                      </p:tavLst>
                                    </p:anim>
                                    <p:anim calcmode="lin" valueType="num">
                                      <p:cBhvr additive="base">
                                        <p:cTn id="54" dur="2000" fill="hold"/>
                                        <p:tgtEl>
                                          <p:spTgt spid="13"/>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2000" fill="hold"/>
                                        <p:tgtEl>
                                          <p:spTgt spid="14"/>
                                        </p:tgtEl>
                                        <p:attrNameLst>
                                          <p:attrName>ppt_x</p:attrName>
                                        </p:attrNameLst>
                                      </p:cBhvr>
                                      <p:tavLst>
                                        <p:tav tm="0">
                                          <p:val>
                                            <p:strVal val="#ppt_x"/>
                                          </p:val>
                                        </p:tav>
                                        <p:tav tm="100000">
                                          <p:val>
                                            <p:strVal val="#ppt_x"/>
                                          </p:val>
                                        </p:tav>
                                      </p:tavLst>
                                    </p:anim>
                                    <p:anim calcmode="lin" valueType="num">
                                      <p:cBhvr additive="base">
                                        <p:cTn id="58" dur="2000" fill="hold"/>
                                        <p:tgtEl>
                                          <p:spTgt spid="14"/>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2000" fill="hold"/>
                                        <p:tgtEl>
                                          <p:spTgt spid="15"/>
                                        </p:tgtEl>
                                        <p:attrNameLst>
                                          <p:attrName>ppt_x</p:attrName>
                                        </p:attrNameLst>
                                      </p:cBhvr>
                                      <p:tavLst>
                                        <p:tav tm="0">
                                          <p:val>
                                            <p:strVal val="#ppt_x"/>
                                          </p:val>
                                        </p:tav>
                                        <p:tav tm="100000">
                                          <p:val>
                                            <p:strVal val="#ppt_x"/>
                                          </p:val>
                                        </p:tav>
                                      </p:tavLst>
                                    </p:anim>
                                    <p:anim calcmode="lin" valueType="num">
                                      <p:cBhvr additive="base">
                                        <p:cTn id="62" dur="2000" fill="hold"/>
                                        <p:tgtEl>
                                          <p:spTgt spid="15"/>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2000" fill="hold"/>
                                        <p:tgtEl>
                                          <p:spTgt spid="16"/>
                                        </p:tgtEl>
                                        <p:attrNameLst>
                                          <p:attrName>ppt_x</p:attrName>
                                        </p:attrNameLst>
                                      </p:cBhvr>
                                      <p:tavLst>
                                        <p:tav tm="0">
                                          <p:val>
                                            <p:strVal val="#ppt_x"/>
                                          </p:val>
                                        </p:tav>
                                        <p:tav tm="100000">
                                          <p:val>
                                            <p:strVal val="#ppt_x"/>
                                          </p:val>
                                        </p:tav>
                                      </p:tavLst>
                                    </p:anim>
                                    <p:anim calcmode="lin" valueType="num">
                                      <p:cBhvr additive="base">
                                        <p:cTn id="66" dur="2000" fill="hold"/>
                                        <p:tgtEl>
                                          <p:spTgt spid="16"/>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additive="base">
                                        <p:cTn id="69" dur="2000" fill="hold"/>
                                        <p:tgtEl>
                                          <p:spTgt spid="17"/>
                                        </p:tgtEl>
                                        <p:attrNameLst>
                                          <p:attrName>ppt_x</p:attrName>
                                        </p:attrNameLst>
                                      </p:cBhvr>
                                      <p:tavLst>
                                        <p:tav tm="0">
                                          <p:val>
                                            <p:strVal val="#ppt_x"/>
                                          </p:val>
                                        </p:tav>
                                        <p:tav tm="100000">
                                          <p:val>
                                            <p:strVal val="#ppt_x"/>
                                          </p:val>
                                        </p:tav>
                                      </p:tavLst>
                                    </p:anim>
                                    <p:anim calcmode="lin" valueType="num">
                                      <p:cBhvr additive="base">
                                        <p:cTn id="70" dur="2000" fill="hold"/>
                                        <p:tgtEl>
                                          <p:spTgt spid="17"/>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ppt_x"/>
                                          </p:val>
                                        </p:tav>
                                        <p:tav tm="100000">
                                          <p:val>
                                            <p:strVal val="#ppt_x"/>
                                          </p:val>
                                        </p:tav>
                                      </p:tavLst>
                                    </p:anim>
                                    <p:anim calcmode="lin" valueType="num">
                                      <p:cBhvr additive="base">
                                        <p:cTn id="74" dur="2000" fill="hold"/>
                                        <p:tgtEl>
                                          <p:spTgt spid="18"/>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2000" fill="hold"/>
                                        <p:tgtEl>
                                          <p:spTgt spid="19"/>
                                        </p:tgtEl>
                                        <p:attrNameLst>
                                          <p:attrName>ppt_x</p:attrName>
                                        </p:attrNameLst>
                                      </p:cBhvr>
                                      <p:tavLst>
                                        <p:tav tm="0">
                                          <p:val>
                                            <p:strVal val="#ppt_x"/>
                                          </p:val>
                                        </p:tav>
                                        <p:tav tm="100000">
                                          <p:val>
                                            <p:strVal val="#ppt_x"/>
                                          </p:val>
                                        </p:tav>
                                      </p:tavLst>
                                    </p:anim>
                                    <p:anim calcmode="lin" valueType="num">
                                      <p:cBhvr additive="base">
                                        <p:cTn id="78" dur="2000" fill="hold"/>
                                        <p:tgtEl>
                                          <p:spTgt spid="19"/>
                                        </p:tgtEl>
                                        <p:attrNameLst>
                                          <p:attrName>ppt_y</p:attrName>
                                        </p:attrNameLst>
                                      </p:cBhvr>
                                      <p:tavLst>
                                        <p:tav tm="0">
                                          <p:val>
                                            <p:strVal val="0-#ppt_h/2"/>
                                          </p:val>
                                        </p:tav>
                                        <p:tav tm="100000">
                                          <p:val>
                                            <p:strVal val="#ppt_y"/>
                                          </p:val>
                                        </p:tav>
                                      </p:tavLst>
                                    </p:anim>
                                  </p:childTnLst>
                                </p:cTn>
                              </p:par>
                              <p:par>
                                <p:cTn id="79" presetID="2" presetClass="entr" presetSubtype="1" fill="hold" grpId="0"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2000" fill="hold"/>
                                        <p:tgtEl>
                                          <p:spTgt spid="20"/>
                                        </p:tgtEl>
                                        <p:attrNameLst>
                                          <p:attrName>ppt_x</p:attrName>
                                        </p:attrNameLst>
                                      </p:cBhvr>
                                      <p:tavLst>
                                        <p:tav tm="0">
                                          <p:val>
                                            <p:strVal val="#ppt_x"/>
                                          </p:val>
                                        </p:tav>
                                        <p:tav tm="100000">
                                          <p:val>
                                            <p:strVal val="#ppt_x"/>
                                          </p:val>
                                        </p:tav>
                                      </p:tavLst>
                                    </p:anim>
                                    <p:anim calcmode="lin" valueType="num">
                                      <p:cBhvr additive="base">
                                        <p:cTn id="82" dur="2000" fill="hold"/>
                                        <p:tgtEl>
                                          <p:spTgt spid="20"/>
                                        </p:tgtEl>
                                        <p:attrNameLst>
                                          <p:attrName>ppt_y</p:attrName>
                                        </p:attrNameLst>
                                      </p:cBhvr>
                                      <p:tavLst>
                                        <p:tav tm="0">
                                          <p:val>
                                            <p:strVal val="0-#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additive="base">
                                        <p:cTn id="85" dur="2000" fill="hold"/>
                                        <p:tgtEl>
                                          <p:spTgt spid="21"/>
                                        </p:tgtEl>
                                        <p:attrNameLst>
                                          <p:attrName>ppt_x</p:attrName>
                                        </p:attrNameLst>
                                      </p:cBhvr>
                                      <p:tavLst>
                                        <p:tav tm="0">
                                          <p:val>
                                            <p:strVal val="#ppt_x"/>
                                          </p:val>
                                        </p:tav>
                                        <p:tav tm="100000">
                                          <p:val>
                                            <p:strVal val="#ppt_x"/>
                                          </p:val>
                                        </p:tav>
                                      </p:tavLst>
                                    </p:anim>
                                    <p:anim calcmode="lin" valueType="num">
                                      <p:cBhvr additive="base">
                                        <p:cTn id="86" dur="2000" fill="hold"/>
                                        <p:tgtEl>
                                          <p:spTgt spid="21"/>
                                        </p:tgtEl>
                                        <p:attrNameLst>
                                          <p:attrName>ppt_y</p:attrName>
                                        </p:attrNameLst>
                                      </p:cBhvr>
                                      <p:tavLst>
                                        <p:tav tm="0">
                                          <p:val>
                                            <p:strVal val="0-#ppt_h/2"/>
                                          </p:val>
                                        </p:tav>
                                        <p:tav tm="100000">
                                          <p:val>
                                            <p:strVal val="#ppt_y"/>
                                          </p:val>
                                        </p:tav>
                                      </p:tavLst>
                                    </p:anim>
                                  </p:childTnLst>
                                </p:cTn>
                              </p:par>
                              <p:par>
                                <p:cTn id="87" presetID="13" presetClass="entr" presetSubtype="16" fill="hold" grpId="1" nodeType="withEffect">
                                  <p:stCondLst>
                                    <p:cond delay="0"/>
                                  </p:stCondLst>
                                  <p:childTnLst>
                                    <p:set>
                                      <p:cBhvr>
                                        <p:cTn id="88" dur="1" fill="hold">
                                          <p:stCondLst>
                                            <p:cond delay="0"/>
                                          </p:stCondLst>
                                        </p:cTn>
                                        <p:tgtEl>
                                          <p:spTgt spid="22"/>
                                        </p:tgtEl>
                                        <p:attrNameLst>
                                          <p:attrName>style.visibility</p:attrName>
                                        </p:attrNameLst>
                                      </p:cBhvr>
                                      <p:to>
                                        <p:strVal val="visible"/>
                                      </p:to>
                                    </p:set>
                                    <p:animEffect transition="in" filter="plus(in)">
                                      <p:cBhvr>
                                        <p:cTn id="89" dur="2000"/>
                                        <p:tgtEl>
                                          <p:spTgt spid="22"/>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23"/>
                                        </p:tgtEl>
                                        <p:attrNameLst>
                                          <p:attrName>style.visibility</p:attrName>
                                        </p:attrNameLst>
                                      </p:cBhvr>
                                      <p:to>
                                        <p:strVal val="visible"/>
                                      </p:to>
                                    </p:set>
                                    <p:animEffect transition="in" filter="plus(in)">
                                      <p:cBhvr>
                                        <p:cTn id="92" dur="2000"/>
                                        <p:tgtEl>
                                          <p:spTgt spid="23"/>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24"/>
                                        </p:tgtEl>
                                        <p:attrNameLst>
                                          <p:attrName>style.visibility</p:attrName>
                                        </p:attrNameLst>
                                      </p:cBhvr>
                                      <p:to>
                                        <p:strVal val="visible"/>
                                      </p:to>
                                    </p:set>
                                    <p:animEffect transition="in" filter="plus(in)">
                                      <p:cBhvr>
                                        <p:cTn id="95" dur="2000"/>
                                        <p:tgtEl>
                                          <p:spTgt spid="24"/>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25"/>
                                        </p:tgtEl>
                                        <p:attrNameLst>
                                          <p:attrName>style.visibility</p:attrName>
                                        </p:attrNameLst>
                                      </p:cBhvr>
                                      <p:to>
                                        <p:strVal val="visible"/>
                                      </p:to>
                                    </p:set>
                                    <p:animEffect transition="in" filter="plus(in)">
                                      <p:cBhvr>
                                        <p:cTn id="98" dur="2000"/>
                                        <p:tgtEl>
                                          <p:spTgt spid="25"/>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26"/>
                                        </p:tgtEl>
                                        <p:attrNameLst>
                                          <p:attrName>style.visibility</p:attrName>
                                        </p:attrNameLst>
                                      </p:cBhvr>
                                      <p:to>
                                        <p:strVal val="visible"/>
                                      </p:to>
                                    </p:set>
                                    <p:animEffect transition="in" filter="plus(in)">
                                      <p:cBhvr>
                                        <p:cTn id="101" dur="2000"/>
                                        <p:tgtEl>
                                          <p:spTgt spid="26"/>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27"/>
                                        </p:tgtEl>
                                        <p:attrNameLst>
                                          <p:attrName>style.visibility</p:attrName>
                                        </p:attrNameLst>
                                      </p:cBhvr>
                                      <p:to>
                                        <p:strVal val="visible"/>
                                      </p:to>
                                    </p:set>
                                    <p:animEffect transition="in" filter="plus(in)">
                                      <p:cBhvr>
                                        <p:cTn id="104" dur="2000"/>
                                        <p:tgtEl>
                                          <p:spTgt spid="27"/>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28"/>
                                        </p:tgtEl>
                                        <p:attrNameLst>
                                          <p:attrName>style.visibility</p:attrName>
                                        </p:attrNameLst>
                                      </p:cBhvr>
                                      <p:to>
                                        <p:strVal val="visible"/>
                                      </p:to>
                                    </p:set>
                                    <p:animEffect transition="in" filter="plus(in)">
                                      <p:cBhvr>
                                        <p:cTn id="107" dur="2000"/>
                                        <p:tgtEl>
                                          <p:spTgt spid="28"/>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29"/>
                                        </p:tgtEl>
                                        <p:attrNameLst>
                                          <p:attrName>style.visibility</p:attrName>
                                        </p:attrNameLst>
                                      </p:cBhvr>
                                      <p:to>
                                        <p:strVal val="visible"/>
                                      </p:to>
                                    </p:set>
                                    <p:animEffect transition="in" filter="plus(in)">
                                      <p:cBhvr>
                                        <p:cTn id="110" dur="2000"/>
                                        <p:tgtEl>
                                          <p:spTgt spid="29"/>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30"/>
                                        </p:tgtEl>
                                        <p:attrNameLst>
                                          <p:attrName>style.visibility</p:attrName>
                                        </p:attrNameLst>
                                      </p:cBhvr>
                                      <p:to>
                                        <p:strVal val="visible"/>
                                      </p:to>
                                    </p:set>
                                    <p:animEffect transition="in" filter="plus(in)">
                                      <p:cBhvr>
                                        <p:cTn id="113" dur="2000"/>
                                        <p:tgtEl>
                                          <p:spTgt spid="30"/>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31"/>
                                        </p:tgtEl>
                                        <p:attrNameLst>
                                          <p:attrName>style.visibility</p:attrName>
                                        </p:attrNameLst>
                                      </p:cBhvr>
                                      <p:to>
                                        <p:strVal val="visible"/>
                                      </p:to>
                                    </p:set>
                                    <p:animEffect transition="in" filter="plus(in)">
                                      <p:cBhvr>
                                        <p:cTn id="116" dur="2000"/>
                                        <p:tgtEl>
                                          <p:spTgt spid="31"/>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12"/>
                                        </p:tgtEl>
                                        <p:attrNameLst>
                                          <p:attrName>style.visibility</p:attrName>
                                        </p:attrNameLst>
                                      </p:cBhvr>
                                      <p:to>
                                        <p:strVal val="visible"/>
                                      </p:to>
                                    </p:set>
                                    <p:animEffect transition="in" filter="plus(in)">
                                      <p:cBhvr>
                                        <p:cTn id="119" dur="2000"/>
                                        <p:tgtEl>
                                          <p:spTgt spid="12"/>
                                        </p:tgtEl>
                                      </p:cBhvr>
                                    </p:animEffect>
                                  </p:childTnLst>
                                </p:cTn>
                              </p:par>
                              <p:par>
                                <p:cTn id="120" presetID="13" presetClass="entr" presetSubtype="16" fill="hold" grpId="1" nodeType="withEffect">
                                  <p:stCondLst>
                                    <p:cond delay="0"/>
                                  </p:stCondLst>
                                  <p:childTnLst>
                                    <p:set>
                                      <p:cBhvr>
                                        <p:cTn id="121" dur="1" fill="hold">
                                          <p:stCondLst>
                                            <p:cond delay="0"/>
                                          </p:stCondLst>
                                        </p:cTn>
                                        <p:tgtEl>
                                          <p:spTgt spid="13"/>
                                        </p:tgtEl>
                                        <p:attrNameLst>
                                          <p:attrName>style.visibility</p:attrName>
                                        </p:attrNameLst>
                                      </p:cBhvr>
                                      <p:to>
                                        <p:strVal val="visible"/>
                                      </p:to>
                                    </p:set>
                                    <p:animEffect transition="in" filter="plus(in)">
                                      <p:cBhvr>
                                        <p:cTn id="122" dur="2000"/>
                                        <p:tgtEl>
                                          <p:spTgt spid="13"/>
                                        </p:tgtEl>
                                      </p:cBhvr>
                                    </p:animEffect>
                                  </p:childTnLst>
                                </p:cTn>
                              </p:par>
                              <p:par>
                                <p:cTn id="123" presetID="13" presetClass="entr" presetSubtype="16" fill="hold" grpId="1" nodeType="withEffect">
                                  <p:stCondLst>
                                    <p:cond delay="0"/>
                                  </p:stCondLst>
                                  <p:childTnLst>
                                    <p:set>
                                      <p:cBhvr>
                                        <p:cTn id="124" dur="1" fill="hold">
                                          <p:stCondLst>
                                            <p:cond delay="0"/>
                                          </p:stCondLst>
                                        </p:cTn>
                                        <p:tgtEl>
                                          <p:spTgt spid="14"/>
                                        </p:tgtEl>
                                        <p:attrNameLst>
                                          <p:attrName>style.visibility</p:attrName>
                                        </p:attrNameLst>
                                      </p:cBhvr>
                                      <p:to>
                                        <p:strVal val="visible"/>
                                      </p:to>
                                    </p:set>
                                    <p:animEffect transition="in" filter="plus(in)">
                                      <p:cBhvr>
                                        <p:cTn id="125" dur="2000"/>
                                        <p:tgtEl>
                                          <p:spTgt spid="14"/>
                                        </p:tgtEl>
                                      </p:cBhvr>
                                    </p:animEffect>
                                  </p:childTnLst>
                                </p:cTn>
                              </p:par>
                              <p:par>
                                <p:cTn id="126" presetID="13" presetClass="entr" presetSubtype="16" fill="hold" grpId="1" nodeType="withEffect">
                                  <p:stCondLst>
                                    <p:cond delay="0"/>
                                  </p:stCondLst>
                                  <p:childTnLst>
                                    <p:set>
                                      <p:cBhvr>
                                        <p:cTn id="127" dur="1" fill="hold">
                                          <p:stCondLst>
                                            <p:cond delay="0"/>
                                          </p:stCondLst>
                                        </p:cTn>
                                        <p:tgtEl>
                                          <p:spTgt spid="15"/>
                                        </p:tgtEl>
                                        <p:attrNameLst>
                                          <p:attrName>style.visibility</p:attrName>
                                        </p:attrNameLst>
                                      </p:cBhvr>
                                      <p:to>
                                        <p:strVal val="visible"/>
                                      </p:to>
                                    </p:set>
                                    <p:animEffect transition="in" filter="plus(in)">
                                      <p:cBhvr>
                                        <p:cTn id="128" dur="2000"/>
                                        <p:tgtEl>
                                          <p:spTgt spid="15"/>
                                        </p:tgtEl>
                                      </p:cBhvr>
                                    </p:animEffect>
                                  </p:childTnLst>
                                </p:cTn>
                              </p:par>
                              <p:par>
                                <p:cTn id="129" presetID="13" presetClass="entr" presetSubtype="16" fill="hold" grpId="1" nodeType="withEffect">
                                  <p:stCondLst>
                                    <p:cond delay="0"/>
                                  </p:stCondLst>
                                  <p:childTnLst>
                                    <p:set>
                                      <p:cBhvr>
                                        <p:cTn id="130" dur="1" fill="hold">
                                          <p:stCondLst>
                                            <p:cond delay="0"/>
                                          </p:stCondLst>
                                        </p:cTn>
                                        <p:tgtEl>
                                          <p:spTgt spid="16"/>
                                        </p:tgtEl>
                                        <p:attrNameLst>
                                          <p:attrName>style.visibility</p:attrName>
                                        </p:attrNameLst>
                                      </p:cBhvr>
                                      <p:to>
                                        <p:strVal val="visible"/>
                                      </p:to>
                                    </p:set>
                                    <p:animEffect transition="in" filter="plus(in)">
                                      <p:cBhvr>
                                        <p:cTn id="131" dur="2000"/>
                                        <p:tgtEl>
                                          <p:spTgt spid="16"/>
                                        </p:tgtEl>
                                      </p:cBhvr>
                                    </p:animEffect>
                                  </p:childTnLst>
                                </p:cTn>
                              </p:par>
                              <p:par>
                                <p:cTn id="132" presetID="13" presetClass="entr" presetSubtype="16" fill="hold" grpId="1" nodeType="withEffect">
                                  <p:stCondLst>
                                    <p:cond delay="0"/>
                                  </p:stCondLst>
                                  <p:childTnLst>
                                    <p:set>
                                      <p:cBhvr>
                                        <p:cTn id="133" dur="1" fill="hold">
                                          <p:stCondLst>
                                            <p:cond delay="0"/>
                                          </p:stCondLst>
                                        </p:cTn>
                                        <p:tgtEl>
                                          <p:spTgt spid="17"/>
                                        </p:tgtEl>
                                        <p:attrNameLst>
                                          <p:attrName>style.visibility</p:attrName>
                                        </p:attrNameLst>
                                      </p:cBhvr>
                                      <p:to>
                                        <p:strVal val="visible"/>
                                      </p:to>
                                    </p:set>
                                    <p:animEffect transition="in" filter="plus(in)">
                                      <p:cBhvr>
                                        <p:cTn id="134" dur="2000"/>
                                        <p:tgtEl>
                                          <p:spTgt spid="17"/>
                                        </p:tgtEl>
                                      </p:cBhvr>
                                    </p:animEffect>
                                  </p:childTnLst>
                                </p:cTn>
                              </p:par>
                              <p:par>
                                <p:cTn id="135" presetID="13" presetClass="entr" presetSubtype="16" fill="hold" grpId="1" nodeType="withEffect">
                                  <p:stCondLst>
                                    <p:cond delay="0"/>
                                  </p:stCondLst>
                                  <p:childTnLst>
                                    <p:set>
                                      <p:cBhvr>
                                        <p:cTn id="136" dur="1" fill="hold">
                                          <p:stCondLst>
                                            <p:cond delay="0"/>
                                          </p:stCondLst>
                                        </p:cTn>
                                        <p:tgtEl>
                                          <p:spTgt spid="18"/>
                                        </p:tgtEl>
                                        <p:attrNameLst>
                                          <p:attrName>style.visibility</p:attrName>
                                        </p:attrNameLst>
                                      </p:cBhvr>
                                      <p:to>
                                        <p:strVal val="visible"/>
                                      </p:to>
                                    </p:set>
                                    <p:animEffect transition="in" filter="plus(in)">
                                      <p:cBhvr>
                                        <p:cTn id="137" dur="2000"/>
                                        <p:tgtEl>
                                          <p:spTgt spid="18"/>
                                        </p:tgtEl>
                                      </p:cBhvr>
                                    </p:animEffect>
                                  </p:childTnLst>
                                </p:cTn>
                              </p:par>
                              <p:par>
                                <p:cTn id="138" presetID="13" presetClass="entr" presetSubtype="16" fill="hold" grpId="1" nodeType="withEffect">
                                  <p:stCondLst>
                                    <p:cond delay="0"/>
                                  </p:stCondLst>
                                  <p:childTnLst>
                                    <p:set>
                                      <p:cBhvr>
                                        <p:cTn id="139" dur="1" fill="hold">
                                          <p:stCondLst>
                                            <p:cond delay="0"/>
                                          </p:stCondLst>
                                        </p:cTn>
                                        <p:tgtEl>
                                          <p:spTgt spid="19"/>
                                        </p:tgtEl>
                                        <p:attrNameLst>
                                          <p:attrName>style.visibility</p:attrName>
                                        </p:attrNameLst>
                                      </p:cBhvr>
                                      <p:to>
                                        <p:strVal val="visible"/>
                                      </p:to>
                                    </p:set>
                                    <p:animEffect transition="in" filter="plus(in)">
                                      <p:cBhvr>
                                        <p:cTn id="140" dur="2000"/>
                                        <p:tgtEl>
                                          <p:spTgt spid="19"/>
                                        </p:tgtEl>
                                      </p:cBhvr>
                                    </p:animEffect>
                                  </p:childTnLst>
                                </p:cTn>
                              </p:par>
                              <p:par>
                                <p:cTn id="141" presetID="13" presetClass="entr" presetSubtype="16" fill="hold" grpId="1" nodeType="withEffect">
                                  <p:stCondLst>
                                    <p:cond delay="0"/>
                                  </p:stCondLst>
                                  <p:childTnLst>
                                    <p:set>
                                      <p:cBhvr>
                                        <p:cTn id="142" dur="1" fill="hold">
                                          <p:stCondLst>
                                            <p:cond delay="0"/>
                                          </p:stCondLst>
                                        </p:cTn>
                                        <p:tgtEl>
                                          <p:spTgt spid="20"/>
                                        </p:tgtEl>
                                        <p:attrNameLst>
                                          <p:attrName>style.visibility</p:attrName>
                                        </p:attrNameLst>
                                      </p:cBhvr>
                                      <p:to>
                                        <p:strVal val="visible"/>
                                      </p:to>
                                    </p:set>
                                    <p:animEffect transition="in" filter="plus(in)">
                                      <p:cBhvr>
                                        <p:cTn id="143" dur="2000"/>
                                        <p:tgtEl>
                                          <p:spTgt spid="20"/>
                                        </p:tgtEl>
                                      </p:cBhvr>
                                    </p:animEffect>
                                  </p:childTnLst>
                                </p:cTn>
                              </p:par>
                              <p:par>
                                <p:cTn id="144" presetID="13" presetClass="entr" presetSubtype="16" fill="hold" grpId="1" nodeType="withEffect">
                                  <p:stCondLst>
                                    <p:cond delay="0"/>
                                  </p:stCondLst>
                                  <p:childTnLst>
                                    <p:set>
                                      <p:cBhvr>
                                        <p:cTn id="145" dur="1" fill="hold">
                                          <p:stCondLst>
                                            <p:cond delay="0"/>
                                          </p:stCondLst>
                                        </p:cTn>
                                        <p:tgtEl>
                                          <p:spTgt spid="21"/>
                                        </p:tgtEl>
                                        <p:attrNameLst>
                                          <p:attrName>style.visibility</p:attrName>
                                        </p:attrNameLst>
                                      </p:cBhvr>
                                      <p:to>
                                        <p:strVal val="visible"/>
                                      </p:to>
                                    </p:set>
                                    <p:animEffect transition="in" filter="plus(in)">
                                      <p:cBhvr>
                                        <p:cTn id="146" dur="2000"/>
                                        <p:tgtEl>
                                          <p:spTgt spid="21"/>
                                        </p:tgtEl>
                                      </p:cBhvr>
                                    </p:animEffect>
                                  </p:childTnLst>
                                </p:cTn>
                              </p:par>
                            </p:childTnLst>
                          </p:cTn>
                        </p:par>
                        <p:par>
                          <p:cTn id="147" fill="hold">
                            <p:stCondLst>
                              <p:cond delay="2000"/>
                            </p:stCondLst>
                            <p:childTnLst>
                              <p:par>
                                <p:cTn id="148" presetID="2" presetClass="exit" presetSubtype="4" fill="hold" grpId="2" nodeType="afterEffect">
                                  <p:stCondLst>
                                    <p:cond delay="0"/>
                                  </p:stCondLst>
                                  <p:childTnLst>
                                    <p:anim calcmode="lin" valueType="num">
                                      <p:cBhvr additive="base">
                                        <p:cTn id="149" dur="2000"/>
                                        <p:tgtEl>
                                          <p:spTgt spid="22"/>
                                        </p:tgtEl>
                                        <p:attrNameLst>
                                          <p:attrName>ppt_x</p:attrName>
                                        </p:attrNameLst>
                                      </p:cBhvr>
                                      <p:tavLst>
                                        <p:tav tm="0">
                                          <p:val>
                                            <p:strVal val="ppt_x"/>
                                          </p:val>
                                        </p:tav>
                                        <p:tav tm="100000">
                                          <p:val>
                                            <p:strVal val="ppt_x"/>
                                          </p:val>
                                        </p:tav>
                                      </p:tavLst>
                                    </p:anim>
                                    <p:anim calcmode="lin" valueType="num">
                                      <p:cBhvr additive="base">
                                        <p:cTn id="150" dur="2000"/>
                                        <p:tgtEl>
                                          <p:spTgt spid="22"/>
                                        </p:tgtEl>
                                        <p:attrNameLst>
                                          <p:attrName>ppt_y</p:attrName>
                                        </p:attrNameLst>
                                      </p:cBhvr>
                                      <p:tavLst>
                                        <p:tav tm="0">
                                          <p:val>
                                            <p:strVal val="ppt_y"/>
                                          </p:val>
                                        </p:tav>
                                        <p:tav tm="100000">
                                          <p:val>
                                            <p:strVal val="1+ppt_h/2"/>
                                          </p:val>
                                        </p:tav>
                                      </p:tavLst>
                                    </p:anim>
                                    <p:set>
                                      <p:cBhvr>
                                        <p:cTn id="151" dur="1" fill="hold">
                                          <p:stCondLst>
                                            <p:cond delay="1999"/>
                                          </p:stCondLst>
                                        </p:cTn>
                                        <p:tgtEl>
                                          <p:spTgt spid="22"/>
                                        </p:tgtEl>
                                        <p:attrNameLst>
                                          <p:attrName>style.visibility</p:attrName>
                                        </p:attrNameLst>
                                      </p:cBhvr>
                                      <p:to>
                                        <p:strVal val="hidden"/>
                                      </p:to>
                                    </p:set>
                                  </p:childTnLst>
                                </p:cTn>
                              </p:par>
                              <p:par>
                                <p:cTn id="152" presetID="2" presetClass="exit" presetSubtype="4" fill="hold" grpId="2" nodeType="withEffect">
                                  <p:stCondLst>
                                    <p:cond delay="0"/>
                                  </p:stCondLst>
                                  <p:childTnLst>
                                    <p:anim calcmode="lin" valueType="num">
                                      <p:cBhvr additive="base">
                                        <p:cTn id="153" dur="2000"/>
                                        <p:tgtEl>
                                          <p:spTgt spid="23"/>
                                        </p:tgtEl>
                                        <p:attrNameLst>
                                          <p:attrName>ppt_x</p:attrName>
                                        </p:attrNameLst>
                                      </p:cBhvr>
                                      <p:tavLst>
                                        <p:tav tm="0">
                                          <p:val>
                                            <p:strVal val="ppt_x"/>
                                          </p:val>
                                        </p:tav>
                                        <p:tav tm="100000">
                                          <p:val>
                                            <p:strVal val="ppt_x"/>
                                          </p:val>
                                        </p:tav>
                                      </p:tavLst>
                                    </p:anim>
                                    <p:anim calcmode="lin" valueType="num">
                                      <p:cBhvr additive="base">
                                        <p:cTn id="154" dur="2000"/>
                                        <p:tgtEl>
                                          <p:spTgt spid="23"/>
                                        </p:tgtEl>
                                        <p:attrNameLst>
                                          <p:attrName>ppt_y</p:attrName>
                                        </p:attrNameLst>
                                      </p:cBhvr>
                                      <p:tavLst>
                                        <p:tav tm="0">
                                          <p:val>
                                            <p:strVal val="ppt_y"/>
                                          </p:val>
                                        </p:tav>
                                        <p:tav tm="100000">
                                          <p:val>
                                            <p:strVal val="1+ppt_h/2"/>
                                          </p:val>
                                        </p:tav>
                                      </p:tavLst>
                                    </p:anim>
                                    <p:set>
                                      <p:cBhvr>
                                        <p:cTn id="155" dur="1" fill="hold">
                                          <p:stCondLst>
                                            <p:cond delay="1999"/>
                                          </p:stCondLst>
                                        </p:cTn>
                                        <p:tgtEl>
                                          <p:spTgt spid="23"/>
                                        </p:tgtEl>
                                        <p:attrNameLst>
                                          <p:attrName>style.visibility</p:attrName>
                                        </p:attrNameLst>
                                      </p:cBhvr>
                                      <p:to>
                                        <p:strVal val="hidden"/>
                                      </p:to>
                                    </p:set>
                                  </p:childTnLst>
                                </p:cTn>
                              </p:par>
                              <p:par>
                                <p:cTn id="156" presetID="2" presetClass="exit" presetSubtype="4" fill="hold" grpId="2" nodeType="withEffect">
                                  <p:stCondLst>
                                    <p:cond delay="0"/>
                                  </p:stCondLst>
                                  <p:childTnLst>
                                    <p:anim calcmode="lin" valueType="num">
                                      <p:cBhvr additive="base">
                                        <p:cTn id="157" dur="2000"/>
                                        <p:tgtEl>
                                          <p:spTgt spid="24"/>
                                        </p:tgtEl>
                                        <p:attrNameLst>
                                          <p:attrName>ppt_x</p:attrName>
                                        </p:attrNameLst>
                                      </p:cBhvr>
                                      <p:tavLst>
                                        <p:tav tm="0">
                                          <p:val>
                                            <p:strVal val="ppt_x"/>
                                          </p:val>
                                        </p:tav>
                                        <p:tav tm="100000">
                                          <p:val>
                                            <p:strVal val="ppt_x"/>
                                          </p:val>
                                        </p:tav>
                                      </p:tavLst>
                                    </p:anim>
                                    <p:anim calcmode="lin" valueType="num">
                                      <p:cBhvr additive="base">
                                        <p:cTn id="158" dur="2000"/>
                                        <p:tgtEl>
                                          <p:spTgt spid="24"/>
                                        </p:tgtEl>
                                        <p:attrNameLst>
                                          <p:attrName>ppt_y</p:attrName>
                                        </p:attrNameLst>
                                      </p:cBhvr>
                                      <p:tavLst>
                                        <p:tav tm="0">
                                          <p:val>
                                            <p:strVal val="ppt_y"/>
                                          </p:val>
                                        </p:tav>
                                        <p:tav tm="100000">
                                          <p:val>
                                            <p:strVal val="1+ppt_h/2"/>
                                          </p:val>
                                        </p:tav>
                                      </p:tavLst>
                                    </p:anim>
                                    <p:set>
                                      <p:cBhvr>
                                        <p:cTn id="159" dur="1" fill="hold">
                                          <p:stCondLst>
                                            <p:cond delay="1999"/>
                                          </p:stCondLst>
                                        </p:cTn>
                                        <p:tgtEl>
                                          <p:spTgt spid="24"/>
                                        </p:tgtEl>
                                        <p:attrNameLst>
                                          <p:attrName>style.visibility</p:attrName>
                                        </p:attrNameLst>
                                      </p:cBhvr>
                                      <p:to>
                                        <p:strVal val="hidden"/>
                                      </p:to>
                                    </p:set>
                                  </p:childTnLst>
                                </p:cTn>
                              </p:par>
                              <p:par>
                                <p:cTn id="160" presetID="2" presetClass="exit" presetSubtype="4" fill="hold" grpId="2" nodeType="withEffect">
                                  <p:stCondLst>
                                    <p:cond delay="0"/>
                                  </p:stCondLst>
                                  <p:childTnLst>
                                    <p:anim calcmode="lin" valueType="num">
                                      <p:cBhvr additive="base">
                                        <p:cTn id="161" dur="2000"/>
                                        <p:tgtEl>
                                          <p:spTgt spid="25"/>
                                        </p:tgtEl>
                                        <p:attrNameLst>
                                          <p:attrName>ppt_x</p:attrName>
                                        </p:attrNameLst>
                                      </p:cBhvr>
                                      <p:tavLst>
                                        <p:tav tm="0">
                                          <p:val>
                                            <p:strVal val="ppt_x"/>
                                          </p:val>
                                        </p:tav>
                                        <p:tav tm="100000">
                                          <p:val>
                                            <p:strVal val="ppt_x"/>
                                          </p:val>
                                        </p:tav>
                                      </p:tavLst>
                                    </p:anim>
                                    <p:anim calcmode="lin" valueType="num">
                                      <p:cBhvr additive="base">
                                        <p:cTn id="162" dur="2000"/>
                                        <p:tgtEl>
                                          <p:spTgt spid="25"/>
                                        </p:tgtEl>
                                        <p:attrNameLst>
                                          <p:attrName>ppt_y</p:attrName>
                                        </p:attrNameLst>
                                      </p:cBhvr>
                                      <p:tavLst>
                                        <p:tav tm="0">
                                          <p:val>
                                            <p:strVal val="ppt_y"/>
                                          </p:val>
                                        </p:tav>
                                        <p:tav tm="100000">
                                          <p:val>
                                            <p:strVal val="1+ppt_h/2"/>
                                          </p:val>
                                        </p:tav>
                                      </p:tavLst>
                                    </p:anim>
                                    <p:set>
                                      <p:cBhvr>
                                        <p:cTn id="163" dur="1" fill="hold">
                                          <p:stCondLst>
                                            <p:cond delay="1999"/>
                                          </p:stCondLst>
                                        </p:cTn>
                                        <p:tgtEl>
                                          <p:spTgt spid="25"/>
                                        </p:tgtEl>
                                        <p:attrNameLst>
                                          <p:attrName>style.visibility</p:attrName>
                                        </p:attrNameLst>
                                      </p:cBhvr>
                                      <p:to>
                                        <p:strVal val="hidden"/>
                                      </p:to>
                                    </p:set>
                                  </p:childTnLst>
                                </p:cTn>
                              </p:par>
                              <p:par>
                                <p:cTn id="164" presetID="2" presetClass="exit" presetSubtype="4" fill="hold" grpId="2" nodeType="withEffect">
                                  <p:stCondLst>
                                    <p:cond delay="0"/>
                                  </p:stCondLst>
                                  <p:childTnLst>
                                    <p:anim calcmode="lin" valueType="num">
                                      <p:cBhvr additive="base">
                                        <p:cTn id="165" dur="2000"/>
                                        <p:tgtEl>
                                          <p:spTgt spid="26"/>
                                        </p:tgtEl>
                                        <p:attrNameLst>
                                          <p:attrName>ppt_x</p:attrName>
                                        </p:attrNameLst>
                                      </p:cBhvr>
                                      <p:tavLst>
                                        <p:tav tm="0">
                                          <p:val>
                                            <p:strVal val="ppt_x"/>
                                          </p:val>
                                        </p:tav>
                                        <p:tav tm="100000">
                                          <p:val>
                                            <p:strVal val="ppt_x"/>
                                          </p:val>
                                        </p:tav>
                                      </p:tavLst>
                                    </p:anim>
                                    <p:anim calcmode="lin" valueType="num">
                                      <p:cBhvr additive="base">
                                        <p:cTn id="166" dur="2000"/>
                                        <p:tgtEl>
                                          <p:spTgt spid="26"/>
                                        </p:tgtEl>
                                        <p:attrNameLst>
                                          <p:attrName>ppt_y</p:attrName>
                                        </p:attrNameLst>
                                      </p:cBhvr>
                                      <p:tavLst>
                                        <p:tav tm="0">
                                          <p:val>
                                            <p:strVal val="ppt_y"/>
                                          </p:val>
                                        </p:tav>
                                        <p:tav tm="100000">
                                          <p:val>
                                            <p:strVal val="1+ppt_h/2"/>
                                          </p:val>
                                        </p:tav>
                                      </p:tavLst>
                                    </p:anim>
                                    <p:set>
                                      <p:cBhvr>
                                        <p:cTn id="167" dur="1" fill="hold">
                                          <p:stCondLst>
                                            <p:cond delay="1999"/>
                                          </p:stCondLst>
                                        </p:cTn>
                                        <p:tgtEl>
                                          <p:spTgt spid="26"/>
                                        </p:tgtEl>
                                        <p:attrNameLst>
                                          <p:attrName>style.visibility</p:attrName>
                                        </p:attrNameLst>
                                      </p:cBhvr>
                                      <p:to>
                                        <p:strVal val="hidden"/>
                                      </p:to>
                                    </p:set>
                                  </p:childTnLst>
                                </p:cTn>
                              </p:par>
                              <p:par>
                                <p:cTn id="168" presetID="2" presetClass="exit" presetSubtype="4" fill="hold" grpId="2" nodeType="withEffect">
                                  <p:stCondLst>
                                    <p:cond delay="0"/>
                                  </p:stCondLst>
                                  <p:childTnLst>
                                    <p:anim calcmode="lin" valueType="num">
                                      <p:cBhvr additive="base">
                                        <p:cTn id="169" dur="2000"/>
                                        <p:tgtEl>
                                          <p:spTgt spid="27"/>
                                        </p:tgtEl>
                                        <p:attrNameLst>
                                          <p:attrName>ppt_x</p:attrName>
                                        </p:attrNameLst>
                                      </p:cBhvr>
                                      <p:tavLst>
                                        <p:tav tm="0">
                                          <p:val>
                                            <p:strVal val="ppt_x"/>
                                          </p:val>
                                        </p:tav>
                                        <p:tav tm="100000">
                                          <p:val>
                                            <p:strVal val="ppt_x"/>
                                          </p:val>
                                        </p:tav>
                                      </p:tavLst>
                                    </p:anim>
                                    <p:anim calcmode="lin" valueType="num">
                                      <p:cBhvr additive="base">
                                        <p:cTn id="170" dur="2000"/>
                                        <p:tgtEl>
                                          <p:spTgt spid="27"/>
                                        </p:tgtEl>
                                        <p:attrNameLst>
                                          <p:attrName>ppt_y</p:attrName>
                                        </p:attrNameLst>
                                      </p:cBhvr>
                                      <p:tavLst>
                                        <p:tav tm="0">
                                          <p:val>
                                            <p:strVal val="ppt_y"/>
                                          </p:val>
                                        </p:tav>
                                        <p:tav tm="100000">
                                          <p:val>
                                            <p:strVal val="1+ppt_h/2"/>
                                          </p:val>
                                        </p:tav>
                                      </p:tavLst>
                                    </p:anim>
                                    <p:set>
                                      <p:cBhvr>
                                        <p:cTn id="171" dur="1" fill="hold">
                                          <p:stCondLst>
                                            <p:cond delay="1999"/>
                                          </p:stCondLst>
                                        </p:cTn>
                                        <p:tgtEl>
                                          <p:spTgt spid="27"/>
                                        </p:tgtEl>
                                        <p:attrNameLst>
                                          <p:attrName>style.visibility</p:attrName>
                                        </p:attrNameLst>
                                      </p:cBhvr>
                                      <p:to>
                                        <p:strVal val="hidden"/>
                                      </p:to>
                                    </p:set>
                                  </p:childTnLst>
                                </p:cTn>
                              </p:par>
                              <p:par>
                                <p:cTn id="172" presetID="2" presetClass="exit" presetSubtype="4" fill="hold" grpId="2" nodeType="withEffect">
                                  <p:stCondLst>
                                    <p:cond delay="0"/>
                                  </p:stCondLst>
                                  <p:childTnLst>
                                    <p:anim calcmode="lin" valueType="num">
                                      <p:cBhvr additive="base">
                                        <p:cTn id="173" dur="2000"/>
                                        <p:tgtEl>
                                          <p:spTgt spid="28"/>
                                        </p:tgtEl>
                                        <p:attrNameLst>
                                          <p:attrName>ppt_x</p:attrName>
                                        </p:attrNameLst>
                                      </p:cBhvr>
                                      <p:tavLst>
                                        <p:tav tm="0">
                                          <p:val>
                                            <p:strVal val="ppt_x"/>
                                          </p:val>
                                        </p:tav>
                                        <p:tav tm="100000">
                                          <p:val>
                                            <p:strVal val="ppt_x"/>
                                          </p:val>
                                        </p:tav>
                                      </p:tavLst>
                                    </p:anim>
                                    <p:anim calcmode="lin" valueType="num">
                                      <p:cBhvr additive="base">
                                        <p:cTn id="174" dur="2000"/>
                                        <p:tgtEl>
                                          <p:spTgt spid="28"/>
                                        </p:tgtEl>
                                        <p:attrNameLst>
                                          <p:attrName>ppt_y</p:attrName>
                                        </p:attrNameLst>
                                      </p:cBhvr>
                                      <p:tavLst>
                                        <p:tav tm="0">
                                          <p:val>
                                            <p:strVal val="ppt_y"/>
                                          </p:val>
                                        </p:tav>
                                        <p:tav tm="100000">
                                          <p:val>
                                            <p:strVal val="1+ppt_h/2"/>
                                          </p:val>
                                        </p:tav>
                                      </p:tavLst>
                                    </p:anim>
                                    <p:set>
                                      <p:cBhvr>
                                        <p:cTn id="175" dur="1" fill="hold">
                                          <p:stCondLst>
                                            <p:cond delay="1999"/>
                                          </p:stCondLst>
                                        </p:cTn>
                                        <p:tgtEl>
                                          <p:spTgt spid="28"/>
                                        </p:tgtEl>
                                        <p:attrNameLst>
                                          <p:attrName>style.visibility</p:attrName>
                                        </p:attrNameLst>
                                      </p:cBhvr>
                                      <p:to>
                                        <p:strVal val="hidden"/>
                                      </p:to>
                                    </p:set>
                                  </p:childTnLst>
                                </p:cTn>
                              </p:par>
                              <p:par>
                                <p:cTn id="176" presetID="2" presetClass="exit" presetSubtype="4" fill="hold" grpId="2" nodeType="withEffect">
                                  <p:stCondLst>
                                    <p:cond delay="0"/>
                                  </p:stCondLst>
                                  <p:childTnLst>
                                    <p:anim calcmode="lin" valueType="num">
                                      <p:cBhvr additive="base">
                                        <p:cTn id="177" dur="2000"/>
                                        <p:tgtEl>
                                          <p:spTgt spid="29"/>
                                        </p:tgtEl>
                                        <p:attrNameLst>
                                          <p:attrName>ppt_x</p:attrName>
                                        </p:attrNameLst>
                                      </p:cBhvr>
                                      <p:tavLst>
                                        <p:tav tm="0">
                                          <p:val>
                                            <p:strVal val="ppt_x"/>
                                          </p:val>
                                        </p:tav>
                                        <p:tav tm="100000">
                                          <p:val>
                                            <p:strVal val="ppt_x"/>
                                          </p:val>
                                        </p:tav>
                                      </p:tavLst>
                                    </p:anim>
                                    <p:anim calcmode="lin" valueType="num">
                                      <p:cBhvr additive="base">
                                        <p:cTn id="178" dur="2000"/>
                                        <p:tgtEl>
                                          <p:spTgt spid="29"/>
                                        </p:tgtEl>
                                        <p:attrNameLst>
                                          <p:attrName>ppt_y</p:attrName>
                                        </p:attrNameLst>
                                      </p:cBhvr>
                                      <p:tavLst>
                                        <p:tav tm="0">
                                          <p:val>
                                            <p:strVal val="ppt_y"/>
                                          </p:val>
                                        </p:tav>
                                        <p:tav tm="100000">
                                          <p:val>
                                            <p:strVal val="1+ppt_h/2"/>
                                          </p:val>
                                        </p:tav>
                                      </p:tavLst>
                                    </p:anim>
                                    <p:set>
                                      <p:cBhvr>
                                        <p:cTn id="179" dur="1" fill="hold">
                                          <p:stCondLst>
                                            <p:cond delay="1999"/>
                                          </p:stCondLst>
                                        </p:cTn>
                                        <p:tgtEl>
                                          <p:spTgt spid="29"/>
                                        </p:tgtEl>
                                        <p:attrNameLst>
                                          <p:attrName>style.visibility</p:attrName>
                                        </p:attrNameLst>
                                      </p:cBhvr>
                                      <p:to>
                                        <p:strVal val="hidden"/>
                                      </p:to>
                                    </p:set>
                                  </p:childTnLst>
                                </p:cTn>
                              </p:par>
                              <p:par>
                                <p:cTn id="180" presetID="2" presetClass="exit" presetSubtype="4" fill="hold" grpId="2" nodeType="withEffect">
                                  <p:stCondLst>
                                    <p:cond delay="0"/>
                                  </p:stCondLst>
                                  <p:childTnLst>
                                    <p:anim calcmode="lin" valueType="num">
                                      <p:cBhvr additive="base">
                                        <p:cTn id="181" dur="2000"/>
                                        <p:tgtEl>
                                          <p:spTgt spid="30"/>
                                        </p:tgtEl>
                                        <p:attrNameLst>
                                          <p:attrName>ppt_x</p:attrName>
                                        </p:attrNameLst>
                                      </p:cBhvr>
                                      <p:tavLst>
                                        <p:tav tm="0">
                                          <p:val>
                                            <p:strVal val="ppt_x"/>
                                          </p:val>
                                        </p:tav>
                                        <p:tav tm="100000">
                                          <p:val>
                                            <p:strVal val="ppt_x"/>
                                          </p:val>
                                        </p:tav>
                                      </p:tavLst>
                                    </p:anim>
                                    <p:anim calcmode="lin" valueType="num">
                                      <p:cBhvr additive="base">
                                        <p:cTn id="182" dur="2000"/>
                                        <p:tgtEl>
                                          <p:spTgt spid="30"/>
                                        </p:tgtEl>
                                        <p:attrNameLst>
                                          <p:attrName>ppt_y</p:attrName>
                                        </p:attrNameLst>
                                      </p:cBhvr>
                                      <p:tavLst>
                                        <p:tav tm="0">
                                          <p:val>
                                            <p:strVal val="ppt_y"/>
                                          </p:val>
                                        </p:tav>
                                        <p:tav tm="100000">
                                          <p:val>
                                            <p:strVal val="1+ppt_h/2"/>
                                          </p:val>
                                        </p:tav>
                                      </p:tavLst>
                                    </p:anim>
                                    <p:set>
                                      <p:cBhvr>
                                        <p:cTn id="183" dur="1" fill="hold">
                                          <p:stCondLst>
                                            <p:cond delay="1999"/>
                                          </p:stCondLst>
                                        </p:cTn>
                                        <p:tgtEl>
                                          <p:spTgt spid="30"/>
                                        </p:tgtEl>
                                        <p:attrNameLst>
                                          <p:attrName>style.visibility</p:attrName>
                                        </p:attrNameLst>
                                      </p:cBhvr>
                                      <p:to>
                                        <p:strVal val="hidden"/>
                                      </p:to>
                                    </p:set>
                                  </p:childTnLst>
                                </p:cTn>
                              </p:par>
                              <p:par>
                                <p:cTn id="184" presetID="2" presetClass="exit" presetSubtype="4" fill="hold" grpId="2" nodeType="withEffect">
                                  <p:stCondLst>
                                    <p:cond delay="0"/>
                                  </p:stCondLst>
                                  <p:childTnLst>
                                    <p:anim calcmode="lin" valueType="num">
                                      <p:cBhvr additive="base">
                                        <p:cTn id="185" dur="2000"/>
                                        <p:tgtEl>
                                          <p:spTgt spid="31"/>
                                        </p:tgtEl>
                                        <p:attrNameLst>
                                          <p:attrName>ppt_x</p:attrName>
                                        </p:attrNameLst>
                                      </p:cBhvr>
                                      <p:tavLst>
                                        <p:tav tm="0">
                                          <p:val>
                                            <p:strVal val="ppt_x"/>
                                          </p:val>
                                        </p:tav>
                                        <p:tav tm="100000">
                                          <p:val>
                                            <p:strVal val="ppt_x"/>
                                          </p:val>
                                        </p:tav>
                                      </p:tavLst>
                                    </p:anim>
                                    <p:anim calcmode="lin" valueType="num">
                                      <p:cBhvr additive="base">
                                        <p:cTn id="186" dur="2000"/>
                                        <p:tgtEl>
                                          <p:spTgt spid="31"/>
                                        </p:tgtEl>
                                        <p:attrNameLst>
                                          <p:attrName>ppt_y</p:attrName>
                                        </p:attrNameLst>
                                      </p:cBhvr>
                                      <p:tavLst>
                                        <p:tav tm="0">
                                          <p:val>
                                            <p:strVal val="ppt_y"/>
                                          </p:val>
                                        </p:tav>
                                        <p:tav tm="100000">
                                          <p:val>
                                            <p:strVal val="1+ppt_h/2"/>
                                          </p:val>
                                        </p:tav>
                                      </p:tavLst>
                                    </p:anim>
                                    <p:set>
                                      <p:cBhvr>
                                        <p:cTn id="187" dur="1" fill="hold">
                                          <p:stCondLst>
                                            <p:cond delay="1999"/>
                                          </p:stCondLst>
                                        </p:cTn>
                                        <p:tgtEl>
                                          <p:spTgt spid="31"/>
                                        </p:tgtEl>
                                        <p:attrNameLst>
                                          <p:attrName>style.visibility</p:attrName>
                                        </p:attrNameLst>
                                      </p:cBhvr>
                                      <p:to>
                                        <p:strVal val="hidden"/>
                                      </p:to>
                                    </p:set>
                                  </p:childTnLst>
                                </p:cTn>
                              </p:par>
                              <p:par>
                                <p:cTn id="188" presetID="2" presetClass="exit" presetSubtype="1" fill="hold" grpId="2" nodeType="withEffect">
                                  <p:stCondLst>
                                    <p:cond delay="0"/>
                                  </p:stCondLst>
                                  <p:childTnLst>
                                    <p:anim calcmode="lin" valueType="num">
                                      <p:cBhvr additive="base">
                                        <p:cTn id="189" dur="2000"/>
                                        <p:tgtEl>
                                          <p:spTgt spid="12"/>
                                        </p:tgtEl>
                                        <p:attrNameLst>
                                          <p:attrName>ppt_x</p:attrName>
                                        </p:attrNameLst>
                                      </p:cBhvr>
                                      <p:tavLst>
                                        <p:tav tm="0">
                                          <p:val>
                                            <p:strVal val="ppt_x"/>
                                          </p:val>
                                        </p:tav>
                                        <p:tav tm="100000">
                                          <p:val>
                                            <p:strVal val="ppt_x"/>
                                          </p:val>
                                        </p:tav>
                                      </p:tavLst>
                                    </p:anim>
                                    <p:anim calcmode="lin" valueType="num">
                                      <p:cBhvr additive="base">
                                        <p:cTn id="190" dur="2000"/>
                                        <p:tgtEl>
                                          <p:spTgt spid="12"/>
                                        </p:tgtEl>
                                        <p:attrNameLst>
                                          <p:attrName>ppt_y</p:attrName>
                                        </p:attrNameLst>
                                      </p:cBhvr>
                                      <p:tavLst>
                                        <p:tav tm="0">
                                          <p:val>
                                            <p:strVal val="ppt_y"/>
                                          </p:val>
                                        </p:tav>
                                        <p:tav tm="100000">
                                          <p:val>
                                            <p:strVal val="0-ppt_h/2"/>
                                          </p:val>
                                        </p:tav>
                                      </p:tavLst>
                                    </p:anim>
                                    <p:set>
                                      <p:cBhvr>
                                        <p:cTn id="191" dur="1" fill="hold">
                                          <p:stCondLst>
                                            <p:cond delay="1999"/>
                                          </p:stCondLst>
                                        </p:cTn>
                                        <p:tgtEl>
                                          <p:spTgt spid="12"/>
                                        </p:tgtEl>
                                        <p:attrNameLst>
                                          <p:attrName>style.visibility</p:attrName>
                                        </p:attrNameLst>
                                      </p:cBhvr>
                                      <p:to>
                                        <p:strVal val="hidden"/>
                                      </p:to>
                                    </p:set>
                                  </p:childTnLst>
                                </p:cTn>
                              </p:par>
                              <p:par>
                                <p:cTn id="192" presetID="2" presetClass="exit" presetSubtype="1" fill="hold" grpId="2" nodeType="withEffect">
                                  <p:stCondLst>
                                    <p:cond delay="0"/>
                                  </p:stCondLst>
                                  <p:childTnLst>
                                    <p:anim calcmode="lin" valueType="num">
                                      <p:cBhvr additive="base">
                                        <p:cTn id="193" dur="2000"/>
                                        <p:tgtEl>
                                          <p:spTgt spid="13"/>
                                        </p:tgtEl>
                                        <p:attrNameLst>
                                          <p:attrName>ppt_x</p:attrName>
                                        </p:attrNameLst>
                                      </p:cBhvr>
                                      <p:tavLst>
                                        <p:tav tm="0">
                                          <p:val>
                                            <p:strVal val="ppt_x"/>
                                          </p:val>
                                        </p:tav>
                                        <p:tav tm="100000">
                                          <p:val>
                                            <p:strVal val="ppt_x"/>
                                          </p:val>
                                        </p:tav>
                                      </p:tavLst>
                                    </p:anim>
                                    <p:anim calcmode="lin" valueType="num">
                                      <p:cBhvr additive="base">
                                        <p:cTn id="194" dur="2000"/>
                                        <p:tgtEl>
                                          <p:spTgt spid="13"/>
                                        </p:tgtEl>
                                        <p:attrNameLst>
                                          <p:attrName>ppt_y</p:attrName>
                                        </p:attrNameLst>
                                      </p:cBhvr>
                                      <p:tavLst>
                                        <p:tav tm="0">
                                          <p:val>
                                            <p:strVal val="ppt_y"/>
                                          </p:val>
                                        </p:tav>
                                        <p:tav tm="100000">
                                          <p:val>
                                            <p:strVal val="0-ppt_h/2"/>
                                          </p:val>
                                        </p:tav>
                                      </p:tavLst>
                                    </p:anim>
                                    <p:set>
                                      <p:cBhvr>
                                        <p:cTn id="195" dur="1" fill="hold">
                                          <p:stCondLst>
                                            <p:cond delay="1999"/>
                                          </p:stCondLst>
                                        </p:cTn>
                                        <p:tgtEl>
                                          <p:spTgt spid="13"/>
                                        </p:tgtEl>
                                        <p:attrNameLst>
                                          <p:attrName>style.visibility</p:attrName>
                                        </p:attrNameLst>
                                      </p:cBhvr>
                                      <p:to>
                                        <p:strVal val="hidden"/>
                                      </p:to>
                                    </p:set>
                                  </p:childTnLst>
                                </p:cTn>
                              </p:par>
                              <p:par>
                                <p:cTn id="196" presetID="2" presetClass="exit" presetSubtype="1" fill="hold" grpId="2" nodeType="withEffect">
                                  <p:stCondLst>
                                    <p:cond delay="0"/>
                                  </p:stCondLst>
                                  <p:childTnLst>
                                    <p:anim calcmode="lin" valueType="num">
                                      <p:cBhvr additive="base">
                                        <p:cTn id="197" dur="2000"/>
                                        <p:tgtEl>
                                          <p:spTgt spid="14"/>
                                        </p:tgtEl>
                                        <p:attrNameLst>
                                          <p:attrName>ppt_x</p:attrName>
                                        </p:attrNameLst>
                                      </p:cBhvr>
                                      <p:tavLst>
                                        <p:tav tm="0">
                                          <p:val>
                                            <p:strVal val="ppt_x"/>
                                          </p:val>
                                        </p:tav>
                                        <p:tav tm="100000">
                                          <p:val>
                                            <p:strVal val="ppt_x"/>
                                          </p:val>
                                        </p:tav>
                                      </p:tavLst>
                                    </p:anim>
                                    <p:anim calcmode="lin" valueType="num">
                                      <p:cBhvr additive="base">
                                        <p:cTn id="198" dur="2000"/>
                                        <p:tgtEl>
                                          <p:spTgt spid="14"/>
                                        </p:tgtEl>
                                        <p:attrNameLst>
                                          <p:attrName>ppt_y</p:attrName>
                                        </p:attrNameLst>
                                      </p:cBhvr>
                                      <p:tavLst>
                                        <p:tav tm="0">
                                          <p:val>
                                            <p:strVal val="ppt_y"/>
                                          </p:val>
                                        </p:tav>
                                        <p:tav tm="100000">
                                          <p:val>
                                            <p:strVal val="0-ppt_h/2"/>
                                          </p:val>
                                        </p:tav>
                                      </p:tavLst>
                                    </p:anim>
                                    <p:set>
                                      <p:cBhvr>
                                        <p:cTn id="199" dur="1" fill="hold">
                                          <p:stCondLst>
                                            <p:cond delay="1999"/>
                                          </p:stCondLst>
                                        </p:cTn>
                                        <p:tgtEl>
                                          <p:spTgt spid="14"/>
                                        </p:tgtEl>
                                        <p:attrNameLst>
                                          <p:attrName>style.visibility</p:attrName>
                                        </p:attrNameLst>
                                      </p:cBhvr>
                                      <p:to>
                                        <p:strVal val="hidden"/>
                                      </p:to>
                                    </p:set>
                                  </p:childTnLst>
                                </p:cTn>
                              </p:par>
                              <p:par>
                                <p:cTn id="200" presetID="2" presetClass="exit" presetSubtype="1" fill="hold" grpId="2" nodeType="withEffect">
                                  <p:stCondLst>
                                    <p:cond delay="0"/>
                                  </p:stCondLst>
                                  <p:childTnLst>
                                    <p:anim calcmode="lin" valueType="num">
                                      <p:cBhvr additive="base">
                                        <p:cTn id="201" dur="2000"/>
                                        <p:tgtEl>
                                          <p:spTgt spid="15"/>
                                        </p:tgtEl>
                                        <p:attrNameLst>
                                          <p:attrName>ppt_x</p:attrName>
                                        </p:attrNameLst>
                                      </p:cBhvr>
                                      <p:tavLst>
                                        <p:tav tm="0">
                                          <p:val>
                                            <p:strVal val="ppt_x"/>
                                          </p:val>
                                        </p:tav>
                                        <p:tav tm="100000">
                                          <p:val>
                                            <p:strVal val="ppt_x"/>
                                          </p:val>
                                        </p:tav>
                                      </p:tavLst>
                                    </p:anim>
                                    <p:anim calcmode="lin" valueType="num">
                                      <p:cBhvr additive="base">
                                        <p:cTn id="202" dur="2000"/>
                                        <p:tgtEl>
                                          <p:spTgt spid="15"/>
                                        </p:tgtEl>
                                        <p:attrNameLst>
                                          <p:attrName>ppt_y</p:attrName>
                                        </p:attrNameLst>
                                      </p:cBhvr>
                                      <p:tavLst>
                                        <p:tav tm="0">
                                          <p:val>
                                            <p:strVal val="ppt_y"/>
                                          </p:val>
                                        </p:tav>
                                        <p:tav tm="100000">
                                          <p:val>
                                            <p:strVal val="0-ppt_h/2"/>
                                          </p:val>
                                        </p:tav>
                                      </p:tavLst>
                                    </p:anim>
                                    <p:set>
                                      <p:cBhvr>
                                        <p:cTn id="203" dur="1" fill="hold">
                                          <p:stCondLst>
                                            <p:cond delay="1999"/>
                                          </p:stCondLst>
                                        </p:cTn>
                                        <p:tgtEl>
                                          <p:spTgt spid="15"/>
                                        </p:tgtEl>
                                        <p:attrNameLst>
                                          <p:attrName>style.visibility</p:attrName>
                                        </p:attrNameLst>
                                      </p:cBhvr>
                                      <p:to>
                                        <p:strVal val="hidden"/>
                                      </p:to>
                                    </p:set>
                                  </p:childTnLst>
                                </p:cTn>
                              </p:par>
                              <p:par>
                                <p:cTn id="204" presetID="2" presetClass="exit" presetSubtype="1" fill="hold" grpId="2" nodeType="withEffect">
                                  <p:stCondLst>
                                    <p:cond delay="0"/>
                                  </p:stCondLst>
                                  <p:childTnLst>
                                    <p:anim calcmode="lin" valueType="num">
                                      <p:cBhvr additive="base">
                                        <p:cTn id="205" dur="2000"/>
                                        <p:tgtEl>
                                          <p:spTgt spid="16"/>
                                        </p:tgtEl>
                                        <p:attrNameLst>
                                          <p:attrName>ppt_x</p:attrName>
                                        </p:attrNameLst>
                                      </p:cBhvr>
                                      <p:tavLst>
                                        <p:tav tm="0">
                                          <p:val>
                                            <p:strVal val="ppt_x"/>
                                          </p:val>
                                        </p:tav>
                                        <p:tav tm="100000">
                                          <p:val>
                                            <p:strVal val="ppt_x"/>
                                          </p:val>
                                        </p:tav>
                                      </p:tavLst>
                                    </p:anim>
                                    <p:anim calcmode="lin" valueType="num">
                                      <p:cBhvr additive="base">
                                        <p:cTn id="206" dur="2000"/>
                                        <p:tgtEl>
                                          <p:spTgt spid="16"/>
                                        </p:tgtEl>
                                        <p:attrNameLst>
                                          <p:attrName>ppt_y</p:attrName>
                                        </p:attrNameLst>
                                      </p:cBhvr>
                                      <p:tavLst>
                                        <p:tav tm="0">
                                          <p:val>
                                            <p:strVal val="ppt_y"/>
                                          </p:val>
                                        </p:tav>
                                        <p:tav tm="100000">
                                          <p:val>
                                            <p:strVal val="0-ppt_h/2"/>
                                          </p:val>
                                        </p:tav>
                                      </p:tavLst>
                                    </p:anim>
                                    <p:set>
                                      <p:cBhvr>
                                        <p:cTn id="207" dur="1" fill="hold">
                                          <p:stCondLst>
                                            <p:cond delay="1999"/>
                                          </p:stCondLst>
                                        </p:cTn>
                                        <p:tgtEl>
                                          <p:spTgt spid="16"/>
                                        </p:tgtEl>
                                        <p:attrNameLst>
                                          <p:attrName>style.visibility</p:attrName>
                                        </p:attrNameLst>
                                      </p:cBhvr>
                                      <p:to>
                                        <p:strVal val="hidden"/>
                                      </p:to>
                                    </p:set>
                                  </p:childTnLst>
                                </p:cTn>
                              </p:par>
                              <p:par>
                                <p:cTn id="208" presetID="2" presetClass="exit" presetSubtype="1" fill="hold" grpId="2" nodeType="withEffect">
                                  <p:stCondLst>
                                    <p:cond delay="0"/>
                                  </p:stCondLst>
                                  <p:childTnLst>
                                    <p:anim calcmode="lin" valueType="num">
                                      <p:cBhvr additive="base">
                                        <p:cTn id="209" dur="2000"/>
                                        <p:tgtEl>
                                          <p:spTgt spid="17"/>
                                        </p:tgtEl>
                                        <p:attrNameLst>
                                          <p:attrName>ppt_x</p:attrName>
                                        </p:attrNameLst>
                                      </p:cBhvr>
                                      <p:tavLst>
                                        <p:tav tm="0">
                                          <p:val>
                                            <p:strVal val="ppt_x"/>
                                          </p:val>
                                        </p:tav>
                                        <p:tav tm="100000">
                                          <p:val>
                                            <p:strVal val="ppt_x"/>
                                          </p:val>
                                        </p:tav>
                                      </p:tavLst>
                                    </p:anim>
                                    <p:anim calcmode="lin" valueType="num">
                                      <p:cBhvr additive="base">
                                        <p:cTn id="210" dur="2000"/>
                                        <p:tgtEl>
                                          <p:spTgt spid="17"/>
                                        </p:tgtEl>
                                        <p:attrNameLst>
                                          <p:attrName>ppt_y</p:attrName>
                                        </p:attrNameLst>
                                      </p:cBhvr>
                                      <p:tavLst>
                                        <p:tav tm="0">
                                          <p:val>
                                            <p:strVal val="ppt_y"/>
                                          </p:val>
                                        </p:tav>
                                        <p:tav tm="100000">
                                          <p:val>
                                            <p:strVal val="0-ppt_h/2"/>
                                          </p:val>
                                        </p:tav>
                                      </p:tavLst>
                                    </p:anim>
                                    <p:set>
                                      <p:cBhvr>
                                        <p:cTn id="211" dur="1" fill="hold">
                                          <p:stCondLst>
                                            <p:cond delay="1999"/>
                                          </p:stCondLst>
                                        </p:cTn>
                                        <p:tgtEl>
                                          <p:spTgt spid="17"/>
                                        </p:tgtEl>
                                        <p:attrNameLst>
                                          <p:attrName>style.visibility</p:attrName>
                                        </p:attrNameLst>
                                      </p:cBhvr>
                                      <p:to>
                                        <p:strVal val="hidden"/>
                                      </p:to>
                                    </p:set>
                                  </p:childTnLst>
                                </p:cTn>
                              </p:par>
                              <p:par>
                                <p:cTn id="212" presetID="2" presetClass="exit" presetSubtype="1" fill="hold" grpId="2" nodeType="withEffect">
                                  <p:stCondLst>
                                    <p:cond delay="0"/>
                                  </p:stCondLst>
                                  <p:childTnLst>
                                    <p:anim calcmode="lin" valueType="num">
                                      <p:cBhvr additive="base">
                                        <p:cTn id="213" dur="2000"/>
                                        <p:tgtEl>
                                          <p:spTgt spid="18"/>
                                        </p:tgtEl>
                                        <p:attrNameLst>
                                          <p:attrName>ppt_x</p:attrName>
                                        </p:attrNameLst>
                                      </p:cBhvr>
                                      <p:tavLst>
                                        <p:tav tm="0">
                                          <p:val>
                                            <p:strVal val="ppt_x"/>
                                          </p:val>
                                        </p:tav>
                                        <p:tav tm="100000">
                                          <p:val>
                                            <p:strVal val="ppt_x"/>
                                          </p:val>
                                        </p:tav>
                                      </p:tavLst>
                                    </p:anim>
                                    <p:anim calcmode="lin" valueType="num">
                                      <p:cBhvr additive="base">
                                        <p:cTn id="214" dur="2000"/>
                                        <p:tgtEl>
                                          <p:spTgt spid="18"/>
                                        </p:tgtEl>
                                        <p:attrNameLst>
                                          <p:attrName>ppt_y</p:attrName>
                                        </p:attrNameLst>
                                      </p:cBhvr>
                                      <p:tavLst>
                                        <p:tav tm="0">
                                          <p:val>
                                            <p:strVal val="ppt_y"/>
                                          </p:val>
                                        </p:tav>
                                        <p:tav tm="100000">
                                          <p:val>
                                            <p:strVal val="0-ppt_h/2"/>
                                          </p:val>
                                        </p:tav>
                                      </p:tavLst>
                                    </p:anim>
                                    <p:set>
                                      <p:cBhvr>
                                        <p:cTn id="215" dur="1" fill="hold">
                                          <p:stCondLst>
                                            <p:cond delay="1999"/>
                                          </p:stCondLst>
                                        </p:cTn>
                                        <p:tgtEl>
                                          <p:spTgt spid="18"/>
                                        </p:tgtEl>
                                        <p:attrNameLst>
                                          <p:attrName>style.visibility</p:attrName>
                                        </p:attrNameLst>
                                      </p:cBhvr>
                                      <p:to>
                                        <p:strVal val="hidden"/>
                                      </p:to>
                                    </p:set>
                                  </p:childTnLst>
                                </p:cTn>
                              </p:par>
                              <p:par>
                                <p:cTn id="216" presetID="2" presetClass="exit" presetSubtype="1" fill="hold" grpId="2" nodeType="withEffect">
                                  <p:stCondLst>
                                    <p:cond delay="0"/>
                                  </p:stCondLst>
                                  <p:childTnLst>
                                    <p:anim calcmode="lin" valueType="num">
                                      <p:cBhvr additive="base">
                                        <p:cTn id="217" dur="2000"/>
                                        <p:tgtEl>
                                          <p:spTgt spid="19"/>
                                        </p:tgtEl>
                                        <p:attrNameLst>
                                          <p:attrName>ppt_x</p:attrName>
                                        </p:attrNameLst>
                                      </p:cBhvr>
                                      <p:tavLst>
                                        <p:tav tm="0">
                                          <p:val>
                                            <p:strVal val="ppt_x"/>
                                          </p:val>
                                        </p:tav>
                                        <p:tav tm="100000">
                                          <p:val>
                                            <p:strVal val="ppt_x"/>
                                          </p:val>
                                        </p:tav>
                                      </p:tavLst>
                                    </p:anim>
                                    <p:anim calcmode="lin" valueType="num">
                                      <p:cBhvr additive="base">
                                        <p:cTn id="218" dur="2000"/>
                                        <p:tgtEl>
                                          <p:spTgt spid="19"/>
                                        </p:tgtEl>
                                        <p:attrNameLst>
                                          <p:attrName>ppt_y</p:attrName>
                                        </p:attrNameLst>
                                      </p:cBhvr>
                                      <p:tavLst>
                                        <p:tav tm="0">
                                          <p:val>
                                            <p:strVal val="ppt_y"/>
                                          </p:val>
                                        </p:tav>
                                        <p:tav tm="100000">
                                          <p:val>
                                            <p:strVal val="0-ppt_h/2"/>
                                          </p:val>
                                        </p:tav>
                                      </p:tavLst>
                                    </p:anim>
                                    <p:set>
                                      <p:cBhvr>
                                        <p:cTn id="219" dur="1" fill="hold">
                                          <p:stCondLst>
                                            <p:cond delay="1999"/>
                                          </p:stCondLst>
                                        </p:cTn>
                                        <p:tgtEl>
                                          <p:spTgt spid="19"/>
                                        </p:tgtEl>
                                        <p:attrNameLst>
                                          <p:attrName>style.visibility</p:attrName>
                                        </p:attrNameLst>
                                      </p:cBhvr>
                                      <p:to>
                                        <p:strVal val="hidden"/>
                                      </p:to>
                                    </p:set>
                                  </p:childTnLst>
                                </p:cTn>
                              </p:par>
                              <p:par>
                                <p:cTn id="220" presetID="2" presetClass="exit" presetSubtype="1" fill="hold" grpId="2" nodeType="withEffect">
                                  <p:stCondLst>
                                    <p:cond delay="0"/>
                                  </p:stCondLst>
                                  <p:childTnLst>
                                    <p:anim calcmode="lin" valueType="num">
                                      <p:cBhvr additive="base">
                                        <p:cTn id="221" dur="2000"/>
                                        <p:tgtEl>
                                          <p:spTgt spid="20"/>
                                        </p:tgtEl>
                                        <p:attrNameLst>
                                          <p:attrName>ppt_x</p:attrName>
                                        </p:attrNameLst>
                                      </p:cBhvr>
                                      <p:tavLst>
                                        <p:tav tm="0">
                                          <p:val>
                                            <p:strVal val="ppt_x"/>
                                          </p:val>
                                        </p:tav>
                                        <p:tav tm="100000">
                                          <p:val>
                                            <p:strVal val="ppt_x"/>
                                          </p:val>
                                        </p:tav>
                                      </p:tavLst>
                                    </p:anim>
                                    <p:anim calcmode="lin" valueType="num">
                                      <p:cBhvr additive="base">
                                        <p:cTn id="222" dur="2000"/>
                                        <p:tgtEl>
                                          <p:spTgt spid="20"/>
                                        </p:tgtEl>
                                        <p:attrNameLst>
                                          <p:attrName>ppt_y</p:attrName>
                                        </p:attrNameLst>
                                      </p:cBhvr>
                                      <p:tavLst>
                                        <p:tav tm="0">
                                          <p:val>
                                            <p:strVal val="ppt_y"/>
                                          </p:val>
                                        </p:tav>
                                        <p:tav tm="100000">
                                          <p:val>
                                            <p:strVal val="0-ppt_h/2"/>
                                          </p:val>
                                        </p:tav>
                                      </p:tavLst>
                                    </p:anim>
                                    <p:set>
                                      <p:cBhvr>
                                        <p:cTn id="223" dur="1" fill="hold">
                                          <p:stCondLst>
                                            <p:cond delay="1999"/>
                                          </p:stCondLst>
                                        </p:cTn>
                                        <p:tgtEl>
                                          <p:spTgt spid="20"/>
                                        </p:tgtEl>
                                        <p:attrNameLst>
                                          <p:attrName>style.visibility</p:attrName>
                                        </p:attrNameLst>
                                      </p:cBhvr>
                                      <p:to>
                                        <p:strVal val="hidden"/>
                                      </p:to>
                                    </p:set>
                                  </p:childTnLst>
                                </p:cTn>
                              </p:par>
                              <p:par>
                                <p:cTn id="224" presetID="2" presetClass="exit" presetSubtype="1" fill="hold" grpId="2" nodeType="withEffect">
                                  <p:stCondLst>
                                    <p:cond delay="0"/>
                                  </p:stCondLst>
                                  <p:childTnLst>
                                    <p:anim calcmode="lin" valueType="num">
                                      <p:cBhvr additive="base">
                                        <p:cTn id="225" dur="2000"/>
                                        <p:tgtEl>
                                          <p:spTgt spid="21"/>
                                        </p:tgtEl>
                                        <p:attrNameLst>
                                          <p:attrName>ppt_x</p:attrName>
                                        </p:attrNameLst>
                                      </p:cBhvr>
                                      <p:tavLst>
                                        <p:tav tm="0">
                                          <p:val>
                                            <p:strVal val="ppt_x"/>
                                          </p:val>
                                        </p:tav>
                                        <p:tav tm="100000">
                                          <p:val>
                                            <p:strVal val="ppt_x"/>
                                          </p:val>
                                        </p:tav>
                                      </p:tavLst>
                                    </p:anim>
                                    <p:anim calcmode="lin" valueType="num">
                                      <p:cBhvr additive="base">
                                        <p:cTn id="226" dur="2000"/>
                                        <p:tgtEl>
                                          <p:spTgt spid="21"/>
                                        </p:tgtEl>
                                        <p:attrNameLst>
                                          <p:attrName>ppt_y</p:attrName>
                                        </p:attrNameLst>
                                      </p:cBhvr>
                                      <p:tavLst>
                                        <p:tav tm="0">
                                          <p:val>
                                            <p:strVal val="ppt_y"/>
                                          </p:val>
                                        </p:tav>
                                        <p:tav tm="100000">
                                          <p:val>
                                            <p:strVal val="0-ppt_h/2"/>
                                          </p:val>
                                        </p:tav>
                                      </p:tavLst>
                                    </p:anim>
                                    <p:set>
                                      <p:cBhvr>
                                        <p:cTn id="227" dur="1" fill="hold">
                                          <p:stCondLst>
                                            <p:cond delay="1999"/>
                                          </p:stCondLst>
                                        </p:cTn>
                                        <p:tgtEl>
                                          <p:spTgt spid="21"/>
                                        </p:tgtEl>
                                        <p:attrNameLst>
                                          <p:attrName>style.visibility</p:attrName>
                                        </p:attrNameLst>
                                      </p:cBhvr>
                                      <p:to>
                                        <p:strVal val="hidden"/>
                                      </p:to>
                                    </p:set>
                                  </p:childTnLst>
                                </p:cTn>
                              </p:par>
                              <p:par>
                                <p:cTn id="228" presetID="13" presetClass="exit" presetSubtype="32" fill="hold" grpId="3" nodeType="withEffect">
                                  <p:stCondLst>
                                    <p:cond delay="0"/>
                                  </p:stCondLst>
                                  <p:childTnLst>
                                    <p:animEffect transition="out" filter="plus(out)">
                                      <p:cBhvr>
                                        <p:cTn id="229" dur="2000"/>
                                        <p:tgtEl>
                                          <p:spTgt spid="22"/>
                                        </p:tgtEl>
                                      </p:cBhvr>
                                    </p:animEffect>
                                    <p:set>
                                      <p:cBhvr>
                                        <p:cTn id="230" dur="1" fill="hold">
                                          <p:stCondLst>
                                            <p:cond delay="1999"/>
                                          </p:stCondLst>
                                        </p:cTn>
                                        <p:tgtEl>
                                          <p:spTgt spid="22"/>
                                        </p:tgtEl>
                                        <p:attrNameLst>
                                          <p:attrName>style.visibility</p:attrName>
                                        </p:attrNameLst>
                                      </p:cBhvr>
                                      <p:to>
                                        <p:strVal val="hidden"/>
                                      </p:to>
                                    </p:set>
                                  </p:childTnLst>
                                </p:cTn>
                              </p:par>
                              <p:par>
                                <p:cTn id="231" presetID="13" presetClass="exit" presetSubtype="32" fill="hold" grpId="3" nodeType="withEffect">
                                  <p:stCondLst>
                                    <p:cond delay="0"/>
                                  </p:stCondLst>
                                  <p:childTnLst>
                                    <p:animEffect transition="out" filter="plus(out)">
                                      <p:cBhvr>
                                        <p:cTn id="232" dur="2000"/>
                                        <p:tgtEl>
                                          <p:spTgt spid="23"/>
                                        </p:tgtEl>
                                      </p:cBhvr>
                                    </p:animEffect>
                                    <p:set>
                                      <p:cBhvr>
                                        <p:cTn id="233" dur="1" fill="hold">
                                          <p:stCondLst>
                                            <p:cond delay="1999"/>
                                          </p:stCondLst>
                                        </p:cTn>
                                        <p:tgtEl>
                                          <p:spTgt spid="23"/>
                                        </p:tgtEl>
                                        <p:attrNameLst>
                                          <p:attrName>style.visibility</p:attrName>
                                        </p:attrNameLst>
                                      </p:cBhvr>
                                      <p:to>
                                        <p:strVal val="hidden"/>
                                      </p:to>
                                    </p:set>
                                  </p:childTnLst>
                                </p:cTn>
                              </p:par>
                              <p:par>
                                <p:cTn id="234" presetID="13" presetClass="exit" presetSubtype="32" fill="hold" grpId="3" nodeType="withEffect">
                                  <p:stCondLst>
                                    <p:cond delay="0"/>
                                  </p:stCondLst>
                                  <p:childTnLst>
                                    <p:animEffect transition="out" filter="plus(out)">
                                      <p:cBhvr>
                                        <p:cTn id="235" dur="2000"/>
                                        <p:tgtEl>
                                          <p:spTgt spid="24"/>
                                        </p:tgtEl>
                                      </p:cBhvr>
                                    </p:animEffect>
                                    <p:set>
                                      <p:cBhvr>
                                        <p:cTn id="236" dur="1" fill="hold">
                                          <p:stCondLst>
                                            <p:cond delay="1999"/>
                                          </p:stCondLst>
                                        </p:cTn>
                                        <p:tgtEl>
                                          <p:spTgt spid="24"/>
                                        </p:tgtEl>
                                        <p:attrNameLst>
                                          <p:attrName>style.visibility</p:attrName>
                                        </p:attrNameLst>
                                      </p:cBhvr>
                                      <p:to>
                                        <p:strVal val="hidden"/>
                                      </p:to>
                                    </p:set>
                                  </p:childTnLst>
                                </p:cTn>
                              </p:par>
                              <p:par>
                                <p:cTn id="237" presetID="13" presetClass="exit" presetSubtype="32" fill="hold" grpId="3" nodeType="withEffect">
                                  <p:stCondLst>
                                    <p:cond delay="0"/>
                                  </p:stCondLst>
                                  <p:childTnLst>
                                    <p:animEffect transition="out" filter="plus(out)">
                                      <p:cBhvr>
                                        <p:cTn id="238" dur="2000"/>
                                        <p:tgtEl>
                                          <p:spTgt spid="25"/>
                                        </p:tgtEl>
                                      </p:cBhvr>
                                    </p:animEffect>
                                    <p:set>
                                      <p:cBhvr>
                                        <p:cTn id="239" dur="1" fill="hold">
                                          <p:stCondLst>
                                            <p:cond delay="1999"/>
                                          </p:stCondLst>
                                        </p:cTn>
                                        <p:tgtEl>
                                          <p:spTgt spid="25"/>
                                        </p:tgtEl>
                                        <p:attrNameLst>
                                          <p:attrName>style.visibility</p:attrName>
                                        </p:attrNameLst>
                                      </p:cBhvr>
                                      <p:to>
                                        <p:strVal val="hidden"/>
                                      </p:to>
                                    </p:set>
                                  </p:childTnLst>
                                </p:cTn>
                              </p:par>
                              <p:par>
                                <p:cTn id="240" presetID="13" presetClass="exit" presetSubtype="32" fill="hold" grpId="3" nodeType="withEffect">
                                  <p:stCondLst>
                                    <p:cond delay="0"/>
                                  </p:stCondLst>
                                  <p:childTnLst>
                                    <p:animEffect transition="out" filter="plus(out)">
                                      <p:cBhvr>
                                        <p:cTn id="241" dur="2000"/>
                                        <p:tgtEl>
                                          <p:spTgt spid="26"/>
                                        </p:tgtEl>
                                      </p:cBhvr>
                                    </p:animEffect>
                                    <p:set>
                                      <p:cBhvr>
                                        <p:cTn id="242" dur="1" fill="hold">
                                          <p:stCondLst>
                                            <p:cond delay="1999"/>
                                          </p:stCondLst>
                                        </p:cTn>
                                        <p:tgtEl>
                                          <p:spTgt spid="26"/>
                                        </p:tgtEl>
                                        <p:attrNameLst>
                                          <p:attrName>style.visibility</p:attrName>
                                        </p:attrNameLst>
                                      </p:cBhvr>
                                      <p:to>
                                        <p:strVal val="hidden"/>
                                      </p:to>
                                    </p:set>
                                  </p:childTnLst>
                                </p:cTn>
                              </p:par>
                              <p:par>
                                <p:cTn id="243" presetID="13" presetClass="exit" presetSubtype="32" fill="hold" grpId="3" nodeType="withEffect">
                                  <p:stCondLst>
                                    <p:cond delay="0"/>
                                  </p:stCondLst>
                                  <p:childTnLst>
                                    <p:animEffect transition="out" filter="plus(out)">
                                      <p:cBhvr>
                                        <p:cTn id="244" dur="2000"/>
                                        <p:tgtEl>
                                          <p:spTgt spid="27"/>
                                        </p:tgtEl>
                                      </p:cBhvr>
                                    </p:animEffect>
                                    <p:set>
                                      <p:cBhvr>
                                        <p:cTn id="245" dur="1" fill="hold">
                                          <p:stCondLst>
                                            <p:cond delay="1999"/>
                                          </p:stCondLst>
                                        </p:cTn>
                                        <p:tgtEl>
                                          <p:spTgt spid="27"/>
                                        </p:tgtEl>
                                        <p:attrNameLst>
                                          <p:attrName>style.visibility</p:attrName>
                                        </p:attrNameLst>
                                      </p:cBhvr>
                                      <p:to>
                                        <p:strVal val="hidden"/>
                                      </p:to>
                                    </p:set>
                                  </p:childTnLst>
                                </p:cTn>
                              </p:par>
                              <p:par>
                                <p:cTn id="246" presetID="13" presetClass="exit" presetSubtype="32" fill="hold" grpId="3" nodeType="withEffect">
                                  <p:stCondLst>
                                    <p:cond delay="0"/>
                                  </p:stCondLst>
                                  <p:childTnLst>
                                    <p:animEffect transition="out" filter="plus(out)">
                                      <p:cBhvr>
                                        <p:cTn id="247" dur="2000"/>
                                        <p:tgtEl>
                                          <p:spTgt spid="28"/>
                                        </p:tgtEl>
                                      </p:cBhvr>
                                    </p:animEffect>
                                    <p:set>
                                      <p:cBhvr>
                                        <p:cTn id="248" dur="1" fill="hold">
                                          <p:stCondLst>
                                            <p:cond delay="1999"/>
                                          </p:stCondLst>
                                        </p:cTn>
                                        <p:tgtEl>
                                          <p:spTgt spid="28"/>
                                        </p:tgtEl>
                                        <p:attrNameLst>
                                          <p:attrName>style.visibility</p:attrName>
                                        </p:attrNameLst>
                                      </p:cBhvr>
                                      <p:to>
                                        <p:strVal val="hidden"/>
                                      </p:to>
                                    </p:set>
                                  </p:childTnLst>
                                </p:cTn>
                              </p:par>
                              <p:par>
                                <p:cTn id="249" presetID="13" presetClass="exit" presetSubtype="32" fill="hold" grpId="3" nodeType="withEffect">
                                  <p:stCondLst>
                                    <p:cond delay="0"/>
                                  </p:stCondLst>
                                  <p:childTnLst>
                                    <p:animEffect transition="out" filter="plus(out)">
                                      <p:cBhvr>
                                        <p:cTn id="250" dur="2000"/>
                                        <p:tgtEl>
                                          <p:spTgt spid="29"/>
                                        </p:tgtEl>
                                      </p:cBhvr>
                                    </p:animEffect>
                                    <p:set>
                                      <p:cBhvr>
                                        <p:cTn id="251" dur="1" fill="hold">
                                          <p:stCondLst>
                                            <p:cond delay="1999"/>
                                          </p:stCondLst>
                                        </p:cTn>
                                        <p:tgtEl>
                                          <p:spTgt spid="29"/>
                                        </p:tgtEl>
                                        <p:attrNameLst>
                                          <p:attrName>style.visibility</p:attrName>
                                        </p:attrNameLst>
                                      </p:cBhvr>
                                      <p:to>
                                        <p:strVal val="hidden"/>
                                      </p:to>
                                    </p:set>
                                  </p:childTnLst>
                                </p:cTn>
                              </p:par>
                              <p:par>
                                <p:cTn id="252" presetID="13" presetClass="exit" presetSubtype="32" fill="hold" grpId="3" nodeType="withEffect">
                                  <p:stCondLst>
                                    <p:cond delay="0"/>
                                  </p:stCondLst>
                                  <p:childTnLst>
                                    <p:animEffect transition="out" filter="plus(out)">
                                      <p:cBhvr>
                                        <p:cTn id="253" dur="2000"/>
                                        <p:tgtEl>
                                          <p:spTgt spid="30"/>
                                        </p:tgtEl>
                                      </p:cBhvr>
                                    </p:animEffect>
                                    <p:set>
                                      <p:cBhvr>
                                        <p:cTn id="254" dur="1" fill="hold">
                                          <p:stCondLst>
                                            <p:cond delay="1999"/>
                                          </p:stCondLst>
                                        </p:cTn>
                                        <p:tgtEl>
                                          <p:spTgt spid="30"/>
                                        </p:tgtEl>
                                        <p:attrNameLst>
                                          <p:attrName>style.visibility</p:attrName>
                                        </p:attrNameLst>
                                      </p:cBhvr>
                                      <p:to>
                                        <p:strVal val="hidden"/>
                                      </p:to>
                                    </p:set>
                                  </p:childTnLst>
                                </p:cTn>
                              </p:par>
                              <p:par>
                                <p:cTn id="255" presetID="13" presetClass="exit" presetSubtype="32" fill="hold" grpId="3" nodeType="withEffect">
                                  <p:stCondLst>
                                    <p:cond delay="0"/>
                                  </p:stCondLst>
                                  <p:childTnLst>
                                    <p:animEffect transition="out" filter="plus(out)">
                                      <p:cBhvr>
                                        <p:cTn id="256" dur="2000"/>
                                        <p:tgtEl>
                                          <p:spTgt spid="31"/>
                                        </p:tgtEl>
                                      </p:cBhvr>
                                    </p:animEffect>
                                    <p:set>
                                      <p:cBhvr>
                                        <p:cTn id="257" dur="1" fill="hold">
                                          <p:stCondLst>
                                            <p:cond delay="1999"/>
                                          </p:stCondLst>
                                        </p:cTn>
                                        <p:tgtEl>
                                          <p:spTgt spid="31"/>
                                        </p:tgtEl>
                                        <p:attrNameLst>
                                          <p:attrName>style.visibility</p:attrName>
                                        </p:attrNameLst>
                                      </p:cBhvr>
                                      <p:to>
                                        <p:strVal val="hidden"/>
                                      </p:to>
                                    </p:set>
                                  </p:childTnLst>
                                </p:cTn>
                              </p:par>
                              <p:par>
                                <p:cTn id="258" presetID="13" presetClass="exit" presetSubtype="32" fill="hold" grpId="3" nodeType="withEffect">
                                  <p:stCondLst>
                                    <p:cond delay="0"/>
                                  </p:stCondLst>
                                  <p:childTnLst>
                                    <p:animEffect transition="out" filter="plus(out)">
                                      <p:cBhvr>
                                        <p:cTn id="259" dur="2000"/>
                                        <p:tgtEl>
                                          <p:spTgt spid="12"/>
                                        </p:tgtEl>
                                      </p:cBhvr>
                                    </p:animEffect>
                                    <p:set>
                                      <p:cBhvr>
                                        <p:cTn id="260" dur="1" fill="hold">
                                          <p:stCondLst>
                                            <p:cond delay="1999"/>
                                          </p:stCondLst>
                                        </p:cTn>
                                        <p:tgtEl>
                                          <p:spTgt spid="12"/>
                                        </p:tgtEl>
                                        <p:attrNameLst>
                                          <p:attrName>style.visibility</p:attrName>
                                        </p:attrNameLst>
                                      </p:cBhvr>
                                      <p:to>
                                        <p:strVal val="hidden"/>
                                      </p:to>
                                    </p:set>
                                  </p:childTnLst>
                                </p:cTn>
                              </p:par>
                              <p:par>
                                <p:cTn id="261" presetID="13" presetClass="exit" presetSubtype="32" fill="hold" grpId="3" nodeType="withEffect">
                                  <p:stCondLst>
                                    <p:cond delay="0"/>
                                  </p:stCondLst>
                                  <p:childTnLst>
                                    <p:animEffect transition="out" filter="plus(out)">
                                      <p:cBhvr>
                                        <p:cTn id="262" dur="2000"/>
                                        <p:tgtEl>
                                          <p:spTgt spid="13"/>
                                        </p:tgtEl>
                                      </p:cBhvr>
                                    </p:animEffect>
                                    <p:set>
                                      <p:cBhvr>
                                        <p:cTn id="263" dur="1" fill="hold">
                                          <p:stCondLst>
                                            <p:cond delay="1999"/>
                                          </p:stCondLst>
                                        </p:cTn>
                                        <p:tgtEl>
                                          <p:spTgt spid="13"/>
                                        </p:tgtEl>
                                        <p:attrNameLst>
                                          <p:attrName>style.visibility</p:attrName>
                                        </p:attrNameLst>
                                      </p:cBhvr>
                                      <p:to>
                                        <p:strVal val="hidden"/>
                                      </p:to>
                                    </p:set>
                                  </p:childTnLst>
                                </p:cTn>
                              </p:par>
                              <p:par>
                                <p:cTn id="264" presetID="13" presetClass="exit" presetSubtype="32" fill="hold" grpId="3" nodeType="withEffect">
                                  <p:stCondLst>
                                    <p:cond delay="0"/>
                                  </p:stCondLst>
                                  <p:childTnLst>
                                    <p:animEffect transition="out" filter="plus(out)">
                                      <p:cBhvr>
                                        <p:cTn id="265" dur="2000"/>
                                        <p:tgtEl>
                                          <p:spTgt spid="14"/>
                                        </p:tgtEl>
                                      </p:cBhvr>
                                    </p:animEffect>
                                    <p:set>
                                      <p:cBhvr>
                                        <p:cTn id="266" dur="1" fill="hold">
                                          <p:stCondLst>
                                            <p:cond delay="1999"/>
                                          </p:stCondLst>
                                        </p:cTn>
                                        <p:tgtEl>
                                          <p:spTgt spid="14"/>
                                        </p:tgtEl>
                                        <p:attrNameLst>
                                          <p:attrName>style.visibility</p:attrName>
                                        </p:attrNameLst>
                                      </p:cBhvr>
                                      <p:to>
                                        <p:strVal val="hidden"/>
                                      </p:to>
                                    </p:set>
                                  </p:childTnLst>
                                </p:cTn>
                              </p:par>
                              <p:par>
                                <p:cTn id="267" presetID="13" presetClass="exit" presetSubtype="32" fill="hold" grpId="3" nodeType="withEffect">
                                  <p:stCondLst>
                                    <p:cond delay="0"/>
                                  </p:stCondLst>
                                  <p:childTnLst>
                                    <p:animEffect transition="out" filter="plus(out)">
                                      <p:cBhvr>
                                        <p:cTn id="268" dur="2000"/>
                                        <p:tgtEl>
                                          <p:spTgt spid="15"/>
                                        </p:tgtEl>
                                      </p:cBhvr>
                                    </p:animEffect>
                                    <p:set>
                                      <p:cBhvr>
                                        <p:cTn id="269" dur="1" fill="hold">
                                          <p:stCondLst>
                                            <p:cond delay="1999"/>
                                          </p:stCondLst>
                                        </p:cTn>
                                        <p:tgtEl>
                                          <p:spTgt spid="15"/>
                                        </p:tgtEl>
                                        <p:attrNameLst>
                                          <p:attrName>style.visibility</p:attrName>
                                        </p:attrNameLst>
                                      </p:cBhvr>
                                      <p:to>
                                        <p:strVal val="hidden"/>
                                      </p:to>
                                    </p:set>
                                  </p:childTnLst>
                                </p:cTn>
                              </p:par>
                              <p:par>
                                <p:cTn id="270" presetID="13" presetClass="exit" presetSubtype="32" fill="hold" grpId="3" nodeType="withEffect">
                                  <p:stCondLst>
                                    <p:cond delay="0"/>
                                  </p:stCondLst>
                                  <p:childTnLst>
                                    <p:animEffect transition="out" filter="plus(out)">
                                      <p:cBhvr>
                                        <p:cTn id="271" dur="2000"/>
                                        <p:tgtEl>
                                          <p:spTgt spid="16"/>
                                        </p:tgtEl>
                                      </p:cBhvr>
                                    </p:animEffect>
                                    <p:set>
                                      <p:cBhvr>
                                        <p:cTn id="272" dur="1" fill="hold">
                                          <p:stCondLst>
                                            <p:cond delay="1999"/>
                                          </p:stCondLst>
                                        </p:cTn>
                                        <p:tgtEl>
                                          <p:spTgt spid="16"/>
                                        </p:tgtEl>
                                        <p:attrNameLst>
                                          <p:attrName>style.visibility</p:attrName>
                                        </p:attrNameLst>
                                      </p:cBhvr>
                                      <p:to>
                                        <p:strVal val="hidden"/>
                                      </p:to>
                                    </p:set>
                                  </p:childTnLst>
                                </p:cTn>
                              </p:par>
                              <p:par>
                                <p:cTn id="273" presetID="13" presetClass="exit" presetSubtype="32" fill="hold" grpId="3" nodeType="withEffect">
                                  <p:stCondLst>
                                    <p:cond delay="0"/>
                                  </p:stCondLst>
                                  <p:childTnLst>
                                    <p:animEffect transition="out" filter="plus(out)">
                                      <p:cBhvr>
                                        <p:cTn id="274" dur="2000"/>
                                        <p:tgtEl>
                                          <p:spTgt spid="17"/>
                                        </p:tgtEl>
                                      </p:cBhvr>
                                    </p:animEffect>
                                    <p:set>
                                      <p:cBhvr>
                                        <p:cTn id="275" dur="1" fill="hold">
                                          <p:stCondLst>
                                            <p:cond delay="1999"/>
                                          </p:stCondLst>
                                        </p:cTn>
                                        <p:tgtEl>
                                          <p:spTgt spid="17"/>
                                        </p:tgtEl>
                                        <p:attrNameLst>
                                          <p:attrName>style.visibility</p:attrName>
                                        </p:attrNameLst>
                                      </p:cBhvr>
                                      <p:to>
                                        <p:strVal val="hidden"/>
                                      </p:to>
                                    </p:set>
                                  </p:childTnLst>
                                </p:cTn>
                              </p:par>
                              <p:par>
                                <p:cTn id="276" presetID="13" presetClass="exit" presetSubtype="32" fill="hold" grpId="3" nodeType="withEffect">
                                  <p:stCondLst>
                                    <p:cond delay="0"/>
                                  </p:stCondLst>
                                  <p:childTnLst>
                                    <p:animEffect transition="out" filter="plus(out)">
                                      <p:cBhvr>
                                        <p:cTn id="277" dur="2000"/>
                                        <p:tgtEl>
                                          <p:spTgt spid="18"/>
                                        </p:tgtEl>
                                      </p:cBhvr>
                                    </p:animEffect>
                                    <p:set>
                                      <p:cBhvr>
                                        <p:cTn id="278" dur="1" fill="hold">
                                          <p:stCondLst>
                                            <p:cond delay="1999"/>
                                          </p:stCondLst>
                                        </p:cTn>
                                        <p:tgtEl>
                                          <p:spTgt spid="18"/>
                                        </p:tgtEl>
                                        <p:attrNameLst>
                                          <p:attrName>style.visibility</p:attrName>
                                        </p:attrNameLst>
                                      </p:cBhvr>
                                      <p:to>
                                        <p:strVal val="hidden"/>
                                      </p:to>
                                    </p:set>
                                  </p:childTnLst>
                                </p:cTn>
                              </p:par>
                              <p:par>
                                <p:cTn id="279" presetID="13" presetClass="exit" presetSubtype="32" fill="hold" grpId="3" nodeType="withEffect">
                                  <p:stCondLst>
                                    <p:cond delay="0"/>
                                  </p:stCondLst>
                                  <p:childTnLst>
                                    <p:animEffect transition="out" filter="plus(out)">
                                      <p:cBhvr>
                                        <p:cTn id="280" dur="2000"/>
                                        <p:tgtEl>
                                          <p:spTgt spid="19"/>
                                        </p:tgtEl>
                                      </p:cBhvr>
                                    </p:animEffect>
                                    <p:set>
                                      <p:cBhvr>
                                        <p:cTn id="281" dur="1" fill="hold">
                                          <p:stCondLst>
                                            <p:cond delay="1999"/>
                                          </p:stCondLst>
                                        </p:cTn>
                                        <p:tgtEl>
                                          <p:spTgt spid="19"/>
                                        </p:tgtEl>
                                        <p:attrNameLst>
                                          <p:attrName>style.visibility</p:attrName>
                                        </p:attrNameLst>
                                      </p:cBhvr>
                                      <p:to>
                                        <p:strVal val="hidden"/>
                                      </p:to>
                                    </p:set>
                                  </p:childTnLst>
                                </p:cTn>
                              </p:par>
                              <p:par>
                                <p:cTn id="282" presetID="13" presetClass="exit" presetSubtype="32" fill="hold" grpId="3" nodeType="withEffect">
                                  <p:stCondLst>
                                    <p:cond delay="0"/>
                                  </p:stCondLst>
                                  <p:childTnLst>
                                    <p:animEffect transition="out" filter="plus(out)">
                                      <p:cBhvr>
                                        <p:cTn id="283" dur="2000"/>
                                        <p:tgtEl>
                                          <p:spTgt spid="20"/>
                                        </p:tgtEl>
                                      </p:cBhvr>
                                    </p:animEffect>
                                    <p:set>
                                      <p:cBhvr>
                                        <p:cTn id="284" dur="1" fill="hold">
                                          <p:stCondLst>
                                            <p:cond delay="1999"/>
                                          </p:stCondLst>
                                        </p:cTn>
                                        <p:tgtEl>
                                          <p:spTgt spid="20"/>
                                        </p:tgtEl>
                                        <p:attrNameLst>
                                          <p:attrName>style.visibility</p:attrName>
                                        </p:attrNameLst>
                                      </p:cBhvr>
                                      <p:to>
                                        <p:strVal val="hidden"/>
                                      </p:to>
                                    </p:set>
                                  </p:childTnLst>
                                </p:cTn>
                              </p:par>
                              <p:par>
                                <p:cTn id="285" presetID="13" presetClass="exit" presetSubtype="32" fill="hold" grpId="3" nodeType="withEffect">
                                  <p:stCondLst>
                                    <p:cond delay="0"/>
                                  </p:stCondLst>
                                  <p:childTnLst>
                                    <p:animEffect transition="out" filter="plus(out)">
                                      <p:cBhvr>
                                        <p:cTn id="286" dur="2000"/>
                                        <p:tgtEl>
                                          <p:spTgt spid="21"/>
                                        </p:tgtEl>
                                      </p:cBhvr>
                                    </p:animEffect>
                                    <p:set>
                                      <p:cBhvr>
                                        <p:cTn id="287" dur="1" fill="hold">
                                          <p:stCondLst>
                                            <p:cond delay="1999"/>
                                          </p:stCondLst>
                                        </p:cTn>
                                        <p:tgtEl>
                                          <p:spTgt spid="21"/>
                                        </p:tgtEl>
                                        <p:attrNameLst>
                                          <p:attrName>style.visibility</p:attrName>
                                        </p:attrNameLst>
                                      </p:cBhvr>
                                      <p:to>
                                        <p:strVal val="hidden"/>
                                      </p:to>
                                    </p:set>
                                  </p:childTnLst>
                                </p:cTn>
                              </p:par>
                              <p:par>
                                <p:cTn id="288" presetID="23" presetClass="entr" presetSubtype="288" fill="hold" nodeType="withEffect">
                                  <p:stCondLst>
                                    <p:cond delay="0"/>
                                  </p:stCondLst>
                                  <p:childTnLst>
                                    <p:set>
                                      <p:cBhvr>
                                        <p:cTn id="289" dur="1" fill="hold">
                                          <p:stCondLst>
                                            <p:cond delay="0"/>
                                          </p:stCondLst>
                                        </p:cTn>
                                        <p:tgtEl>
                                          <p:spTgt spid="2"/>
                                        </p:tgtEl>
                                        <p:attrNameLst>
                                          <p:attrName>style.visibility</p:attrName>
                                        </p:attrNameLst>
                                      </p:cBhvr>
                                      <p:to>
                                        <p:strVal val="visible"/>
                                      </p:to>
                                    </p:set>
                                    <p:anim calcmode="lin" valueType="num">
                                      <p:cBhvr>
                                        <p:cTn id="290" dur="2000" fill="hold"/>
                                        <p:tgtEl>
                                          <p:spTgt spid="2"/>
                                        </p:tgtEl>
                                        <p:attrNameLst>
                                          <p:attrName>ppt_w</p:attrName>
                                        </p:attrNameLst>
                                      </p:cBhvr>
                                      <p:tavLst>
                                        <p:tav tm="0">
                                          <p:val>
                                            <p:strVal val="4/3*#ppt_w"/>
                                          </p:val>
                                        </p:tav>
                                        <p:tav tm="100000">
                                          <p:val>
                                            <p:strVal val="#ppt_w"/>
                                          </p:val>
                                        </p:tav>
                                      </p:tavLst>
                                    </p:anim>
                                    <p:anim calcmode="lin" valueType="num">
                                      <p:cBhvr>
                                        <p:cTn id="291" dur="2000" fill="hold"/>
                                        <p:tgtEl>
                                          <p:spTgt spid="2"/>
                                        </p:tgtEl>
                                        <p:attrNameLst>
                                          <p:attrName>ppt_h</p:attrName>
                                        </p:attrNameLst>
                                      </p:cBhvr>
                                      <p:tavLst>
                                        <p:tav tm="0">
                                          <p:val>
                                            <p:strVal val="4/3*#ppt_h"/>
                                          </p:val>
                                        </p:tav>
                                        <p:tav tm="100000">
                                          <p:val>
                                            <p:strVal val="#ppt_h"/>
                                          </p:val>
                                        </p:tav>
                                      </p:tavLst>
                                    </p:anim>
                                  </p:childTnLst>
                                </p:cTn>
                              </p:par>
                              <p:par>
                                <p:cTn id="292" presetID="16" presetClass="entr" presetSubtype="42" fill="hold" nodeType="withEffect">
                                  <p:stCondLst>
                                    <p:cond delay="0"/>
                                  </p:stCondLst>
                                  <p:childTnLst>
                                    <p:set>
                                      <p:cBhvr>
                                        <p:cTn id="293" dur="1" fill="hold">
                                          <p:stCondLst>
                                            <p:cond delay="0"/>
                                          </p:stCondLst>
                                        </p:cTn>
                                        <p:tgtEl>
                                          <p:spTgt spid="2"/>
                                        </p:tgtEl>
                                        <p:attrNameLst>
                                          <p:attrName>style.visibility</p:attrName>
                                        </p:attrNameLst>
                                      </p:cBhvr>
                                      <p:to>
                                        <p:strVal val="visible"/>
                                      </p:to>
                                    </p:set>
                                    <p:animEffect transition="in" filter="barn(outHorizontal)">
                                      <p:cBhvr>
                                        <p:cTn id="2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60C58"/>
            </a:gs>
            <a:gs pos="39999">
              <a:srgbClr val="85C2FF"/>
            </a:gs>
            <a:gs pos="70000">
              <a:srgbClr val="C4D6EB"/>
            </a:gs>
            <a:gs pos="100000">
              <a:srgbClr val="FFEBFA"/>
            </a:gs>
          </a:gsLst>
          <a:lin ang="0" scaled="1"/>
          <a:tileRect/>
        </a:gradFill>
        <a:effectLst/>
      </p:bgPr>
    </p:bg>
    <p:spTree>
      <p:nvGrpSpPr>
        <p:cNvPr id="1" name=""/>
        <p:cNvGrpSpPr/>
        <p:nvPr/>
      </p:nvGrpSpPr>
      <p:grpSpPr>
        <a:xfrm>
          <a:off x="0" y="0"/>
          <a:ext cx="0" cy="0"/>
          <a:chOff x="0" y="0"/>
          <a:chExt cx="0" cy="0"/>
        </a:xfrm>
      </p:grpSpPr>
      <p:pic>
        <p:nvPicPr>
          <p:cNvPr id="2" name="1 Imagen" descr="ilkd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0" y="0"/>
            <a:ext cx="3000396" cy="2625329"/>
          </a:xfrm>
          <a:prstGeom prst="parallelogram">
            <a:avLst>
              <a:gd name="adj" fmla="val 77932"/>
            </a:avLst>
          </a:prstGeom>
          <a:blipFill>
            <a:blip r:embed="rId3">
              <a:duotone>
                <a:prstClr val="black"/>
                <a:srgbClr val="BF1BC3">
                  <a:tint val="45000"/>
                  <a:satMod val="400000"/>
                </a:srgbClr>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flipH="1">
            <a:off x="0" y="2625328"/>
            <a:ext cx="3000364" cy="2518172"/>
          </a:xfrm>
          <a:prstGeom prst="parallelogram">
            <a:avLst>
              <a:gd name="adj" fmla="val 81341"/>
            </a:avLst>
          </a:prstGeom>
          <a:blipFill>
            <a:blip r:embed="rId3">
              <a:duotone>
                <a:prstClr val="black"/>
                <a:srgbClr val="BF1BC3">
                  <a:tint val="45000"/>
                  <a:satMod val="400000"/>
                </a:srgbClr>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1142976" y="0"/>
            <a:ext cx="3000396" cy="2625329"/>
          </a:xfrm>
          <a:prstGeom prst="parallelogram">
            <a:avLst>
              <a:gd name="adj" fmla="val 76328"/>
            </a:avLst>
          </a:prstGeom>
          <a:blipFill>
            <a:blip r:embed="rId3">
              <a:duotone>
                <a:prstClr val="black"/>
                <a:srgbClr val="BF1BC3">
                  <a:tint val="45000"/>
                  <a:satMod val="400000"/>
                </a:srgbClr>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1142976" y="2625328"/>
            <a:ext cx="3214678" cy="2518172"/>
          </a:xfrm>
          <a:prstGeom prst="parallelogram">
            <a:avLst>
              <a:gd name="adj" fmla="val 89208"/>
            </a:avLst>
          </a:prstGeom>
          <a:blipFill>
            <a:blip r:embed="rId3">
              <a:duotone>
                <a:prstClr val="black"/>
                <a:srgbClr val="BF1BC3">
                  <a:tint val="45000"/>
                  <a:satMod val="400000"/>
                </a:srgbClr>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2285984" y="0"/>
            <a:ext cx="3000396" cy="2625329"/>
          </a:xfrm>
          <a:prstGeom prst="parallelogram">
            <a:avLst>
              <a:gd name="adj" fmla="val 76328"/>
            </a:avLst>
          </a:prstGeom>
          <a:blipFill>
            <a:blip r:embed="rId3">
              <a:duotone>
                <a:prstClr val="black"/>
                <a:srgbClr val="BF1BC3">
                  <a:tint val="45000"/>
                  <a:satMod val="400000"/>
                </a:srgbClr>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2285984" y="2625328"/>
            <a:ext cx="3143240" cy="2518172"/>
          </a:xfrm>
          <a:prstGeom prst="parallelogram">
            <a:avLst>
              <a:gd name="adj" fmla="val 86448"/>
            </a:avLst>
          </a:prstGeom>
          <a:blipFill>
            <a:blip r:embed="rId3">
              <a:duotone>
                <a:prstClr val="black"/>
                <a:srgbClr val="BF1BC3">
                  <a:tint val="45000"/>
                  <a:satMod val="400000"/>
                </a:srgbClr>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428960" y="0"/>
            <a:ext cx="3000396" cy="2625329"/>
          </a:xfrm>
          <a:prstGeom prst="parallelogram">
            <a:avLst>
              <a:gd name="adj" fmla="val 80338"/>
            </a:avLst>
          </a:prstGeom>
          <a:blipFill>
            <a:blip r:embed="rId3">
              <a:duotone>
                <a:prstClr val="black"/>
                <a:srgbClr val="BF1BC3">
                  <a:tint val="45000"/>
                  <a:satMod val="400000"/>
                </a:srgbClr>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3428960" y="2625328"/>
            <a:ext cx="3143240" cy="2518172"/>
          </a:xfrm>
          <a:prstGeom prst="parallelogram">
            <a:avLst>
              <a:gd name="adj" fmla="val 88344"/>
            </a:avLst>
          </a:prstGeom>
          <a:blipFill>
            <a:blip r:embed="rId3">
              <a:duotone>
                <a:prstClr val="black"/>
                <a:srgbClr val="BF1BC3">
                  <a:tint val="45000"/>
                  <a:satMod val="400000"/>
                </a:srgbClr>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4572032" y="0"/>
            <a:ext cx="3000396" cy="2625329"/>
          </a:xfrm>
          <a:prstGeom prst="parallelogram">
            <a:avLst>
              <a:gd name="adj" fmla="val 79536"/>
            </a:avLst>
          </a:prstGeom>
          <a:blipFill>
            <a:blip r:embed="rId3">
              <a:duotone>
                <a:prstClr val="black"/>
                <a:srgbClr val="BF1BC3">
                  <a:tint val="45000"/>
                  <a:satMod val="400000"/>
                </a:srgbClr>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572032" y="2625328"/>
            <a:ext cx="3143240" cy="2518172"/>
          </a:xfrm>
          <a:prstGeom prst="parallelogram">
            <a:avLst>
              <a:gd name="adj" fmla="val 89269"/>
            </a:avLst>
          </a:prstGeom>
          <a:blipFill>
            <a:blip r:embed="rId3">
              <a:duotone>
                <a:prstClr val="black"/>
                <a:srgbClr val="BF1BC3">
                  <a:tint val="45000"/>
                  <a:satMod val="400000"/>
                </a:srgbClr>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5715008" y="0"/>
            <a:ext cx="2928958" cy="2625329"/>
          </a:xfrm>
          <a:prstGeom prst="parallelogram">
            <a:avLst>
              <a:gd name="adj" fmla="val 78734"/>
            </a:avLst>
          </a:prstGeom>
          <a:blipFill>
            <a:blip r:embed="rId3">
              <a:duotone>
                <a:prstClr val="black"/>
                <a:srgbClr val="BF1BC3">
                  <a:tint val="45000"/>
                  <a:satMod val="400000"/>
                </a:srgbClr>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5715008" y="2625328"/>
            <a:ext cx="3071834" cy="2518172"/>
          </a:xfrm>
          <a:prstGeom prst="parallelogram">
            <a:avLst>
              <a:gd name="adj" fmla="val 89189"/>
            </a:avLst>
          </a:prstGeom>
          <a:blipFill>
            <a:blip r:embed="rId3">
              <a:duotone>
                <a:prstClr val="black"/>
                <a:srgbClr val="BF1BC3">
                  <a:tint val="45000"/>
                  <a:satMod val="400000"/>
                </a:srgbClr>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childTnLst>
                          </p:cTn>
                        </p:par>
                        <p:par>
                          <p:cTn id="55" fill="hold">
                            <p:stCondLst>
                              <p:cond delay="2000"/>
                            </p:stCondLst>
                            <p:childTnLst>
                              <p:par>
                                <p:cTn id="56" presetID="2" presetClass="exit" presetSubtype="12" fill="hold" grpId="1"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0-ppt_w/2"/>
                                          </p:val>
                                        </p:tav>
                                      </p:tavLst>
                                    </p:anim>
                                    <p:anim calcmode="lin" valueType="num">
                                      <p:cBhvr additive="base">
                                        <p:cTn id="58" dur="2000"/>
                                        <p:tgtEl>
                                          <p:spTgt spid="3"/>
                                        </p:tgtEl>
                                        <p:attrNameLst>
                                          <p:attrName>ppt_y</p:attrName>
                                        </p:attrNameLst>
                                      </p:cBhvr>
                                      <p:tavLst>
                                        <p:tav tm="0">
                                          <p:val>
                                            <p:strVal val="ppt_y"/>
                                          </p:val>
                                        </p:tav>
                                        <p:tav tm="100000">
                                          <p:val>
                                            <p:strVal val="1+ppt_h/2"/>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12" fill="hold" grpId="1"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0-ppt_w/2"/>
                                          </p:val>
                                        </p:tav>
                                      </p:tavLst>
                                    </p:anim>
                                    <p:anim calcmode="lin" valueType="num">
                                      <p:cBhvr additive="base">
                                        <p:cTn id="62" dur="2000"/>
                                        <p:tgtEl>
                                          <p:spTgt spid="5"/>
                                        </p:tgtEl>
                                        <p:attrNameLst>
                                          <p:attrName>ppt_y</p:attrName>
                                        </p:attrNameLst>
                                      </p:cBhvr>
                                      <p:tavLst>
                                        <p:tav tm="0">
                                          <p:val>
                                            <p:strVal val="ppt_y"/>
                                          </p:val>
                                        </p:tav>
                                        <p:tav tm="100000">
                                          <p:val>
                                            <p:strVal val="1+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12" fill="hold" grpId="1"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0-ppt_w/2"/>
                                          </p:val>
                                        </p:tav>
                                      </p:tavLst>
                                    </p:anim>
                                    <p:anim calcmode="lin" valueType="num">
                                      <p:cBhvr additive="base">
                                        <p:cTn id="66" dur="2000"/>
                                        <p:tgtEl>
                                          <p:spTgt spid="7"/>
                                        </p:tgtEl>
                                        <p:attrNameLst>
                                          <p:attrName>ppt_y</p:attrName>
                                        </p:attrNameLst>
                                      </p:cBhvr>
                                      <p:tavLst>
                                        <p:tav tm="0">
                                          <p:val>
                                            <p:strVal val="ppt_y"/>
                                          </p:val>
                                        </p:tav>
                                        <p:tav tm="100000">
                                          <p:val>
                                            <p:strVal val="1+ppt_h/2"/>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12" fill="hold" grpId="1" nodeType="withEffect">
                                  <p:stCondLst>
                                    <p:cond delay="0"/>
                                  </p:stCondLst>
                                  <p:childTnLst>
                                    <p:anim calcmode="lin" valueType="num">
                                      <p:cBhvr additive="base">
                                        <p:cTn id="69" dur="2000"/>
                                        <p:tgtEl>
                                          <p:spTgt spid="9"/>
                                        </p:tgtEl>
                                        <p:attrNameLst>
                                          <p:attrName>ppt_x</p:attrName>
                                        </p:attrNameLst>
                                      </p:cBhvr>
                                      <p:tavLst>
                                        <p:tav tm="0">
                                          <p:val>
                                            <p:strVal val="ppt_x"/>
                                          </p:val>
                                        </p:tav>
                                        <p:tav tm="100000">
                                          <p:val>
                                            <p:strVal val="0-ppt_w/2"/>
                                          </p:val>
                                        </p:tav>
                                      </p:tavLst>
                                    </p:anim>
                                    <p:anim calcmode="lin" valueType="num">
                                      <p:cBhvr additive="base">
                                        <p:cTn id="70" dur="2000"/>
                                        <p:tgtEl>
                                          <p:spTgt spid="9"/>
                                        </p:tgtEl>
                                        <p:attrNameLst>
                                          <p:attrName>ppt_y</p:attrName>
                                        </p:attrNameLst>
                                      </p:cBhvr>
                                      <p:tavLst>
                                        <p:tav tm="0">
                                          <p:val>
                                            <p:strVal val="ppt_y"/>
                                          </p:val>
                                        </p:tav>
                                        <p:tav tm="100000">
                                          <p:val>
                                            <p:strVal val="1+ppt_h/2"/>
                                          </p:val>
                                        </p:tav>
                                      </p:tavLst>
                                    </p:anim>
                                    <p:set>
                                      <p:cBhvr>
                                        <p:cTn id="71" dur="1" fill="hold">
                                          <p:stCondLst>
                                            <p:cond delay="1999"/>
                                          </p:stCondLst>
                                        </p:cTn>
                                        <p:tgtEl>
                                          <p:spTgt spid="9"/>
                                        </p:tgtEl>
                                        <p:attrNameLst>
                                          <p:attrName>style.visibility</p:attrName>
                                        </p:attrNameLst>
                                      </p:cBhvr>
                                      <p:to>
                                        <p:strVal val="hidden"/>
                                      </p:to>
                                    </p:set>
                                  </p:childTnLst>
                                </p:cTn>
                              </p:par>
                              <p:par>
                                <p:cTn id="72" presetID="2" presetClass="exit" presetSubtype="12" fill="hold" grpId="1" nodeType="withEffect">
                                  <p:stCondLst>
                                    <p:cond delay="0"/>
                                  </p:stCondLst>
                                  <p:childTnLst>
                                    <p:anim calcmode="lin" valueType="num">
                                      <p:cBhvr additive="base">
                                        <p:cTn id="73" dur="2000"/>
                                        <p:tgtEl>
                                          <p:spTgt spid="11"/>
                                        </p:tgtEl>
                                        <p:attrNameLst>
                                          <p:attrName>ppt_x</p:attrName>
                                        </p:attrNameLst>
                                      </p:cBhvr>
                                      <p:tavLst>
                                        <p:tav tm="0">
                                          <p:val>
                                            <p:strVal val="ppt_x"/>
                                          </p:val>
                                        </p:tav>
                                        <p:tav tm="100000">
                                          <p:val>
                                            <p:strVal val="0-ppt_w/2"/>
                                          </p:val>
                                        </p:tav>
                                      </p:tavLst>
                                    </p:anim>
                                    <p:anim calcmode="lin" valueType="num">
                                      <p:cBhvr additive="base">
                                        <p:cTn id="74" dur="2000"/>
                                        <p:tgtEl>
                                          <p:spTgt spid="11"/>
                                        </p:tgtEl>
                                        <p:attrNameLst>
                                          <p:attrName>ppt_y</p:attrName>
                                        </p:attrNameLst>
                                      </p:cBhvr>
                                      <p:tavLst>
                                        <p:tav tm="0">
                                          <p:val>
                                            <p:strVal val="ppt_y"/>
                                          </p:val>
                                        </p:tav>
                                        <p:tav tm="100000">
                                          <p:val>
                                            <p:strVal val="1+ppt_h/2"/>
                                          </p:val>
                                        </p:tav>
                                      </p:tavLst>
                                    </p:anim>
                                    <p:set>
                                      <p:cBhvr>
                                        <p:cTn id="75" dur="1" fill="hold">
                                          <p:stCondLst>
                                            <p:cond delay="1999"/>
                                          </p:stCondLst>
                                        </p:cTn>
                                        <p:tgtEl>
                                          <p:spTgt spid="11"/>
                                        </p:tgtEl>
                                        <p:attrNameLst>
                                          <p:attrName>style.visibility</p:attrName>
                                        </p:attrNameLst>
                                      </p:cBhvr>
                                      <p:to>
                                        <p:strVal val="hidden"/>
                                      </p:to>
                                    </p:set>
                                  </p:childTnLst>
                                </p:cTn>
                              </p:par>
                              <p:par>
                                <p:cTn id="76" presetID="2" presetClass="exit" presetSubtype="12" fill="hold" grpId="1" nodeType="withEffect">
                                  <p:stCondLst>
                                    <p:cond delay="0"/>
                                  </p:stCondLst>
                                  <p:childTnLst>
                                    <p:anim calcmode="lin" valueType="num">
                                      <p:cBhvr additive="base">
                                        <p:cTn id="77" dur="2000"/>
                                        <p:tgtEl>
                                          <p:spTgt spid="13"/>
                                        </p:tgtEl>
                                        <p:attrNameLst>
                                          <p:attrName>ppt_x</p:attrName>
                                        </p:attrNameLst>
                                      </p:cBhvr>
                                      <p:tavLst>
                                        <p:tav tm="0">
                                          <p:val>
                                            <p:strVal val="ppt_x"/>
                                          </p:val>
                                        </p:tav>
                                        <p:tav tm="100000">
                                          <p:val>
                                            <p:strVal val="0-ppt_w/2"/>
                                          </p:val>
                                        </p:tav>
                                      </p:tavLst>
                                    </p:anim>
                                    <p:anim calcmode="lin" valueType="num">
                                      <p:cBhvr additive="base">
                                        <p:cTn id="78" dur="2000"/>
                                        <p:tgtEl>
                                          <p:spTgt spid="13"/>
                                        </p:tgtEl>
                                        <p:attrNameLst>
                                          <p:attrName>ppt_y</p:attrName>
                                        </p:attrNameLst>
                                      </p:cBhvr>
                                      <p:tavLst>
                                        <p:tav tm="0">
                                          <p:val>
                                            <p:strVal val="ppt_y"/>
                                          </p:val>
                                        </p:tav>
                                        <p:tav tm="100000">
                                          <p:val>
                                            <p:strVal val="1+ppt_h/2"/>
                                          </p:val>
                                        </p:tav>
                                      </p:tavLst>
                                    </p:anim>
                                    <p:set>
                                      <p:cBhvr>
                                        <p:cTn id="79" dur="1" fill="hold">
                                          <p:stCondLst>
                                            <p:cond delay="1999"/>
                                          </p:stCondLst>
                                        </p:cTn>
                                        <p:tgtEl>
                                          <p:spTgt spid="13"/>
                                        </p:tgtEl>
                                        <p:attrNameLst>
                                          <p:attrName>style.visibility</p:attrName>
                                        </p:attrNameLst>
                                      </p:cBhvr>
                                      <p:to>
                                        <p:strVal val="hidden"/>
                                      </p:to>
                                    </p:set>
                                  </p:childTnLst>
                                </p:cTn>
                              </p:par>
                              <p:par>
                                <p:cTn id="80" presetID="2" presetClass="exit" presetSubtype="9" fill="hold" grpId="1" nodeType="with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0-ppt_w/2"/>
                                          </p:val>
                                        </p:tav>
                                      </p:tavLst>
                                    </p:anim>
                                    <p:anim calcmode="lin" valueType="num">
                                      <p:cBhvr additive="base">
                                        <p:cTn id="82" dur="2000"/>
                                        <p:tgtEl>
                                          <p:spTgt spid="4"/>
                                        </p:tgtEl>
                                        <p:attrNameLst>
                                          <p:attrName>ppt_y</p:attrName>
                                        </p:attrNameLst>
                                      </p:cBhvr>
                                      <p:tavLst>
                                        <p:tav tm="0">
                                          <p:val>
                                            <p:strVal val="ppt_y"/>
                                          </p:val>
                                        </p:tav>
                                        <p:tav tm="100000">
                                          <p:val>
                                            <p:strVal val="0-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9" fill="hold" grpId="1"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0-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9" fill="hold" grpId="1"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0-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9" fill="hold" grpId="1"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0-ppt_w/2"/>
                                          </p:val>
                                        </p:tav>
                                      </p:tavLst>
                                    </p:anim>
                                    <p:anim calcmode="lin" valueType="num">
                                      <p:cBhvr additive="base">
                                        <p:cTn id="94" dur="2000"/>
                                        <p:tgtEl>
                                          <p:spTgt spid="10"/>
                                        </p:tgtEl>
                                        <p:attrNameLst>
                                          <p:attrName>ppt_y</p:attrName>
                                        </p:attrNameLst>
                                      </p:cBhvr>
                                      <p:tavLst>
                                        <p:tav tm="0">
                                          <p:val>
                                            <p:strVal val="ppt_y"/>
                                          </p:val>
                                        </p:tav>
                                        <p:tav tm="100000">
                                          <p:val>
                                            <p:strVal val="0-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9" fill="hold" grpId="1"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0-ppt_w/2"/>
                                          </p:val>
                                        </p:tav>
                                      </p:tavLst>
                                    </p:anim>
                                    <p:anim calcmode="lin" valueType="num">
                                      <p:cBhvr additive="base">
                                        <p:cTn id="98" dur="2000"/>
                                        <p:tgtEl>
                                          <p:spTgt spid="12"/>
                                        </p:tgtEl>
                                        <p:attrNameLst>
                                          <p:attrName>ppt_y</p:attrName>
                                        </p:attrNameLst>
                                      </p:cBhvr>
                                      <p:tavLst>
                                        <p:tav tm="0">
                                          <p:val>
                                            <p:strVal val="ppt_y"/>
                                          </p:val>
                                        </p:tav>
                                        <p:tav tm="100000">
                                          <p:val>
                                            <p:strVal val="0-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9" fill="hold" grpId="1"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0-ppt_w/2"/>
                                          </p:val>
                                        </p:tav>
                                      </p:tavLst>
                                    </p:anim>
                                    <p:anim calcmode="lin" valueType="num">
                                      <p:cBhvr additive="base">
                                        <p:cTn id="102" dur="2000"/>
                                        <p:tgtEl>
                                          <p:spTgt spid="14"/>
                                        </p:tgtEl>
                                        <p:attrNameLst>
                                          <p:attrName>ppt_y</p:attrName>
                                        </p:attrNameLst>
                                      </p:cBhvr>
                                      <p:tavLst>
                                        <p:tav tm="0">
                                          <p:val>
                                            <p:strVal val="ppt_y"/>
                                          </p:val>
                                        </p:tav>
                                        <p:tav tm="100000">
                                          <p:val>
                                            <p:strVal val="0-ppt_h/2"/>
                                          </p:val>
                                        </p:tav>
                                      </p:tavLst>
                                    </p:anim>
                                    <p:set>
                                      <p:cBhvr>
                                        <p:cTn id="103" dur="1" fill="hold">
                                          <p:stCondLst>
                                            <p:cond delay="1999"/>
                                          </p:stCondLst>
                                        </p:cTn>
                                        <p:tgtEl>
                                          <p:spTgt spid="14"/>
                                        </p:tgtEl>
                                        <p:attrNameLst>
                                          <p:attrName>style.visibility</p:attrName>
                                        </p:attrNameLst>
                                      </p:cBhvr>
                                      <p:to>
                                        <p:strVal val="hidden"/>
                                      </p:to>
                                    </p:set>
                                  </p:childTnLst>
                                </p:cTn>
                              </p:par>
                              <p:par>
                                <p:cTn id="104" presetID="17" presetClass="entr" presetSubtype="2"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ppt_x</p:attrName>
                                        </p:attrNameLst>
                                      </p:cBhvr>
                                      <p:tavLst>
                                        <p:tav tm="0">
                                          <p:val>
                                            <p:strVal val="#ppt_x+#ppt_w/2"/>
                                          </p:val>
                                        </p:tav>
                                        <p:tav tm="100000">
                                          <p:val>
                                            <p:strVal val="#ppt_x"/>
                                          </p:val>
                                        </p:tav>
                                      </p:tavLst>
                                    </p:anim>
                                    <p:anim calcmode="lin" valueType="num">
                                      <p:cBhvr>
                                        <p:cTn id="107" dur="2000" fill="hold"/>
                                        <p:tgtEl>
                                          <p:spTgt spid="2"/>
                                        </p:tgtEl>
                                        <p:attrNameLst>
                                          <p:attrName>ppt_y</p:attrName>
                                        </p:attrNameLst>
                                      </p:cBhvr>
                                      <p:tavLst>
                                        <p:tav tm="0">
                                          <p:val>
                                            <p:strVal val="#ppt_y"/>
                                          </p:val>
                                        </p:tav>
                                        <p:tav tm="100000">
                                          <p:val>
                                            <p:strVal val="#ppt_y"/>
                                          </p:val>
                                        </p:tav>
                                      </p:tavLst>
                                    </p:anim>
                                    <p:anim calcmode="lin" valueType="num">
                                      <p:cBhvr>
                                        <p:cTn id="108" dur="2000" fill="hold"/>
                                        <p:tgtEl>
                                          <p:spTgt spid="2"/>
                                        </p:tgtEl>
                                        <p:attrNameLst>
                                          <p:attrName>ppt_w</p:attrName>
                                        </p:attrNameLst>
                                      </p:cBhvr>
                                      <p:tavLst>
                                        <p:tav tm="0">
                                          <p:val>
                                            <p:fltVal val="0"/>
                                          </p:val>
                                        </p:tav>
                                        <p:tav tm="100000">
                                          <p:val>
                                            <p:strVal val="#ppt_w"/>
                                          </p:val>
                                        </p:tav>
                                      </p:tavLst>
                                    </p:anim>
                                    <p:anim calcmode="lin" valueType="num">
                                      <p:cBhvr>
                                        <p:cTn id="10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2" name="1 Imagen" descr="hjsgyj.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Paralelogramo"/>
          <p:cNvSpPr/>
          <p:nvPr/>
        </p:nvSpPr>
        <p:spPr>
          <a:xfrm rot="16200000">
            <a:off x="2000250" y="-2000250"/>
            <a:ext cx="5143501" cy="9144001"/>
          </a:xfrm>
          <a:prstGeom prst="parallelogram">
            <a:avLst>
              <a:gd name="adj" fmla="val 93437"/>
            </a:avLst>
          </a:prstGeom>
          <a:blipFill>
            <a:blip r:embed="rId3"/>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rot="16200000">
            <a:off x="1812733" y="-1330543"/>
            <a:ext cx="4661312" cy="8286775"/>
          </a:xfrm>
          <a:prstGeom prst="parallelogram">
            <a:avLst>
              <a:gd name="adj" fmla="val 93437"/>
            </a:avLst>
          </a:prstGeom>
          <a:blipFill dpi="0" rotWithShape="1">
            <a:blip r:embed="rId3"/>
            <a:srcRect/>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16200000">
            <a:off x="2669956" y="-1812731"/>
            <a:ext cx="4661312" cy="8286775"/>
          </a:xfrm>
          <a:prstGeom prst="parallelogram">
            <a:avLst>
              <a:gd name="adj" fmla="val 93437"/>
            </a:avLst>
          </a:prstGeom>
          <a:blipFill>
            <a:blip r:embed="rId3"/>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6200000">
            <a:off x="1625208" y="-660812"/>
            <a:ext cx="4179104" cy="7429518"/>
          </a:xfrm>
          <a:prstGeom prst="parallelogram">
            <a:avLst>
              <a:gd name="adj" fmla="val 92069"/>
            </a:avLst>
          </a:prstGeom>
          <a:blipFill dpi="0" rotWithShape="1">
            <a:blip r:embed="rId3"/>
            <a:srcRect/>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16200000">
            <a:off x="3339690" y="-1625206"/>
            <a:ext cx="4179104" cy="7429518"/>
          </a:xfrm>
          <a:prstGeom prst="parallelogram">
            <a:avLst>
              <a:gd name="adj" fmla="val 93437"/>
            </a:avLst>
          </a:prstGeom>
          <a:blipFill>
            <a:blip r:embed="rId3"/>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16200000">
            <a:off x="1446614" y="-53588"/>
            <a:ext cx="3750477" cy="6643701"/>
          </a:xfrm>
          <a:prstGeom prst="parallelogram">
            <a:avLst>
              <a:gd name="adj" fmla="val 92294"/>
            </a:avLst>
          </a:prstGeom>
          <a:blipFill dpi="0" rotWithShape="1">
            <a:blip r:embed="rId3"/>
            <a:srcRect/>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Paralelogramo"/>
          <p:cNvSpPr/>
          <p:nvPr/>
        </p:nvSpPr>
        <p:spPr>
          <a:xfrm rot="16200000">
            <a:off x="3946912" y="-1446611"/>
            <a:ext cx="3750477" cy="6643701"/>
          </a:xfrm>
          <a:prstGeom prst="parallelogram">
            <a:avLst>
              <a:gd name="adj" fmla="val 92294"/>
            </a:avLst>
          </a:prstGeom>
          <a:blipFill>
            <a:blip r:embed="rId3"/>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6200000">
            <a:off x="1268021" y="553635"/>
            <a:ext cx="3321849" cy="5857882"/>
          </a:xfrm>
          <a:prstGeom prst="parallelogram">
            <a:avLst>
              <a:gd name="adj" fmla="val 91004"/>
            </a:avLst>
          </a:prstGeom>
          <a:blipFill dpi="0" rotWithShape="1">
            <a:blip r:embed="rId3"/>
            <a:srcRect/>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6200000">
            <a:off x="4554135" y="-1268017"/>
            <a:ext cx="3321849" cy="5857882"/>
          </a:xfrm>
          <a:prstGeom prst="parallelogram">
            <a:avLst>
              <a:gd name="adj" fmla="val 91004"/>
            </a:avLst>
          </a:prstGeom>
          <a:blipFill>
            <a:blip r:embed="rId3"/>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6200000">
            <a:off x="1089423" y="1160857"/>
            <a:ext cx="2893221" cy="5072066"/>
          </a:xfrm>
          <a:prstGeom prst="parallelogram">
            <a:avLst>
              <a:gd name="adj" fmla="val 88991"/>
            </a:avLst>
          </a:prstGeom>
          <a:blipFill dpi="0" rotWithShape="1">
            <a:blip r:embed="rId3"/>
            <a:srcRect/>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6200000">
            <a:off x="5161357" y="-1089423"/>
            <a:ext cx="2893221" cy="5072066"/>
          </a:xfrm>
          <a:prstGeom prst="parallelogram">
            <a:avLst>
              <a:gd name="adj" fmla="val 88991"/>
            </a:avLst>
          </a:prstGeom>
          <a:blipFill>
            <a:blip r:embed="rId3"/>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16200000">
            <a:off x="830460" y="1902026"/>
            <a:ext cx="2411015" cy="4071934"/>
          </a:xfrm>
          <a:prstGeom prst="parallelogram">
            <a:avLst>
              <a:gd name="adj" fmla="val 86621"/>
            </a:avLst>
          </a:prstGeom>
          <a:blipFill dpi="0" rotWithShape="1">
            <a:blip r:embed="rId3"/>
            <a:srcRect/>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6200000">
            <a:off x="5902526" y="-830460"/>
            <a:ext cx="2411015" cy="4071934"/>
          </a:xfrm>
          <a:prstGeom prst="parallelogram">
            <a:avLst>
              <a:gd name="adj" fmla="val 86621"/>
            </a:avLst>
          </a:prstGeom>
          <a:blipFill>
            <a:blip r:embed="rId3"/>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16200000">
            <a:off x="616146" y="2544968"/>
            <a:ext cx="1982387" cy="3214678"/>
          </a:xfrm>
          <a:prstGeom prst="parallelogram">
            <a:avLst>
              <a:gd name="adj" fmla="val 84459"/>
            </a:avLst>
          </a:prstGeom>
          <a:blipFill dpi="0" rotWithShape="1">
            <a:blip r:embed="rId3"/>
            <a:srcRect/>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16200000">
            <a:off x="6545468" y="-616146"/>
            <a:ext cx="1982387" cy="3214678"/>
          </a:xfrm>
          <a:prstGeom prst="parallelogram">
            <a:avLst>
              <a:gd name="adj" fmla="val 84459"/>
            </a:avLst>
          </a:prstGeom>
          <a:blipFill>
            <a:blip r:embed="rId3"/>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16200000">
            <a:off x="401832" y="3187910"/>
            <a:ext cx="1553759" cy="2357422"/>
          </a:xfrm>
          <a:prstGeom prst="parallelogram">
            <a:avLst>
              <a:gd name="adj" fmla="val 80649"/>
            </a:avLst>
          </a:prstGeom>
          <a:blipFill dpi="0" rotWithShape="1">
            <a:blip r:embed="rId3"/>
            <a:srcRect/>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6200000">
            <a:off x="7188409" y="-401832"/>
            <a:ext cx="1553759" cy="2357422"/>
          </a:xfrm>
          <a:prstGeom prst="parallelogram">
            <a:avLst>
              <a:gd name="adj" fmla="val 80649"/>
            </a:avLst>
          </a:prstGeom>
          <a:blipFill>
            <a:blip r:embed="rId3"/>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rot="16200000">
            <a:off x="160729" y="3804063"/>
            <a:ext cx="1178709" cy="1500166"/>
          </a:xfrm>
          <a:prstGeom prst="parallelogram">
            <a:avLst>
              <a:gd name="adj" fmla="val 76205"/>
            </a:avLst>
          </a:prstGeom>
          <a:blipFill dpi="0" rotWithShape="1">
            <a:blip r:embed="rId4" cstate="print"/>
            <a:srcRect/>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16200000">
            <a:off x="7858141" y="-214307"/>
            <a:ext cx="1071552" cy="1500166"/>
          </a:xfrm>
          <a:prstGeom prst="parallelogram">
            <a:avLst>
              <a:gd name="adj" fmla="val 70872"/>
            </a:avLst>
          </a:prstGeom>
          <a:blipFill>
            <a:blip r:embed="rId5" cstate="print"/>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16200000">
            <a:off x="80361" y="4366637"/>
            <a:ext cx="696503" cy="857224"/>
          </a:xfrm>
          <a:prstGeom prst="parallelogram">
            <a:avLst>
              <a:gd name="adj" fmla="val 66701"/>
            </a:avLst>
          </a:prstGeom>
          <a:blipFill dpi="0" rotWithShape="1">
            <a:blip r:embed="rId6" cstate="print"/>
            <a:srcRect/>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16789269">
            <a:off x="8420715" y="-133939"/>
            <a:ext cx="589346" cy="857224"/>
          </a:xfrm>
          <a:prstGeom prst="parallelogram">
            <a:avLst>
              <a:gd name="adj" fmla="val 59428"/>
            </a:avLst>
          </a:prstGeom>
          <a:blipFill>
            <a:blip r:embed="rId7" cstate="print"/>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3" presetClass="entr" presetSubtype="5"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blinds(vertical)">
                                      <p:cBhvr>
                                        <p:cTn id="9" dur="2000"/>
                                        <p:tgtEl>
                                          <p:spTgt spid="4"/>
                                        </p:tgtEl>
                                      </p:cBhvr>
                                    </p:animEffect>
                                  </p:childTnLst>
                                </p:cTn>
                              </p:par>
                              <p:par>
                                <p:cTn id="10" presetID="2" presetClass="entr" presetSubtype="9" fill="hold" grpId="1"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2000" fill="hold"/>
                                        <p:tgtEl>
                                          <p:spTgt spid="4"/>
                                        </p:tgtEl>
                                        <p:attrNameLst>
                                          <p:attrName>ppt_x</p:attrName>
                                        </p:attrNameLst>
                                      </p:cBhvr>
                                      <p:tavLst>
                                        <p:tav tm="0">
                                          <p:val>
                                            <p:strVal val="0-#ppt_w/2"/>
                                          </p:val>
                                        </p:tav>
                                        <p:tav tm="100000">
                                          <p:val>
                                            <p:strVal val="#ppt_x"/>
                                          </p:val>
                                        </p:tav>
                                      </p:tavLst>
                                    </p:anim>
                                    <p:anim calcmode="lin" valueType="num">
                                      <p:cBhvr additive="base">
                                        <p:cTn id="13" dur="2000" fill="hold"/>
                                        <p:tgtEl>
                                          <p:spTgt spid="4"/>
                                        </p:tgtEl>
                                        <p:attrNameLst>
                                          <p:attrName>ppt_y</p:attrName>
                                        </p:attrNameLst>
                                      </p:cBhvr>
                                      <p:tavLst>
                                        <p:tav tm="0">
                                          <p:val>
                                            <p:strVal val="0-#ppt_h/2"/>
                                          </p:val>
                                        </p:tav>
                                        <p:tav tm="100000">
                                          <p:val>
                                            <p:strVal val="#ppt_y"/>
                                          </p:val>
                                        </p:tav>
                                      </p:tavLst>
                                    </p:anim>
                                  </p:childTnLst>
                                </p:cTn>
                              </p:par>
                              <p:par>
                                <p:cTn id="14" presetID="3" presetClass="entr" presetSubtype="5"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linds(vertical)">
                                      <p:cBhvr>
                                        <p:cTn id="16" dur="2000"/>
                                        <p:tgtEl>
                                          <p:spTgt spid="5"/>
                                        </p:tgtEl>
                                      </p:cBhvr>
                                    </p:animEffect>
                                  </p:childTnLst>
                                </p:cTn>
                              </p:par>
                              <p:par>
                                <p:cTn id="17" presetID="2" presetClass="entr" presetSubtype="9" fill="hold" grpId="1"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0-#ppt_w/2"/>
                                          </p:val>
                                        </p:tav>
                                        <p:tav tm="100000">
                                          <p:val>
                                            <p:strVal val="#ppt_x"/>
                                          </p:val>
                                        </p:tav>
                                      </p:tavLst>
                                    </p:anim>
                                    <p:anim calcmode="lin" valueType="num">
                                      <p:cBhvr additive="base">
                                        <p:cTn id="20" dur="2000" fill="hold"/>
                                        <p:tgtEl>
                                          <p:spTgt spid="5"/>
                                        </p:tgtEl>
                                        <p:attrNameLst>
                                          <p:attrName>ppt_y</p:attrName>
                                        </p:attrNameLst>
                                      </p:cBhvr>
                                      <p:tavLst>
                                        <p:tav tm="0">
                                          <p:val>
                                            <p:strVal val="0-#ppt_h/2"/>
                                          </p:val>
                                        </p:tav>
                                        <p:tav tm="100000">
                                          <p:val>
                                            <p:strVal val="#ppt_y"/>
                                          </p:val>
                                        </p:tav>
                                      </p:tavLst>
                                    </p:anim>
                                  </p:childTnLst>
                                </p:cTn>
                              </p:par>
                              <p:par>
                                <p:cTn id="21" presetID="3" presetClass="entr" presetSubtype="5"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linds(vertical)">
                                      <p:cBhvr>
                                        <p:cTn id="23" dur="2000"/>
                                        <p:tgtEl>
                                          <p:spTgt spid="6"/>
                                        </p:tgtEl>
                                      </p:cBhvr>
                                    </p:animEffect>
                                  </p:childTnLst>
                                </p:cTn>
                              </p:par>
                              <p:par>
                                <p:cTn id="24" presetID="2" presetClass="entr" presetSubtype="9" fill="hold" grpId="1"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2000" fill="hold"/>
                                        <p:tgtEl>
                                          <p:spTgt spid="6"/>
                                        </p:tgtEl>
                                        <p:attrNameLst>
                                          <p:attrName>ppt_x</p:attrName>
                                        </p:attrNameLst>
                                      </p:cBhvr>
                                      <p:tavLst>
                                        <p:tav tm="0">
                                          <p:val>
                                            <p:strVal val="0-#ppt_w/2"/>
                                          </p:val>
                                        </p:tav>
                                        <p:tav tm="100000">
                                          <p:val>
                                            <p:strVal val="#ppt_x"/>
                                          </p:val>
                                        </p:tav>
                                      </p:tavLst>
                                    </p:anim>
                                    <p:anim calcmode="lin" valueType="num">
                                      <p:cBhvr additive="base">
                                        <p:cTn id="27" dur="2000" fill="hold"/>
                                        <p:tgtEl>
                                          <p:spTgt spid="6"/>
                                        </p:tgtEl>
                                        <p:attrNameLst>
                                          <p:attrName>ppt_y</p:attrName>
                                        </p:attrNameLst>
                                      </p:cBhvr>
                                      <p:tavLst>
                                        <p:tav tm="0">
                                          <p:val>
                                            <p:strVal val="0-#ppt_h/2"/>
                                          </p:val>
                                        </p:tav>
                                        <p:tav tm="100000">
                                          <p:val>
                                            <p:strVal val="#ppt_y"/>
                                          </p:val>
                                        </p:tav>
                                      </p:tavLst>
                                    </p:anim>
                                  </p:childTnLst>
                                </p:cTn>
                              </p:par>
                              <p:par>
                                <p:cTn id="28" presetID="3" presetClass="entr" presetSubtype="5"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linds(vertical)">
                                      <p:cBhvr>
                                        <p:cTn id="30" dur="2000"/>
                                        <p:tgtEl>
                                          <p:spTgt spid="7"/>
                                        </p:tgtEl>
                                      </p:cBhvr>
                                    </p:animEffect>
                                  </p:childTnLst>
                                </p:cTn>
                              </p:par>
                              <p:par>
                                <p:cTn id="31" presetID="2" presetClass="entr" presetSubtype="9" fill="hold" grpId="1"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0-#ppt_w/2"/>
                                          </p:val>
                                        </p:tav>
                                        <p:tav tm="100000">
                                          <p:val>
                                            <p:strVal val="#ppt_x"/>
                                          </p:val>
                                        </p:tav>
                                      </p:tavLst>
                                    </p:anim>
                                    <p:anim calcmode="lin" valueType="num">
                                      <p:cBhvr additive="base">
                                        <p:cTn id="34" dur="2000" fill="hold"/>
                                        <p:tgtEl>
                                          <p:spTgt spid="7"/>
                                        </p:tgtEl>
                                        <p:attrNameLst>
                                          <p:attrName>ppt_y</p:attrName>
                                        </p:attrNameLst>
                                      </p:cBhvr>
                                      <p:tavLst>
                                        <p:tav tm="0">
                                          <p:val>
                                            <p:strVal val="0-#ppt_h/2"/>
                                          </p:val>
                                        </p:tav>
                                        <p:tav tm="100000">
                                          <p:val>
                                            <p:strVal val="#ppt_y"/>
                                          </p:val>
                                        </p:tav>
                                      </p:tavLst>
                                    </p:anim>
                                  </p:childTnLst>
                                </p:cTn>
                              </p:par>
                              <p:par>
                                <p:cTn id="35" presetID="3" presetClass="entr" presetSubtype="5"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blinds(vertical)">
                                      <p:cBhvr>
                                        <p:cTn id="37" dur="2000"/>
                                        <p:tgtEl>
                                          <p:spTgt spid="8"/>
                                        </p:tgtEl>
                                      </p:cBhvr>
                                    </p:animEffect>
                                  </p:childTnLst>
                                </p:cTn>
                              </p:par>
                              <p:par>
                                <p:cTn id="38" presetID="2" presetClass="entr" presetSubtype="9"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2000" fill="hold"/>
                                        <p:tgtEl>
                                          <p:spTgt spid="8"/>
                                        </p:tgtEl>
                                        <p:attrNameLst>
                                          <p:attrName>ppt_x</p:attrName>
                                        </p:attrNameLst>
                                      </p:cBhvr>
                                      <p:tavLst>
                                        <p:tav tm="0">
                                          <p:val>
                                            <p:strVal val="0-#ppt_w/2"/>
                                          </p:val>
                                        </p:tav>
                                        <p:tav tm="100000">
                                          <p:val>
                                            <p:strVal val="#ppt_x"/>
                                          </p:val>
                                        </p:tav>
                                      </p:tavLst>
                                    </p:anim>
                                    <p:anim calcmode="lin" valueType="num">
                                      <p:cBhvr additive="base">
                                        <p:cTn id="41" dur="2000" fill="hold"/>
                                        <p:tgtEl>
                                          <p:spTgt spid="8"/>
                                        </p:tgtEl>
                                        <p:attrNameLst>
                                          <p:attrName>ppt_y</p:attrName>
                                        </p:attrNameLst>
                                      </p:cBhvr>
                                      <p:tavLst>
                                        <p:tav tm="0">
                                          <p:val>
                                            <p:strVal val="0-#ppt_h/2"/>
                                          </p:val>
                                        </p:tav>
                                        <p:tav tm="100000">
                                          <p:val>
                                            <p:strVal val="#ppt_y"/>
                                          </p:val>
                                        </p:tav>
                                      </p:tavLst>
                                    </p:anim>
                                  </p:childTnLst>
                                </p:cTn>
                              </p:par>
                              <p:par>
                                <p:cTn id="42" presetID="3" presetClass="entr" presetSubtype="5"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blinds(vertical)">
                                      <p:cBhvr>
                                        <p:cTn id="44" dur="2000"/>
                                        <p:tgtEl>
                                          <p:spTgt spid="9"/>
                                        </p:tgtEl>
                                      </p:cBhvr>
                                    </p:animEffect>
                                  </p:childTnLst>
                                </p:cTn>
                              </p:par>
                              <p:par>
                                <p:cTn id="45" presetID="2" presetClass="entr" presetSubtype="9" fill="hold" grpId="1"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2000" fill="hold"/>
                                        <p:tgtEl>
                                          <p:spTgt spid="9"/>
                                        </p:tgtEl>
                                        <p:attrNameLst>
                                          <p:attrName>ppt_x</p:attrName>
                                        </p:attrNameLst>
                                      </p:cBhvr>
                                      <p:tavLst>
                                        <p:tav tm="0">
                                          <p:val>
                                            <p:strVal val="0-#ppt_w/2"/>
                                          </p:val>
                                        </p:tav>
                                        <p:tav tm="100000">
                                          <p:val>
                                            <p:strVal val="#ppt_x"/>
                                          </p:val>
                                        </p:tav>
                                      </p:tavLst>
                                    </p:anim>
                                    <p:anim calcmode="lin" valueType="num">
                                      <p:cBhvr additive="base">
                                        <p:cTn id="48" dur="2000" fill="hold"/>
                                        <p:tgtEl>
                                          <p:spTgt spid="9"/>
                                        </p:tgtEl>
                                        <p:attrNameLst>
                                          <p:attrName>ppt_y</p:attrName>
                                        </p:attrNameLst>
                                      </p:cBhvr>
                                      <p:tavLst>
                                        <p:tav tm="0">
                                          <p:val>
                                            <p:strVal val="0-#ppt_h/2"/>
                                          </p:val>
                                        </p:tav>
                                        <p:tav tm="100000">
                                          <p:val>
                                            <p:strVal val="#ppt_y"/>
                                          </p:val>
                                        </p:tav>
                                      </p:tavLst>
                                    </p:anim>
                                  </p:childTnLst>
                                </p:cTn>
                              </p:par>
                              <p:par>
                                <p:cTn id="49" presetID="3" presetClass="entr" presetSubtype="5"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blinds(vertical)">
                                      <p:cBhvr>
                                        <p:cTn id="51" dur="2000"/>
                                        <p:tgtEl>
                                          <p:spTgt spid="10"/>
                                        </p:tgtEl>
                                      </p:cBhvr>
                                    </p:animEffect>
                                  </p:childTnLst>
                                </p:cTn>
                              </p:par>
                              <p:par>
                                <p:cTn id="52" presetID="2" presetClass="entr" presetSubtype="9"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2000" fill="hold"/>
                                        <p:tgtEl>
                                          <p:spTgt spid="10"/>
                                        </p:tgtEl>
                                        <p:attrNameLst>
                                          <p:attrName>ppt_x</p:attrName>
                                        </p:attrNameLst>
                                      </p:cBhvr>
                                      <p:tavLst>
                                        <p:tav tm="0">
                                          <p:val>
                                            <p:strVal val="0-#ppt_w/2"/>
                                          </p:val>
                                        </p:tav>
                                        <p:tav tm="100000">
                                          <p:val>
                                            <p:strVal val="#ppt_x"/>
                                          </p:val>
                                        </p:tav>
                                      </p:tavLst>
                                    </p:anim>
                                    <p:anim calcmode="lin" valueType="num">
                                      <p:cBhvr additive="base">
                                        <p:cTn id="55" dur="2000" fill="hold"/>
                                        <p:tgtEl>
                                          <p:spTgt spid="10"/>
                                        </p:tgtEl>
                                        <p:attrNameLst>
                                          <p:attrName>ppt_y</p:attrName>
                                        </p:attrNameLst>
                                      </p:cBhvr>
                                      <p:tavLst>
                                        <p:tav tm="0">
                                          <p:val>
                                            <p:strVal val="0-#ppt_h/2"/>
                                          </p:val>
                                        </p:tav>
                                        <p:tav tm="100000">
                                          <p:val>
                                            <p:strVal val="#ppt_y"/>
                                          </p:val>
                                        </p:tav>
                                      </p:tavLst>
                                    </p:anim>
                                  </p:childTnLst>
                                </p:cTn>
                              </p:par>
                              <p:par>
                                <p:cTn id="56" presetID="3" presetClass="entr" presetSubtype="5"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blinds(vertical)">
                                      <p:cBhvr>
                                        <p:cTn id="58" dur="2000"/>
                                        <p:tgtEl>
                                          <p:spTgt spid="11"/>
                                        </p:tgtEl>
                                      </p:cBhvr>
                                    </p:animEffect>
                                  </p:childTnLst>
                                </p:cTn>
                              </p:par>
                              <p:par>
                                <p:cTn id="59" presetID="2" presetClass="entr" presetSubtype="9" fill="hold" grpId="1"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0-#ppt_w/2"/>
                                          </p:val>
                                        </p:tav>
                                        <p:tav tm="100000">
                                          <p:val>
                                            <p:strVal val="#ppt_x"/>
                                          </p:val>
                                        </p:tav>
                                      </p:tavLst>
                                    </p:anim>
                                    <p:anim calcmode="lin" valueType="num">
                                      <p:cBhvr additive="base">
                                        <p:cTn id="62" dur="2000" fill="hold"/>
                                        <p:tgtEl>
                                          <p:spTgt spid="11"/>
                                        </p:tgtEl>
                                        <p:attrNameLst>
                                          <p:attrName>ppt_y</p:attrName>
                                        </p:attrNameLst>
                                      </p:cBhvr>
                                      <p:tavLst>
                                        <p:tav tm="0">
                                          <p:val>
                                            <p:strVal val="0-#ppt_h/2"/>
                                          </p:val>
                                        </p:tav>
                                        <p:tav tm="100000">
                                          <p:val>
                                            <p:strVal val="#ppt_y"/>
                                          </p:val>
                                        </p:tav>
                                      </p:tavLst>
                                    </p:anim>
                                  </p:childTnLst>
                                </p:cTn>
                              </p:par>
                              <p:par>
                                <p:cTn id="63" presetID="3" presetClass="entr" presetSubtype="5" fill="hold" grpId="0" nodeType="with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blinds(vertical)">
                                      <p:cBhvr>
                                        <p:cTn id="65" dur="2000"/>
                                        <p:tgtEl>
                                          <p:spTgt spid="12"/>
                                        </p:tgtEl>
                                      </p:cBhvr>
                                    </p:animEffect>
                                  </p:childTnLst>
                                </p:cTn>
                              </p:par>
                              <p:par>
                                <p:cTn id="66" presetID="2" presetClass="entr" presetSubtype="9" fill="hold" grpId="1" nodeType="with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additive="base">
                                        <p:cTn id="68" dur="2000" fill="hold"/>
                                        <p:tgtEl>
                                          <p:spTgt spid="12"/>
                                        </p:tgtEl>
                                        <p:attrNameLst>
                                          <p:attrName>ppt_x</p:attrName>
                                        </p:attrNameLst>
                                      </p:cBhvr>
                                      <p:tavLst>
                                        <p:tav tm="0">
                                          <p:val>
                                            <p:strVal val="0-#ppt_w/2"/>
                                          </p:val>
                                        </p:tav>
                                        <p:tav tm="100000">
                                          <p:val>
                                            <p:strVal val="#ppt_x"/>
                                          </p:val>
                                        </p:tav>
                                      </p:tavLst>
                                    </p:anim>
                                    <p:anim calcmode="lin" valueType="num">
                                      <p:cBhvr additive="base">
                                        <p:cTn id="69" dur="2000" fill="hold"/>
                                        <p:tgtEl>
                                          <p:spTgt spid="12"/>
                                        </p:tgtEl>
                                        <p:attrNameLst>
                                          <p:attrName>ppt_y</p:attrName>
                                        </p:attrNameLst>
                                      </p:cBhvr>
                                      <p:tavLst>
                                        <p:tav tm="0">
                                          <p:val>
                                            <p:strVal val="0-#ppt_h/2"/>
                                          </p:val>
                                        </p:tav>
                                        <p:tav tm="100000">
                                          <p:val>
                                            <p:strVal val="#ppt_y"/>
                                          </p:val>
                                        </p:tav>
                                      </p:tavLst>
                                    </p:anim>
                                  </p:childTnLst>
                                </p:cTn>
                              </p:par>
                              <p:par>
                                <p:cTn id="70" presetID="3" presetClass="entr" presetSubtype="5" fill="hold" grpId="0" nodeType="with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blinds(vertical)">
                                      <p:cBhvr>
                                        <p:cTn id="72" dur="2000"/>
                                        <p:tgtEl>
                                          <p:spTgt spid="13"/>
                                        </p:tgtEl>
                                      </p:cBhvr>
                                    </p:animEffect>
                                  </p:childTnLst>
                                </p:cTn>
                              </p:par>
                              <p:par>
                                <p:cTn id="73" presetID="2" presetClass="entr" presetSubtype="9" fill="hold" grpId="1"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2000" fill="hold"/>
                                        <p:tgtEl>
                                          <p:spTgt spid="13"/>
                                        </p:tgtEl>
                                        <p:attrNameLst>
                                          <p:attrName>ppt_x</p:attrName>
                                        </p:attrNameLst>
                                      </p:cBhvr>
                                      <p:tavLst>
                                        <p:tav tm="0">
                                          <p:val>
                                            <p:strVal val="0-#ppt_w/2"/>
                                          </p:val>
                                        </p:tav>
                                        <p:tav tm="100000">
                                          <p:val>
                                            <p:strVal val="#ppt_x"/>
                                          </p:val>
                                        </p:tav>
                                      </p:tavLst>
                                    </p:anim>
                                    <p:anim calcmode="lin" valueType="num">
                                      <p:cBhvr additive="base">
                                        <p:cTn id="76" dur="2000" fill="hold"/>
                                        <p:tgtEl>
                                          <p:spTgt spid="13"/>
                                        </p:tgtEl>
                                        <p:attrNameLst>
                                          <p:attrName>ppt_y</p:attrName>
                                        </p:attrNameLst>
                                      </p:cBhvr>
                                      <p:tavLst>
                                        <p:tav tm="0">
                                          <p:val>
                                            <p:strVal val="0-#ppt_h/2"/>
                                          </p:val>
                                        </p:tav>
                                        <p:tav tm="100000">
                                          <p:val>
                                            <p:strVal val="#ppt_y"/>
                                          </p:val>
                                        </p:tav>
                                      </p:tavLst>
                                    </p:anim>
                                  </p:childTnLst>
                                </p:cTn>
                              </p:par>
                              <p:par>
                                <p:cTn id="77" presetID="3" presetClass="entr" presetSubtype="5"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blinds(vertical)">
                                      <p:cBhvr>
                                        <p:cTn id="79" dur="2000"/>
                                        <p:tgtEl>
                                          <p:spTgt spid="14"/>
                                        </p:tgtEl>
                                      </p:cBhvr>
                                    </p:animEffect>
                                  </p:childTnLst>
                                </p:cTn>
                              </p:par>
                              <p:par>
                                <p:cTn id="80" presetID="2" presetClass="entr" presetSubtype="9" fill="hold" grpId="1"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2000" fill="hold"/>
                                        <p:tgtEl>
                                          <p:spTgt spid="14"/>
                                        </p:tgtEl>
                                        <p:attrNameLst>
                                          <p:attrName>ppt_x</p:attrName>
                                        </p:attrNameLst>
                                      </p:cBhvr>
                                      <p:tavLst>
                                        <p:tav tm="0">
                                          <p:val>
                                            <p:strVal val="0-#ppt_w/2"/>
                                          </p:val>
                                        </p:tav>
                                        <p:tav tm="100000">
                                          <p:val>
                                            <p:strVal val="#ppt_x"/>
                                          </p:val>
                                        </p:tav>
                                      </p:tavLst>
                                    </p:anim>
                                    <p:anim calcmode="lin" valueType="num">
                                      <p:cBhvr additive="base">
                                        <p:cTn id="83" dur="2000" fill="hold"/>
                                        <p:tgtEl>
                                          <p:spTgt spid="14"/>
                                        </p:tgtEl>
                                        <p:attrNameLst>
                                          <p:attrName>ppt_y</p:attrName>
                                        </p:attrNameLst>
                                      </p:cBhvr>
                                      <p:tavLst>
                                        <p:tav tm="0">
                                          <p:val>
                                            <p:strVal val="0-#ppt_h/2"/>
                                          </p:val>
                                        </p:tav>
                                        <p:tav tm="100000">
                                          <p:val>
                                            <p:strVal val="#ppt_y"/>
                                          </p:val>
                                        </p:tav>
                                      </p:tavLst>
                                    </p:anim>
                                  </p:childTnLst>
                                </p:cTn>
                              </p:par>
                              <p:par>
                                <p:cTn id="84" presetID="3" presetClass="entr" presetSubtype="5" fill="hold" grpId="0" nodeType="withEffect">
                                  <p:stCondLst>
                                    <p:cond delay="0"/>
                                  </p:stCondLst>
                                  <p:childTnLst>
                                    <p:set>
                                      <p:cBhvr>
                                        <p:cTn id="85" dur="1" fill="hold">
                                          <p:stCondLst>
                                            <p:cond delay="0"/>
                                          </p:stCondLst>
                                        </p:cTn>
                                        <p:tgtEl>
                                          <p:spTgt spid="15"/>
                                        </p:tgtEl>
                                        <p:attrNameLst>
                                          <p:attrName>style.visibility</p:attrName>
                                        </p:attrNameLst>
                                      </p:cBhvr>
                                      <p:to>
                                        <p:strVal val="visible"/>
                                      </p:to>
                                    </p:set>
                                    <p:animEffect transition="in" filter="blinds(vertical)">
                                      <p:cBhvr>
                                        <p:cTn id="86" dur="2000"/>
                                        <p:tgtEl>
                                          <p:spTgt spid="15"/>
                                        </p:tgtEl>
                                      </p:cBhvr>
                                    </p:animEffect>
                                  </p:childTnLst>
                                </p:cTn>
                              </p:par>
                              <p:par>
                                <p:cTn id="87" presetID="2" presetClass="entr" presetSubtype="9"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0-#ppt_w/2"/>
                                          </p:val>
                                        </p:tav>
                                        <p:tav tm="100000">
                                          <p:val>
                                            <p:strVal val="#ppt_x"/>
                                          </p:val>
                                        </p:tav>
                                      </p:tavLst>
                                    </p:anim>
                                    <p:anim calcmode="lin" valueType="num">
                                      <p:cBhvr additive="base">
                                        <p:cTn id="90" dur="2000" fill="hold"/>
                                        <p:tgtEl>
                                          <p:spTgt spid="15"/>
                                        </p:tgtEl>
                                        <p:attrNameLst>
                                          <p:attrName>ppt_y</p:attrName>
                                        </p:attrNameLst>
                                      </p:cBhvr>
                                      <p:tavLst>
                                        <p:tav tm="0">
                                          <p:val>
                                            <p:strVal val="0-#ppt_h/2"/>
                                          </p:val>
                                        </p:tav>
                                        <p:tav tm="100000">
                                          <p:val>
                                            <p:strVal val="#ppt_y"/>
                                          </p:val>
                                        </p:tav>
                                      </p:tavLst>
                                    </p:anim>
                                  </p:childTnLst>
                                </p:cTn>
                              </p:par>
                              <p:par>
                                <p:cTn id="91" presetID="3" presetClass="entr" presetSubtype="5" fill="hold" grpId="0"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blinds(vertical)">
                                      <p:cBhvr>
                                        <p:cTn id="93" dur="2000"/>
                                        <p:tgtEl>
                                          <p:spTgt spid="16"/>
                                        </p:tgtEl>
                                      </p:cBhvr>
                                    </p:animEffect>
                                  </p:childTnLst>
                                </p:cTn>
                              </p:par>
                              <p:par>
                                <p:cTn id="94" presetID="2" presetClass="entr" presetSubtype="9" fill="hold" grpId="1" nodeType="withEffect">
                                  <p:stCondLst>
                                    <p:cond delay="0"/>
                                  </p:stCondLst>
                                  <p:childTnLst>
                                    <p:set>
                                      <p:cBhvr>
                                        <p:cTn id="95" dur="1" fill="hold">
                                          <p:stCondLst>
                                            <p:cond delay="0"/>
                                          </p:stCondLst>
                                        </p:cTn>
                                        <p:tgtEl>
                                          <p:spTgt spid="16"/>
                                        </p:tgtEl>
                                        <p:attrNameLst>
                                          <p:attrName>style.visibility</p:attrName>
                                        </p:attrNameLst>
                                      </p:cBhvr>
                                      <p:to>
                                        <p:strVal val="visible"/>
                                      </p:to>
                                    </p:set>
                                    <p:anim calcmode="lin" valueType="num">
                                      <p:cBhvr additive="base">
                                        <p:cTn id="96" dur="2000" fill="hold"/>
                                        <p:tgtEl>
                                          <p:spTgt spid="16"/>
                                        </p:tgtEl>
                                        <p:attrNameLst>
                                          <p:attrName>ppt_x</p:attrName>
                                        </p:attrNameLst>
                                      </p:cBhvr>
                                      <p:tavLst>
                                        <p:tav tm="0">
                                          <p:val>
                                            <p:strVal val="0-#ppt_w/2"/>
                                          </p:val>
                                        </p:tav>
                                        <p:tav tm="100000">
                                          <p:val>
                                            <p:strVal val="#ppt_x"/>
                                          </p:val>
                                        </p:tav>
                                      </p:tavLst>
                                    </p:anim>
                                    <p:anim calcmode="lin" valueType="num">
                                      <p:cBhvr additive="base">
                                        <p:cTn id="97" dur="2000" fill="hold"/>
                                        <p:tgtEl>
                                          <p:spTgt spid="16"/>
                                        </p:tgtEl>
                                        <p:attrNameLst>
                                          <p:attrName>ppt_y</p:attrName>
                                        </p:attrNameLst>
                                      </p:cBhvr>
                                      <p:tavLst>
                                        <p:tav tm="0">
                                          <p:val>
                                            <p:strVal val="0-#ppt_h/2"/>
                                          </p:val>
                                        </p:tav>
                                        <p:tav tm="100000">
                                          <p:val>
                                            <p:strVal val="#ppt_y"/>
                                          </p:val>
                                        </p:tav>
                                      </p:tavLst>
                                    </p:anim>
                                  </p:childTnLst>
                                </p:cTn>
                              </p:par>
                              <p:par>
                                <p:cTn id="98" presetID="3" presetClass="entr" presetSubtype="5" fill="hold" grpId="0" nodeType="withEffect">
                                  <p:stCondLst>
                                    <p:cond delay="0"/>
                                  </p:stCondLst>
                                  <p:childTnLst>
                                    <p:set>
                                      <p:cBhvr>
                                        <p:cTn id="99" dur="1" fill="hold">
                                          <p:stCondLst>
                                            <p:cond delay="0"/>
                                          </p:stCondLst>
                                        </p:cTn>
                                        <p:tgtEl>
                                          <p:spTgt spid="17"/>
                                        </p:tgtEl>
                                        <p:attrNameLst>
                                          <p:attrName>style.visibility</p:attrName>
                                        </p:attrNameLst>
                                      </p:cBhvr>
                                      <p:to>
                                        <p:strVal val="visible"/>
                                      </p:to>
                                    </p:set>
                                    <p:animEffect transition="in" filter="blinds(vertical)">
                                      <p:cBhvr>
                                        <p:cTn id="100" dur="2000"/>
                                        <p:tgtEl>
                                          <p:spTgt spid="17"/>
                                        </p:tgtEl>
                                      </p:cBhvr>
                                    </p:animEffect>
                                  </p:childTnLst>
                                </p:cTn>
                              </p:par>
                              <p:par>
                                <p:cTn id="101" presetID="2" presetClass="entr" presetSubtype="9" fill="hold" grpId="1" nodeType="withEffect">
                                  <p:stCondLst>
                                    <p:cond delay="0"/>
                                  </p:stCondLst>
                                  <p:childTnLst>
                                    <p:set>
                                      <p:cBhvr>
                                        <p:cTn id="102" dur="1" fill="hold">
                                          <p:stCondLst>
                                            <p:cond delay="0"/>
                                          </p:stCondLst>
                                        </p:cTn>
                                        <p:tgtEl>
                                          <p:spTgt spid="17"/>
                                        </p:tgtEl>
                                        <p:attrNameLst>
                                          <p:attrName>style.visibility</p:attrName>
                                        </p:attrNameLst>
                                      </p:cBhvr>
                                      <p:to>
                                        <p:strVal val="visible"/>
                                      </p:to>
                                    </p:set>
                                    <p:anim calcmode="lin" valueType="num">
                                      <p:cBhvr additive="base">
                                        <p:cTn id="103" dur="2000" fill="hold"/>
                                        <p:tgtEl>
                                          <p:spTgt spid="17"/>
                                        </p:tgtEl>
                                        <p:attrNameLst>
                                          <p:attrName>ppt_x</p:attrName>
                                        </p:attrNameLst>
                                      </p:cBhvr>
                                      <p:tavLst>
                                        <p:tav tm="0">
                                          <p:val>
                                            <p:strVal val="0-#ppt_w/2"/>
                                          </p:val>
                                        </p:tav>
                                        <p:tav tm="100000">
                                          <p:val>
                                            <p:strVal val="#ppt_x"/>
                                          </p:val>
                                        </p:tav>
                                      </p:tavLst>
                                    </p:anim>
                                    <p:anim calcmode="lin" valueType="num">
                                      <p:cBhvr additive="base">
                                        <p:cTn id="104" dur="2000" fill="hold"/>
                                        <p:tgtEl>
                                          <p:spTgt spid="17"/>
                                        </p:tgtEl>
                                        <p:attrNameLst>
                                          <p:attrName>ppt_y</p:attrName>
                                        </p:attrNameLst>
                                      </p:cBhvr>
                                      <p:tavLst>
                                        <p:tav tm="0">
                                          <p:val>
                                            <p:strVal val="0-#ppt_h/2"/>
                                          </p:val>
                                        </p:tav>
                                        <p:tav tm="100000">
                                          <p:val>
                                            <p:strVal val="#ppt_y"/>
                                          </p:val>
                                        </p:tav>
                                      </p:tavLst>
                                    </p:anim>
                                  </p:childTnLst>
                                </p:cTn>
                              </p:par>
                              <p:par>
                                <p:cTn id="105" presetID="3" presetClass="entr" presetSubtype="5" fill="hold" grpId="0" nodeType="withEffect">
                                  <p:stCondLst>
                                    <p:cond delay="0"/>
                                  </p:stCondLst>
                                  <p:childTnLst>
                                    <p:set>
                                      <p:cBhvr>
                                        <p:cTn id="106" dur="1" fill="hold">
                                          <p:stCondLst>
                                            <p:cond delay="0"/>
                                          </p:stCondLst>
                                        </p:cTn>
                                        <p:tgtEl>
                                          <p:spTgt spid="18"/>
                                        </p:tgtEl>
                                        <p:attrNameLst>
                                          <p:attrName>style.visibility</p:attrName>
                                        </p:attrNameLst>
                                      </p:cBhvr>
                                      <p:to>
                                        <p:strVal val="visible"/>
                                      </p:to>
                                    </p:set>
                                    <p:animEffect transition="in" filter="blinds(vertical)">
                                      <p:cBhvr>
                                        <p:cTn id="107" dur="2000"/>
                                        <p:tgtEl>
                                          <p:spTgt spid="18"/>
                                        </p:tgtEl>
                                      </p:cBhvr>
                                    </p:animEffect>
                                  </p:childTnLst>
                                </p:cTn>
                              </p:par>
                              <p:par>
                                <p:cTn id="108" presetID="2" presetClass="entr" presetSubtype="9" fill="hold" grpId="1" nodeType="with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additive="base">
                                        <p:cTn id="110" dur="2000" fill="hold"/>
                                        <p:tgtEl>
                                          <p:spTgt spid="18"/>
                                        </p:tgtEl>
                                        <p:attrNameLst>
                                          <p:attrName>ppt_x</p:attrName>
                                        </p:attrNameLst>
                                      </p:cBhvr>
                                      <p:tavLst>
                                        <p:tav tm="0">
                                          <p:val>
                                            <p:strVal val="0-#ppt_w/2"/>
                                          </p:val>
                                        </p:tav>
                                        <p:tav tm="100000">
                                          <p:val>
                                            <p:strVal val="#ppt_x"/>
                                          </p:val>
                                        </p:tav>
                                      </p:tavLst>
                                    </p:anim>
                                    <p:anim calcmode="lin" valueType="num">
                                      <p:cBhvr additive="base">
                                        <p:cTn id="111" dur="2000" fill="hold"/>
                                        <p:tgtEl>
                                          <p:spTgt spid="18"/>
                                        </p:tgtEl>
                                        <p:attrNameLst>
                                          <p:attrName>ppt_y</p:attrName>
                                        </p:attrNameLst>
                                      </p:cBhvr>
                                      <p:tavLst>
                                        <p:tav tm="0">
                                          <p:val>
                                            <p:strVal val="0-#ppt_h/2"/>
                                          </p:val>
                                        </p:tav>
                                        <p:tav tm="100000">
                                          <p:val>
                                            <p:strVal val="#ppt_y"/>
                                          </p:val>
                                        </p:tav>
                                      </p:tavLst>
                                    </p:anim>
                                  </p:childTnLst>
                                </p:cTn>
                              </p:par>
                              <p:par>
                                <p:cTn id="112" presetID="3" presetClass="entr" presetSubtype="5" fill="hold" grpId="0" nodeType="withEffect">
                                  <p:stCondLst>
                                    <p:cond delay="0"/>
                                  </p:stCondLst>
                                  <p:childTnLst>
                                    <p:set>
                                      <p:cBhvr>
                                        <p:cTn id="113" dur="1" fill="hold">
                                          <p:stCondLst>
                                            <p:cond delay="0"/>
                                          </p:stCondLst>
                                        </p:cTn>
                                        <p:tgtEl>
                                          <p:spTgt spid="19"/>
                                        </p:tgtEl>
                                        <p:attrNameLst>
                                          <p:attrName>style.visibility</p:attrName>
                                        </p:attrNameLst>
                                      </p:cBhvr>
                                      <p:to>
                                        <p:strVal val="visible"/>
                                      </p:to>
                                    </p:set>
                                    <p:animEffect transition="in" filter="blinds(vertical)">
                                      <p:cBhvr>
                                        <p:cTn id="114" dur="2000"/>
                                        <p:tgtEl>
                                          <p:spTgt spid="19"/>
                                        </p:tgtEl>
                                      </p:cBhvr>
                                    </p:animEffect>
                                  </p:childTnLst>
                                </p:cTn>
                              </p:par>
                              <p:par>
                                <p:cTn id="115" presetID="2" presetClass="entr" presetSubtype="9" fill="hold" grpId="1" nodeType="withEffect">
                                  <p:stCondLst>
                                    <p:cond delay="0"/>
                                  </p:stCondLst>
                                  <p:childTnLst>
                                    <p:set>
                                      <p:cBhvr>
                                        <p:cTn id="116" dur="1" fill="hold">
                                          <p:stCondLst>
                                            <p:cond delay="0"/>
                                          </p:stCondLst>
                                        </p:cTn>
                                        <p:tgtEl>
                                          <p:spTgt spid="19"/>
                                        </p:tgtEl>
                                        <p:attrNameLst>
                                          <p:attrName>style.visibility</p:attrName>
                                        </p:attrNameLst>
                                      </p:cBhvr>
                                      <p:to>
                                        <p:strVal val="visible"/>
                                      </p:to>
                                    </p:set>
                                    <p:anim calcmode="lin" valueType="num">
                                      <p:cBhvr additive="base">
                                        <p:cTn id="117" dur="2000" fill="hold"/>
                                        <p:tgtEl>
                                          <p:spTgt spid="19"/>
                                        </p:tgtEl>
                                        <p:attrNameLst>
                                          <p:attrName>ppt_x</p:attrName>
                                        </p:attrNameLst>
                                      </p:cBhvr>
                                      <p:tavLst>
                                        <p:tav tm="0">
                                          <p:val>
                                            <p:strVal val="0-#ppt_w/2"/>
                                          </p:val>
                                        </p:tav>
                                        <p:tav tm="100000">
                                          <p:val>
                                            <p:strVal val="#ppt_x"/>
                                          </p:val>
                                        </p:tav>
                                      </p:tavLst>
                                    </p:anim>
                                    <p:anim calcmode="lin" valueType="num">
                                      <p:cBhvr additive="base">
                                        <p:cTn id="118" dur="2000" fill="hold"/>
                                        <p:tgtEl>
                                          <p:spTgt spid="19"/>
                                        </p:tgtEl>
                                        <p:attrNameLst>
                                          <p:attrName>ppt_y</p:attrName>
                                        </p:attrNameLst>
                                      </p:cBhvr>
                                      <p:tavLst>
                                        <p:tav tm="0">
                                          <p:val>
                                            <p:strVal val="0-#ppt_h/2"/>
                                          </p:val>
                                        </p:tav>
                                        <p:tav tm="100000">
                                          <p:val>
                                            <p:strVal val="#ppt_y"/>
                                          </p:val>
                                        </p:tav>
                                      </p:tavLst>
                                    </p:anim>
                                  </p:childTnLst>
                                </p:cTn>
                              </p:par>
                              <p:par>
                                <p:cTn id="119" presetID="3" presetClass="entr" presetSubtype="5" fill="hold" grpId="0" nodeType="withEffect">
                                  <p:stCondLst>
                                    <p:cond delay="0"/>
                                  </p:stCondLst>
                                  <p:childTnLst>
                                    <p:set>
                                      <p:cBhvr>
                                        <p:cTn id="120" dur="1" fill="hold">
                                          <p:stCondLst>
                                            <p:cond delay="0"/>
                                          </p:stCondLst>
                                        </p:cTn>
                                        <p:tgtEl>
                                          <p:spTgt spid="20"/>
                                        </p:tgtEl>
                                        <p:attrNameLst>
                                          <p:attrName>style.visibility</p:attrName>
                                        </p:attrNameLst>
                                      </p:cBhvr>
                                      <p:to>
                                        <p:strVal val="visible"/>
                                      </p:to>
                                    </p:set>
                                    <p:animEffect transition="in" filter="blinds(vertical)">
                                      <p:cBhvr>
                                        <p:cTn id="121" dur="2000"/>
                                        <p:tgtEl>
                                          <p:spTgt spid="20"/>
                                        </p:tgtEl>
                                      </p:cBhvr>
                                    </p:animEffect>
                                  </p:childTnLst>
                                </p:cTn>
                              </p:par>
                              <p:par>
                                <p:cTn id="122" presetID="2" presetClass="entr" presetSubtype="9" fill="hold" grpId="1" nodeType="withEffect">
                                  <p:stCondLst>
                                    <p:cond delay="0"/>
                                  </p:stCondLst>
                                  <p:childTnLst>
                                    <p:set>
                                      <p:cBhvr>
                                        <p:cTn id="123" dur="1" fill="hold">
                                          <p:stCondLst>
                                            <p:cond delay="0"/>
                                          </p:stCondLst>
                                        </p:cTn>
                                        <p:tgtEl>
                                          <p:spTgt spid="20"/>
                                        </p:tgtEl>
                                        <p:attrNameLst>
                                          <p:attrName>style.visibility</p:attrName>
                                        </p:attrNameLst>
                                      </p:cBhvr>
                                      <p:to>
                                        <p:strVal val="visible"/>
                                      </p:to>
                                    </p:set>
                                    <p:anim calcmode="lin" valueType="num">
                                      <p:cBhvr additive="base">
                                        <p:cTn id="124" dur="2000" fill="hold"/>
                                        <p:tgtEl>
                                          <p:spTgt spid="20"/>
                                        </p:tgtEl>
                                        <p:attrNameLst>
                                          <p:attrName>ppt_x</p:attrName>
                                        </p:attrNameLst>
                                      </p:cBhvr>
                                      <p:tavLst>
                                        <p:tav tm="0">
                                          <p:val>
                                            <p:strVal val="0-#ppt_w/2"/>
                                          </p:val>
                                        </p:tav>
                                        <p:tav tm="100000">
                                          <p:val>
                                            <p:strVal val="#ppt_x"/>
                                          </p:val>
                                        </p:tav>
                                      </p:tavLst>
                                    </p:anim>
                                    <p:anim calcmode="lin" valueType="num">
                                      <p:cBhvr additive="base">
                                        <p:cTn id="125" dur="2000" fill="hold"/>
                                        <p:tgtEl>
                                          <p:spTgt spid="20"/>
                                        </p:tgtEl>
                                        <p:attrNameLst>
                                          <p:attrName>ppt_y</p:attrName>
                                        </p:attrNameLst>
                                      </p:cBhvr>
                                      <p:tavLst>
                                        <p:tav tm="0">
                                          <p:val>
                                            <p:strVal val="0-#ppt_h/2"/>
                                          </p:val>
                                        </p:tav>
                                        <p:tav tm="100000">
                                          <p:val>
                                            <p:strVal val="#ppt_y"/>
                                          </p:val>
                                        </p:tav>
                                      </p:tavLst>
                                    </p:anim>
                                  </p:childTnLst>
                                </p:cTn>
                              </p:par>
                              <p:par>
                                <p:cTn id="126" presetID="3" presetClass="entr" presetSubtype="5" fill="hold" grpId="0" nodeType="withEffect">
                                  <p:stCondLst>
                                    <p:cond delay="0"/>
                                  </p:stCondLst>
                                  <p:childTnLst>
                                    <p:set>
                                      <p:cBhvr>
                                        <p:cTn id="127" dur="1" fill="hold">
                                          <p:stCondLst>
                                            <p:cond delay="0"/>
                                          </p:stCondLst>
                                        </p:cTn>
                                        <p:tgtEl>
                                          <p:spTgt spid="21"/>
                                        </p:tgtEl>
                                        <p:attrNameLst>
                                          <p:attrName>style.visibility</p:attrName>
                                        </p:attrNameLst>
                                      </p:cBhvr>
                                      <p:to>
                                        <p:strVal val="visible"/>
                                      </p:to>
                                    </p:set>
                                    <p:animEffect transition="in" filter="blinds(vertical)">
                                      <p:cBhvr>
                                        <p:cTn id="128" dur="2000"/>
                                        <p:tgtEl>
                                          <p:spTgt spid="21"/>
                                        </p:tgtEl>
                                      </p:cBhvr>
                                    </p:animEffect>
                                  </p:childTnLst>
                                </p:cTn>
                              </p:par>
                              <p:par>
                                <p:cTn id="129" presetID="2" presetClass="entr" presetSubtype="9" fill="hold" grpId="1" nodeType="withEffect">
                                  <p:stCondLst>
                                    <p:cond delay="0"/>
                                  </p:stCondLst>
                                  <p:childTnLst>
                                    <p:set>
                                      <p:cBhvr>
                                        <p:cTn id="130" dur="1" fill="hold">
                                          <p:stCondLst>
                                            <p:cond delay="0"/>
                                          </p:stCondLst>
                                        </p:cTn>
                                        <p:tgtEl>
                                          <p:spTgt spid="21"/>
                                        </p:tgtEl>
                                        <p:attrNameLst>
                                          <p:attrName>style.visibility</p:attrName>
                                        </p:attrNameLst>
                                      </p:cBhvr>
                                      <p:to>
                                        <p:strVal val="visible"/>
                                      </p:to>
                                    </p:set>
                                    <p:anim calcmode="lin" valueType="num">
                                      <p:cBhvr additive="base">
                                        <p:cTn id="131" dur="2000" fill="hold"/>
                                        <p:tgtEl>
                                          <p:spTgt spid="21"/>
                                        </p:tgtEl>
                                        <p:attrNameLst>
                                          <p:attrName>ppt_x</p:attrName>
                                        </p:attrNameLst>
                                      </p:cBhvr>
                                      <p:tavLst>
                                        <p:tav tm="0">
                                          <p:val>
                                            <p:strVal val="0-#ppt_w/2"/>
                                          </p:val>
                                        </p:tav>
                                        <p:tav tm="100000">
                                          <p:val>
                                            <p:strVal val="#ppt_x"/>
                                          </p:val>
                                        </p:tav>
                                      </p:tavLst>
                                    </p:anim>
                                    <p:anim calcmode="lin" valueType="num">
                                      <p:cBhvr additive="base">
                                        <p:cTn id="132" dur="2000" fill="hold"/>
                                        <p:tgtEl>
                                          <p:spTgt spid="21"/>
                                        </p:tgtEl>
                                        <p:attrNameLst>
                                          <p:attrName>ppt_y</p:attrName>
                                        </p:attrNameLst>
                                      </p:cBhvr>
                                      <p:tavLst>
                                        <p:tav tm="0">
                                          <p:val>
                                            <p:strVal val="0-#ppt_h/2"/>
                                          </p:val>
                                        </p:tav>
                                        <p:tav tm="100000">
                                          <p:val>
                                            <p:strVal val="#ppt_y"/>
                                          </p:val>
                                        </p:tav>
                                      </p:tavLst>
                                    </p:anim>
                                  </p:childTnLst>
                                </p:cTn>
                              </p:par>
                              <p:par>
                                <p:cTn id="133" presetID="3" presetClass="entr" presetSubtype="5" fill="hold" grpId="0" nodeType="withEffect">
                                  <p:stCondLst>
                                    <p:cond delay="0"/>
                                  </p:stCondLst>
                                  <p:childTnLst>
                                    <p:set>
                                      <p:cBhvr>
                                        <p:cTn id="134" dur="1" fill="hold">
                                          <p:stCondLst>
                                            <p:cond delay="0"/>
                                          </p:stCondLst>
                                        </p:cTn>
                                        <p:tgtEl>
                                          <p:spTgt spid="22"/>
                                        </p:tgtEl>
                                        <p:attrNameLst>
                                          <p:attrName>style.visibility</p:attrName>
                                        </p:attrNameLst>
                                      </p:cBhvr>
                                      <p:to>
                                        <p:strVal val="visible"/>
                                      </p:to>
                                    </p:set>
                                    <p:animEffect transition="in" filter="blinds(vertical)">
                                      <p:cBhvr>
                                        <p:cTn id="135" dur="2000"/>
                                        <p:tgtEl>
                                          <p:spTgt spid="22"/>
                                        </p:tgtEl>
                                      </p:cBhvr>
                                    </p:animEffect>
                                  </p:childTnLst>
                                </p:cTn>
                              </p:par>
                              <p:par>
                                <p:cTn id="136" presetID="2" presetClass="entr" presetSubtype="9" fill="hold" grpId="1" nodeType="withEffect">
                                  <p:stCondLst>
                                    <p:cond delay="0"/>
                                  </p:stCondLst>
                                  <p:childTnLst>
                                    <p:set>
                                      <p:cBhvr>
                                        <p:cTn id="137" dur="1" fill="hold">
                                          <p:stCondLst>
                                            <p:cond delay="0"/>
                                          </p:stCondLst>
                                        </p:cTn>
                                        <p:tgtEl>
                                          <p:spTgt spid="22"/>
                                        </p:tgtEl>
                                        <p:attrNameLst>
                                          <p:attrName>style.visibility</p:attrName>
                                        </p:attrNameLst>
                                      </p:cBhvr>
                                      <p:to>
                                        <p:strVal val="visible"/>
                                      </p:to>
                                    </p:set>
                                    <p:anim calcmode="lin" valueType="num">
                                      <p:cBhvr additive="base">
                                        <p:cTn id="138" dur="2000" fill="hold"/>
                                        <p:tgtEl>
                                          <p:spTgt spid="22"/>
                                        </p:tgtEl>
                                        <p:attrNameLst>
                                          <p:attrName>ppt_x</p:attrName>
                                        </p:attrNameLst>
                                      </p:cBhvr>
                                      <p:tavLst>
                                        <p:tav tm="0">
                                          <p:val>
                                            <p:strVal val="0-#ppt_w/2"/>
                                          </p:val>
                                        </p:tav>
                                        <p:tav tm="100000">
                                          <p:val>
                                            <p:strVal val="#ppt_x"/>
                                          </p:val>
                                        </p:tav>
                                      </p:tavLst>
                                    </p:anim>
                                    <p:anim calcmode="lin" valueType="num">
                                      <p:cBhvr additive="base">
                                        <p:cTn id="139" dur="2000" fill="hold"/>
                                        <p:tgtEl>
                                          <p:spTgt spid="22"/>
                                        </p:tgtEl>
                                        <p:attrNameLst>
                                          <p:attrName>ppt_y</p:attrName>
                                        </p:attrNameLst>
                                      </p:cBhvr>
                                      <p:tavLst>
                                        <p:tav tm="0">
                                          <p:val>
                                            <p:strVal val="0-#ppt_h/2"/>
                                          </p:val>
                                        </p:tav>
                                        <p:tav tm="100000">
                                          <p:val>
                                            <p:strVal val="#ppt_y"/>
                                          </p:val>
                                        </p:tav>
                                      </p:tavLst>
                                    </p:anim>
                                  </p:childTnLst>
                                </p:cTn>
                              </p:par>
                              <p:par>
                                <p:cTn id="140" presetID="3" presetClass="entr" presetSubtype="5" fill="hold" grpId="0" nodeType="withEffect">
                                  <p:stCondLst>
                                    <p:cond delay="0"/>
                                  </p:stCondLst>
                                  <p:childTnLst>
                                    <p:set>
                                      <p:cBhvr>
                                        <p:cTn id="141" dur="1" fill="hold">
                                          <p:stCondLst>
                                            <p:cond delay="0"/>
                                          </p:stCondLst>
                                        </p:cTn>
                                        <p:tgtEl>
                                          <p:spTgt spid="23"/>
                                        </p:tgtEl>
                                        <p:attrNameLst>
                                          <p:attrName>style.visibility</p:attrName>
                                        </p:attrNameLst>
                                      </p:cBhvr>
                                      <p:to>
                                        <p:strVal val="visible"/>
                                      </p:to>
                                    </p:set>
                                    <p:animEffect transition="in" filter="blinds(vertical)">
                                      <p:cBhvr>
                                        <p:cTn id="142" dur="2000"/>
                                        <p:tgtEl>
                                          <p:spTgt spid="23"/>
                                        </p:tgtEl>
                                      </p:cBhvr>
                                    </p:animEffect>
                                  </p:childTnLst>
                                </p:cTn>
                              </p:par>
                              <p:par>
                                <p:cTn id="143" presetID="2" presetClass="entr" presetSubtype="9" fill="hold" grpId="1" nodeType="withEffect">
                                  <p:stCondLst>
                                    <p:cond delay="0"/>
                                  </p:stCondLst>
                                  <p:childTnLst>
                                    <p:set>
                                      <p:cBhvr>
                                        <p:cTn id="144" dur="1" fill="hold">
                                          <p:stCondLst>
                                            <p:cond delay="0"/>
                                          </p:stCondLst>
                                        </p:cTn>
                                        <p:tgtEl>
                                          <p:spTgt spid="23"/>
                                        </p:tgtEl>
                                        <p:attrNameLst>
                                          <p:attrName>style.visibility</p:attrName>
                                        </p:attrNameLst>
                                      </p:cBhvr>
                                      <p:to>
                                        <p:strVal val="visible"/>
                                      </p:to>
                                    </p:set>
                                    <p:anim calcmode="lin" valueType="num">
                                      <p:cBhvr additive="base">
                                        <p:cTn id="145" dur="2000" fill="hold"/>
                                        <p:tgtEl>
                                          <p:spTgt spid="23"/>
                                        </p:tgtEl>
                                        <p:attrNameLst>
                                          <p:attrName>ppt_x</p:attrName>
                                        </p:attrNameLst>
                                      </p:cBhvr>
                                      <p:tavLst>
                                        <p:tav tm="0">
                                          <p:val>
                                            <p:strVal val="0-#ppt_w/2"/>
                                          </p:val>
                                        </p:tav>
                                        <p:tav tm="100000">
                                          <p:val>
                                            <p:strVal val="#ppt_x"/>
                                          </p:val>
                                        </p:tav>
                                      </p:tavLst>
                                    </p:anim>
                                    <p:anim calcmode="lin" valueType="num">
                                      <p:cBhvr additive="base">
                                        <p:cTn id="146" dur="2000" fill="hold"/>
                                        <p:tgtEl>
                                          <p:spTgt spid="23"/>
                                        </p:tgtEl>
                                        <p:attrNameLst>
                                          <p:attrName>ppt_y</p:attrName>
                                        </p:attrNameLst>
                                      </p:cBhvr>
                                      <p:tavLst>
                                        <p:tav tm="0">
                                          <p:val>
                                            <p:strVal val="0-#ppt_h/2"/>
                                          </p:val>
                                        </p:tav>
                                        <p:tav tm="100000">
                                          <p:val>
                                            <p:strVal val="#ppt_y"/>
                                          </p:val>
                                        </p:tav>
                                      </p:tavLst>
                                    </p:anim>
                                  </p:childTnLst>
                                </p:cTn>
                              </p:par>
                              <p:par>
                                <p:cTn id="147" presetID="3" presetClass="entr" presetSubtype="5" fill="hold" grpId="0" nodeType="withEffect">
                                  <p:stCondLst>
                                    <p:cond delay="0"/>
                                  </p:stCondLst>
                                  <p:childTnLst>
                                    <p:set>
                                      <p:cBhvr>
                                        <p:cTn id="148" dur="1" fill="hold">
                                          <p:stCondLst>
                                            <p:cond delay="0"/>
                                          </p:stCondLst>
                                        </p:cTn>
                                        <p:tgtEl>
                                          <p:spTgt spid="24"/>
                                        </p:tgtEl>
                                        <p:attrNameLst>
                                          <p:attrName>style.visibility</p:attrName>
                                        </p:attrNameLst>
                                      </p:cBhvr>
                                      <p:to>
                                        <p:strVal val="visible"/>
                                      </p:to>
                                    </p:set>
                                    <p:animEffect transition="in" filter="blinds(vertical)">
                                      <p:cBhvr>
                                        <p:cTn id="149" dur="2000"/>
                                        <p:tgtEl>
                                          <p:spTgt spid="24"/>
                                        </p:tgtEl>
                                      </p:cBhvr>
                                    </p:animEffect>
                                  </p:childTnLst>
                                </p:cTn>
                              </p:par>
                              <p:par>
                                <p:cTn id="150" presetID="2" presetClass="entr" presetSubtype="9" fill="hold" grpId="1" nodeType="withEffect">
                                  <p:stCondLst>
                                    <p:cond delay="0"/>
                                  </p:stCondLst>
                                  <p:childTnLst>
                                    <p:set>
                                      <p:cBhvr>
                                        <p:cTn id="151" dur="1" fill="hold">
                                          <p:stCondLst>
                                            <p:cond delay="0"/>
                                          </p:stCondLst>
                                        </p:cTn>
                                        <p:tgtEl>
                                          <p:spTgt spid="24"/>
                                        </p:tgtEl>
                                        <p:attrNameLst>
                                          <p:attrName>style.visibility</p:attrName>
                                        </p:attrNameLst>
                                      </p:cBhvr>
                                      <p:to>
                                        <p:strVal val="visible"/>
                                      </p:to>
                                    </p:set>
                                    <p:anim calcmode="lin" valueType="num">
                                      <p:cBhvr additive="base">
                                        <p:cTn id="152" dur="2000" fill="hold"/>
                                        <p:tgtEl>
                                          <p:spTgt spid="24"/>
                                        </p:tgtEl>
                                        <p:attrNameLst>
                                          <p:attrName>ppt_x</p:attrName>
                                        </p:attrNameLst>
                                      </p:cBhvr>
                                      <p:tavLst>
                                        <p:tav tm="0">
                                          <p:val>
                                            <p:strVal val="0-#ppt_w/2"/>
                                          </p:val>
                                        </p:tav>
                                        <p:tav tm="100000">
                                          <p:val>
                                            <p:strVal val="#ppt_x"/>
                                          </p:val>
                                        </p:tav>
                                      </p:tavLst>
                                    </p:anim>
                                    <p:anim calcmode="lin" valueType="num">
                                      <p:cBhvr additive="base">
                                        <p:cTn id="153" dur="2000" fill="hold"/>
                                        <p:tgtEl>
                                          <p:spTgt spid="24"/>
                                        </p:tgtEl>
                                        <p:attrNameLst>
                                          <p:attrName>ppt_y</p:attrName>
                                        </p:attrNameLst>
                                      </p:cBhvr>
                                      <p:tavLst>
                                        <p:tav tm="0">
                                          <p:val>
                                            <p:strVal val="0-#ppt_h/2"/>
                                          </p:val>
                                        </p:tav>
                                        <p:tav tm="100000">
                                          <p:val>
                                            <p:strVal val="#ppt_y"/>
                                          </p:val>
                                        </p:tav>
                                      </p:tavLst>
                                    </p:anim>
                                  </p:childTnLst>
                                </p:cTn>
                              </p:par>
                            </p:childTnLst>
                          </p:cTn>
                        </p:par>
                        <p:par>
                          <p:cTn id="154" fill="hold">
                            <p:stCondLst>
                              <p:cond delay="2000"/>
                            </p:stCondLst>
                            <p:childTnLst>
                              <p:par>
                                <p:cTn id="155" presetID="2" presetClass="exit" presetSubtype="3" fill="hold" nodeType="afterEffect">
                                  <p:stCondLst>
                                    <p:cond delay="0"/>
                                  </p:stCondLst>
                                  <p:childTnLst>
                                    <p:anim calcmode="lin" valueType="num">
                                      <p:cBhvr additive="base">
                                        <p:cTn id="156" dur="2000"/>
                                        <p:tgtEl>
                                          <p:spTgt spid="5"/>
                                        </p:tgtEl>
                                        <p:attrNameLst>
                                          <p:attrName>ppt_x</p:attrName>
                                        </p:attrNameLst>
                                      </p:cBhvr>
                                      <p:tavLst>
                                        <p:tav tm="0">
                                          <p:val>
                                            <p:strVal val="ppt_x"/>
                                          </p:val>
                                        </p:tav>
                                        <p:tav tm="100000">
                                          <p:val>
                                            <p:strVal val="1+ppt_w/2"/>
                                          </p:val>
                                        </p:tav>
                                      </p:tavLst>
                                    </p:anim>
                                    <p:anim calcmode="lin" valueType="num">
                                      <p:cBhvr additive="base">
                                        <p:cTn id="157" dur="2000"/>
                                        <p:tgtEl>
                                          <p:spTgt spid="5"/>
                                        </p:tgtEl>
                                        <p:attrNameLst>
                                          <p:attrName>ppt_y</p:attrName>
                                        </p:attrNameLst>
                                      </p:cBhvr>
                                      <p:tavLst>
                                        <p:tav tm="0">
                                          <p:val>
                                            <p:strVal val="ppt_y"/>
                                          </p:val>
                                        </p:tav>
                                        <p:tav tm="100000">
                                          <p:val>
                                            <p:strVal val="0-ppt_h/2"/>
                                          </p:val>
                                        </p:tav>
                                      </p:tavLst>
                                    </p:anim>
                                    <p:set>
                                      <p:cBhvr>
                                        <p:cTn id="158" dur="1" fill="hold">
                                          <p:stCondLst>
                                            <p:cond delay="1999"/>
                                          </p:stCondLst>
                                        </p:cTn>
                                        <p:tgtEl>
                                          <p:spTgt spid="5"/>
                                        </p:tgtEl>
                                        <p:attrNameLst>
                                          <p:attrName>style.visibility</p:attrName>
                                        </p:attrNameLst>
                                      </p:cBhvr>
                                      <p:to>
                                        <p:strVal val="hidden"/>
                                      </p:to>
                                    </p:set>
                                  </p:childTnLst>
                                </p:cTn>
                              </p:par>
                              <p:par>
                                <p:cTn id="159" presetID="2" presetClass="exit" presetSubtype="3" fill="hold" nodeType="withEffect">
                                  <p:stCondLst>
                                    <p:cond delay="0"/>
                                  </p:stCondLst>
                                  <p:childTnLst>
                                    <p:anim calcmode="lin" valueType="num">
                                      <p:cBhvr additive="base">
                                        <p:cTn id="160" dur="2000"/>
                                        <p:tgtEl>
                                          <p:spTgt spid="7"/>
                                        </p:tgtEl>
                                        <p:attrNameLst>
                                          <p:attrName>ppt_x</p:attrName>
                                        </p:attrNameLst>
                                      </p:cBhvr>
                                      <p:tavLst>
                                        <p:tav tm="0">
                                          <p:val>
                                            <p:strVal val="ppt_x"/>
                                          </p:val>
                                        </p:tav>
                                        <p:tav tm="100000">
                                          <p:val>
                                            <p:strVal val="1+ppt_w/2"/>
                                          </p:val>
                                        </p:tav>
                                      </p:tavLst>
                                    </p:anim>
                                    <p:anim calcmode="lin" valueType="num">
                                      <p:cBhvr additive="base">
                                        <p:cTn id="161" dur="2000"/>
                                        <p:tgtEl>
                                          <p:spTgt spid="7"/>
                                        </p:tgtEl>
                                        <p:attrNameLst>
                                          <p:attrName>ppt_y</p:attrName>
                                        </p:attrNameLst>
                                      </p:cBhvr>
                                      <p:tavLst>
                                        <p:tav tm="0">
                                          <p:val>
                                            <p:strVal val="ppt_y"/>
                                          </p:val>
                                        </p:tav>
                                        <p:tav tm="100000">
                                          <p:val>
                                            <p:strVal val="0-ppt_h/2"/>
                                          </p:val>
                                        </p:tav>
                                      </p:tavLst>
                                    </p:anim>
                                    <p:set>
                                      <p:cBhvr>
                                        <p:cTn id="162" dur="1" fill="hold">
                                          <p:stCondLst>
                                            <p:cond delay="1999"/>
                                          </p:stCondLst>
                                        </p:cTn>
                                        <p:tgtEl>
                                          <p:spTgt spid="7"/>
                                        </p:tgtEl>
                                        <p:attrNameLst>
                                          <p:attrName>style.visibility</p:attrName>
                                        </p:attrNameLst>
                                      </p:cBhvr>
                                      <p:to>
                                        <p:strVal val="hidden"/>
                                      </p:to>
                                    </p:set>
                                  </p:childTnLst>
                                </p:cTn>
                              </p:par>
                              <p:par>
                                <p:cTn id="163" presetID="2" presetClass="exit" presetSubtype="3" fill="hold" nodeType="withEffect">
                                  <p:stCondLst>
                                    <p:cond delay="0"/>
                                  </p:stCondLst>
                                  <p:childTnLst>
                                    <p:anim calcmode="lin" valueType="num">
                                      <p:cBhvr additive="base">
                                        <p:cTn id="164" dur="2000"/>
                                        <p:tgtEl>
                                          <p:spTgt spid="9"/>
                                        </p:tgtEl>
                                        <p:attrNameLst>
                                          <p:attrName>ppt_x</p:attrName>
                                        </p:attrNameLst>
                                      </p:cBhvr>
                                      <p:tavLst>
                                        <p:tav tm="0">
                                          <p:val>
                                            <p:strVal val="ppt_x"/>
                                          </p:val>
                                        </p:tav>
                                        <p:tav tm="100000">
                                          <p:val>
                                            <p:strVal val="1+ppt_w/2"/>
                                          </p:val>
                                        </p:tav>
                                      </p:tavLst>
                                    </p:anim>
                                    <p:anim calcmode="lin" valueType="num">
                                      <p:cBhvr additive="base">
                                        <p:cTn id="165" dur="2000"/>
                                        <p:tgtEl>
                                          <p:spTgt spid="9"/>
                                        </p:tgtEl>
                                        <p:attrNameLst>
                                          <p:attrName>ppt_y</p:attrName>
                                        </p:attrNameLst>
                                      </p:cBhvr>
                                      <p:tavLst>
                                        <p:tav tm="0">
                                          <p:val>
                                            <p:strVal val="ppt_y"/>
                                          </p:val>
                                        </p:tav>
                                        <p:tav tm="100000">
                                          <p:val>
                                            <p:strVal val="0-ppt_h/2"/>
                                          </p:val>
                                        </p:tav>
                                      </p:tavLst>
                                    </p:anim>
                                    <p:set>
                                      <p:cBhvr>
                                        <p:cTn id="166" dur="1" fill="hold">
                                          <p:stCondLst>
                                            <p:cond delay="1999"/>
                                          </p:stCondLst>
                                        </p:cTn>
                                        <p:tgtEl>
                                          <p:spTgt spid="9"/>
                                        </p:tgtEl>
                                        <p:attrNameLst>
                                          <p:attrName>style.visibility</p:attrName>
                                        </p:attrNameLst>
                                      </p:cBhvr>
                                      <p:to>
                                        <p:strVal val="hidden"/>
                                      </p:to>
                                    </p:set>
                                  </p:childTnLst>
                                </p:cTn>
                              </p:par>
                              <p:par>
                                <p:cTn id="167" presetID="2" presetClass="exit" presetSubtype="3" fill="hold" nodeType="withEffect">
                                  <p:stCondLst>
                                    <p:cond delay="0"/>
                                  </p:stCondLst>
                                  <p:childTnLst>
                                    <p:anim calcmode="lin" valueType="num">
                                      <p:cBhvr additive="base">
                                        <p:cTn id="168" dur="2000"/>
                                        <p:tgtEl>
                                          <p:spTgt spid="11"/>
                                        </p:tgtEl>
                                        <p:attrNameLst>
                                          <p:attrName>ppt_x</p:attrName>
                                        </p:attrNameLst>
                                      </p:cBhvr>
                                      <p:tavLst>
                                        <p:tav tm="0">
                                          <p:val>
                                            <p:strVal val="ppt_x"/>
                                          </p:val>
                                        </p:tav>
                                        <p:tav tm="100000">
                                          <p:val>
                                            <p:strVal val="1+ppt_w/2"/>
                                          </p:val>
                                        </p:tav>
                                      </p:tavLst>
                                    </p:anim>
                                    <p:anim calcmode="lin" valueType="num">
                                      <p:cBhvr additive="base">
                                        <p:cTn id="169" dur="2000"/>
                                        <p:tgtEl>
                                          <p:spTgt spid="11"/>
                                        </p:tgtEl>
                                        <p:attrNameLst>
                                          <p:attrName>ppt_y</p:attrName>
                                        </p:attrNameLst>
                                      </p:cBhvr>
                                      <p:tavLst>
                                        <p:tav tm="0">
                                          <p:val>
                                            <p:strVal val="ppt_y"/>
                                          </p:val>
                                        </p:tav>
                                        <p:tav tm="100000">
                                          <p:val>
                                            <p:strVal val="0-ppt_h/2"/>
                                          </p:val>
                                        </p:tav>
                                      </p:tavLst>
                                    </p:anim>
                                    <p:set>
                                      <p:cBhvr>
                                        <p:cTn id="170" dur="1" fill="hold">
                                          <p:stCondLst>
                                            <p:cond delay="1999"/>
                                          </p:stCondLst>
                                        </p:cTn>
                                        <p:tgtEl>
                                          <p:spTgt spid="11"/>
                                        </p:tgtEl>
                                        <p:attrNameLst>
                                          <p:attrName>style.visibility</p:attrName>
                                        </p:attrNameLst>
                                      </p:cBhvr>
                                      <p:to>
                                        <p:strVal val="hidden"/>
                                      </p:to>
                                    </p:set>
                                  </p:childTnLst>
                                </p:cTn>
                              </p:par>
                              <p:par>
                                <p:cTn id="171" presetID="2" presetClass="exit" presetSubtype="3" fill="hold" nodeType="withEffect">
                                  <p:stCondLst>
                                    <p:cond delay="0"/>
                                  </p:stCondLst>
                                  <p:childTnLst>
                                    <p:anim calcmode="lin" valueType="num">
                                      <p:cBhvr additive="base">
                                        <p:cTn id="172" dur="2000"/>
                                        <p:tgtEl>
                                          <p:spTgt spid="13"/>
                                        </p:tgtEl>
                                        <p:attrNameLst>
                                          <p:attrName>ppt_x</p:attrName>
                                        </p:attrNameLst>
                                      </p:cBhvr>
                                      <p:tavLst>
                                        <p:tav tm="0">
                                          <p:val>
                                            <p:strVal val="ppt_x"/>
                                          </p:val>
                                        </p:tav>
                                        <p:tav tm="100000">
                                          <p:val>
                                            <p:strVal val="1+ppt_w/2"/>
                                          </p:val>
                                        </p:tav>
                                      </p:tavLst>
                                    </p:anim>
                                    <p:anim calcmode="lin" valueType="num">
                                      <p:cBhvr additive="base">
                                        <p:cTn id="173" dur="2000"/>
                                        <p:tgtEl>
                                          <p:spTgt spid="13"/>
                                        </p:tgtEl>
                                        <p:attrNameLst>
                                          <p:attrName>ppt_y</p:attrName>
                                        </p:attrNameLst>
                                      </p:cBhvr>
                                      <p:tavLst>
                                        <p:tav tm="0">
                                          <p:val>
                                            <p:strVal val="ppt_y"/>
                                          </p:val>
                                        </p:tav>
                                        <p:tav tm="100000">
                                          <p:val>
                                            <p:strVal val="0-ppt_h/2"/>
                                          </p:val>
                                        </p:tav>
                                      </p:tavLst>
                                    </p:anim>
                                    <p:set>
                                      <p:cBhvr>
                                        <p:cTn id="174" dur="1" fill="hold">
                                          <p:stCondLst>
                                            <p:cond delay="1999"/>
                                          </p:stCondLst>
                                        </p:cTn>
                                        <p:tgtEl>
                                          <p:spTgt spid="13"/>
                                        </p:tgtEl>
                                        <p:attrNameLst>
                                          <p:attrName>style.visibility</p:attrName>
                                        </p:attrNameLst>
                                      </p:cBhvr>
                                      <p:to>
                                        <p:strVal val="hidden"/>
                                      </p:to>
                                    </p:set>
                                  </p:childTnLst>
                                </p:cTn>
                              </p:par>
                              <p:par>
                                <p:cTn id="175" presetID="2" presetClass="exit" presetSubtype="3" fill="hold" nodeType="withEffect">
                                  <p:stCondLst>
                                    <p:cond delay="0"/>
                                  </p:stCondLst>
                                  <p:childTnLst>
                                    <p:anim calcmode="lin" valueType="num">
                                      <p:cBhvr additive="base">
                                        <p:cTn id="176" dur="2000"/>
                                        <p:tgtEl>
                                          <p:spTgt spid="15"/>
                                        </p:tgtEl>
                                        <p:attrNameLst>
                                          <p:attrName>ppt_x</p:attrName>
                                        </p:attrNameLst>
                                      </p:cBhvr>
                                      <p:tavLst>
                                        <p:tav tm="0">
                                          <p:val>
                                            <p:strVal val="ppt_x"/>
                                          </p:val>
                                        </p:tav>
                                        <p:tav tm="100000">
                                          <p:val>
                                            <p:strVal val="1+ppt_w/2"/>
                                          </p:val>
                                        </p:tav>
                                      </p:tavLst>
                                    </p:anim>
                                    <p:anim calcmode="lin" valueType="num">
                                      <p:cBhvr additive="base">
                                        <p:cTn id="177" dur="2000"/>
                                        <p:tgtEl>
                                          <p:spTgt spid="15"/>
                                        </p:tgtEl>
                                        <p:attrNameLst>
                                          <p:attrName>ppt_y</p:attrName>
                                        </p:attrNameLst>
                                      </p:cBhvr>
                                      <p:tavLst>
                                        <p:tav tm="0">
                                          <p:val>
                                            <p:strVal val="ppt_y"/>
                                          </p:val>
                                        </p:tav>
                                        <p:tav tm="100000">
                                          <p:val>
                                            <p:strVal val="0-ppt_h/2"/>
                                          </p:val>
                                        </p:tav>
                                      </p:tavLst>
                                    </p:anim>
                                    <p:set>
                                      <p:cBhvr>
                                        <p:cTn id="178" dur="1" fill="hold">
                                          <p:stCondLst>
                                            <p:cond delay="1999"/>
                                          </p:stCondLst>
                                        </p:cTn>
                                        <p:tgtEl>
                                          <p:spTgt spid="15"/>
                                        </p:tgtEl>
                                        <p:attrNameLst>
                                          <p:attrName>style.visibility</p:attrName>
                                        </p:attrNameLst>
                                      </p:cBhvr>
                                      <p:to>
                                        <p:strVal val="hidden"/>
                                      </p:to>
                                    </p:set>
                                  </p:childTnLst>
                                </p:cTn>
                              </p:par>
                              <p:par>
                                <p:cTn id="179" presetID="2" presetClass="exit" presetSubtype="3" fill="hold" nodeType="withEffect">
                                  <p:stCondLst>
                                    <p:cond delay="0"/>
                                  </p:stCondLst>
                                  <p:childTnLst>
                                    <p:anim calcmode="lin" valueType="num">
                                      <p:cBhvr additive="base">
                                        <p:cTn id="180" dur="2000"/>
                                        <p:tgtEl>
                                          <p:spTgt spid="17"/>
                                        </p:tgtEl>
                                        <p:attrNameLst>
                                          <p:attrName>ppt_x</p:attrName>
                                        </p:attrNameLst>
                                      </p:cBhvr>
                                      <p:tavLst>
                                        <p:tav tm="0">
                                          <p:val>
                                            <p:strVal val="ppt_x"/>
                                          </p:val>
                                        </p:tav>
                                        <p:tav tm="100000">
                                          <p:val>
                                            <p:strVal val="1+ppt_w/2"/>
                                          </p:val>
                                        </p:tav>
                                      </p:tavLst>
                                    </p:anim>
                                    <p:anim calcmode="lin" valueType="num">
                                      <p:cBhvr additive="base">
                                        <p:cTn id="181" dur="2000"/>
                                        <p:tgtEl>
                                          <p:spTgt spid="17"/>
                                        </p:tgtEl>
                                        <p:attrNameLst>
                                          <p:attrName>ppt_y</p:attrName>
                                        </p:attrNameLst>
                                      </p:cBhvr>
                                      <p:tavLst>
                                        <p:tav tm="0">
                                          <p:val>
                                            <p:strVal val="ppt_y"/>
                                          </p:val>
                                        </p:tav>
                                        <p:tav tm="100000">
                                          <p:val>
                                            <p:strVal val="0-ppt_h/2"/>
                                          </p:val>
                                        </p:tav>
                                      </p:tavLst>
                                    </p:anim>
                                    <p:set>
                                      <p:cBhvr>
                                        <p:cTn id="182" dur="1" fill="hold">
                                          <p:stCondLst>
                                            <p:cond delay="1999"/>
                                          </p:stCondLst>
                                        </p:cTn>
                                        <p:tgtEl>
                                          <p:spTgt spid="17"/>
                                        </p:tgtEl>
                                        <p:attrNameLst>
                                          <p:attrName>style.visibility</p:attrName>
                                        </p:attrNameLst>
                                      </p:cBhvr>
                                      <p:to>
                                        <p:strVal val="hidden"/>
                                      </p:to>
                                    </p:set>
                                  </p:childTnLst>
                                </p:cTn>
                              </p:par>
                              <p:par>
                                <p:cTn id="183" presetID="2" presetClass="exit" presetSubtype="3" fill="hold" nodeType="withEffect">
                                  <p:stCondLst>
                                    <p:cond delay="0"/>
                                  </p:stCondLst>
                                  <p:childTnLst>
                                    <p:anim calcmode="lin" valueType="num">
                                      <p:cBhvr additive="base">
                                        <p:cTn id="184" dur="2000"/>
                                        <p:tgtEl>
                                          <p:spTgt spid="19"/>
                                        </p:tgtEl>
                                        <p:attrNameLst>
                                          <p:attrName>ppt_x</p:attrName>
                                        </p:attrNameLst>
                                      </p:cBhvr>
                                      <p:tavLst>
                                        <p:tav tm="0">
                                          <p:val>
                                            <p:strVal val="ppt_x"/>
                                          </p:val>
                                        </p:tav>
                                        <p:tav tm="100000">
                                          <p:val>
                                            <p:strVal val="1+ppt_w/2"/>
                                          </p:val>
                                        </p:tav>
                                      </p:tavLst>
                                    </p:anim>
                                    <p:anim calcmode="lin" valueType="num">
                                      <p:cBhvr additive="base">
                                        <p:cTn id="185" dur="2000"/>
                                        <p:tgtEl>
                                          <p:spTgt spid="19"/>
                                        </p:tgtEl>
                                        <p:attrNameLst>
                                          <p:attrName>ppt_y</p:attrName>
                                        </p:attrNameLst>
                                      </p:cBhvr>
                                      <p:tavLst>
                                        <p:tav tm="0">
                                          <p:val>
                                            <p:strVal val="ppt_y"/>
                                          </p:val>
                                        </p:tav>
                                        <p:tav tm="100000">
                                          <p:val>
                                            <p:strVal val="0-ppt_h/2"/>
                                          </p:val>
                                        </p:tav>
                                      </p:tavLst>
                                    </p:anim>
                                    <p:set>
                                      <p:cBhvr>
                                        <p:cTn id="186" dur="1" fill="hold">
                                          <p:stCondLst>
                                            <p:cond delay="1999"/>
                                          </p:stCondLst>
                                        </p:cTn>
                                        <p:tgtEl>
                                          <p:spTgt spid="19"/>
                                        </p:tgtEl>
                                        <p:attrNameLst>
                                          <p:attrName>style.visibility</p:attrName>
                                        </p:attrNameLst>
                                      </p:cBhvr>
                                      <p:to>
                                        <p:strVal val="hidden"/>
                                      </p:to>
                                    </p:set>
                                  </p:childTnLst>
                                </p:cTn>
                              </p:par>
                              <p:par>
                                <p:cTn id="187" presetID="2" presetClass="exit" presetSubtype="3" fill="hold" nodeType="withEffect">
                                  <p:stCondLst>
                                    <p:cond delay="0"/>
                                  </p:stCondLst>
                                  <p:childTnLst>
                                    <p:anim calcmode="lin" valueType="num">
                                      <p:cBhvr additive="base">
                                        <p:cTn id="188" dur="2000"/>
                                        <p:tgtEl>
                                          <p:spTgt spid="21"/>
                                        </p:tgtEl>
                                        <p:attrNameLst>
                                          <p:attrName>ppt_x</p:attrName>
                                        </p:attrNameLst>
                                      </p:cBhvr>
                                      <p:tavLst>
                                        <p:tav tm="0">
                                          <p:val>
                                            <p:strVal val="ppt_x"/>
                                          </p:val>
                                        </p:tav>
                                        <p:tav tm="100000">
                                          <p:val>
                                            <p:strVal val="1+ppt_w/2"/>
                                          </p:val>
                                        </p:tav>
                                      </p:tavLst>
                                    </p:anim>
                                    <p:anim calcmode="lin" valueType="num">
                                      <p:cBhvr additive="base">
                                        <p:cTn id="189" dur="2000"/>
                                        <p:tgtEl>
                                          <p:spTgt spid="21"/>
                                        </p:tgtEl>
                                        <p:attrNameLst>
                                          <p:attrName>ppt_y</p:attrName>
                                        </p:attrNameLst>
                                      </p:cBhvr>
                                      <p:tavLst>
                                        <p:tav tm="0">
                                          <p:val>
                                            <p:strVal val="ppt_y"/>
                                          </p:val>
                                        </p:tav>
                                        <p:tav tm="100000">
                                          <p:val>
                                            <p:strVal val="0-ppt_h/2"/>
                                          </p:val>
                                        </p:tav>
                                      </p:tavLst>
                                    </p:anim>
                                    <p:set>
                                      <p:cBhvr>
                                        <p:cTn id="190" dur="1" fill="hold">
                                          <p:stCondLst>
                                            <p:cond delay="1999"/>
                                          </p:stCondLst>
                                        </p:cTn>
                                        <p:tgtEl>
                                          <p:spTgt spid="21"/>
                                        </p:tgtEl>
                                        <p:attrNameLst>
                                          <p:attrName>style.visibility</p:attrName>
                                        </p:attrNameLst>
                                      </p:cBhvr>
                                      <p:to>
                                        <p:strVal val="hidden"/>
                                      </p:to>
                                    </p:set>
                                  </p:childTnLst>
                                </p:cTn>
                              </p:par>
                              <p:par>
                                <p:cTn id="191" presetID="2" presetClass="exit" presetSubtype="3" fill="hold" nodeType="withEffect">
                                  <p:stCondLst>
                                    <p:cond delay="0"/>
                                  </p:stCondLst>
                                  <p:childTnLst>
                                    <p:anim calcmode="lin" valueType="num">
                                      <p:cBhvr additive="base">
                                        <p:cTn id="192" dur="2000"/>
                                        <p:tgtEl>
                                          <p:spTgt spid="23"/>
                                        </p:tgtEl>
                                        <p:attrNameLst>
                                          <p:attrName>ppt_x</p:attrName>
                                        </p:attrNameLst>
                                      </p:cBhvr>
                                      <p:tavLst>
                                        <p:tav tm="0">
                                          <p:val>
                                            <p:strVal val="ppt_x"/>
                                          </p:val>
                                        </p:tav>
                                        <p:tav tm="100000">
                                          <p:val>
                                            <p:strVal val="1+ppt_w/2"/>
                                          </p:val>
                                        </p:tav>
                                      </p:tavLst>
                                    </p:anim>
                                    <p:anim calcmode="lin" valueType="num">
                                      <p:cBhvr additive="base">
                                        <p:cTn id="193" dur="2000"/>
                                        <p:tgtEl>
                                          <p:spTgt spid="23"/>
                                        </p:tgtEl>
                                        <p:attrNameLst>
                                          <p:attrName>ppt_y</p:attrName>
                                        </p:attrNameLst>
                                      </p:cBhvr>
                                      <p:tavLst>
                                        <p:tav tm="0">
                                          <p:val>
                                            <p:strVal val="ppt_y"/>
                                          </p:val>
                                        </p:tav>
                                        <p:tav tm="100000">
                                          <p:val>
                                            <p:strVal val="0-ppt_h/2"/>
                                          </p:val>
                                        </p:tav>
                                      </p:tavLst>
                                    </p:anim>
                                    <p:set>
                                      <p:cBhvr>
                                        <p:cTn id="194" dur="1" fill="hold">
                                          <p:stCondLst>
                                            <p:cond delay="1999"/>
                                          </p:stCondLst>
                                        </p:cTn>
                                        <p:tgtEl>
                                          <p:spTgt spid="23"/>
                                        </p:tgtEl>
                                        <p:attrNameLst>
                                          <p:attrName>style.visibility</p:attrName>
                                        </p:attrNameLst>
                                      </p:cBhvr>
                                      <p:to>
                                        <p:strVal val="hidden"/>
                                      </p:to>
                                    </p:set>
                                  </p:childTnLst>
                                </p:cTn>
                              </p:par>
                              <p:par>
                                <p:cTn id="195" presetID="2" presetClass="exit" presetSubtype="12" fill="hold" nodeType="withEffect">
                                  <p:stCondLst>
                                    <p:cond delay="0"/>
                                  </p:stCondLst>
                                  <p:childTnLst>
                                    <p:anim calcmode="lin" valueType="num">
                                      <p:cBhvr additive="base">
                                        <p:cTn id="196" dur="2000"/>
                                        <p:tgtEl>
                                          <p:spTgt spid="6"/>
                                        </p:tgtEl>
                                        <p:attrNameLst>
                                          <p:attrName>ppt_x</p:attrName>
                                        </p:attrNameLst>
                                      </p:cBhvr>
                                      <p:tavLst>
                                        <p:tav tm="0">
                                          <p:val>
                                            <p:strVal val="ppt_x"/>
                                          </p:val>
                                        </p:tav>
                                        <p:tav tm="100000">
                                          <p:val>
                                            <p:strVal val="0-ppt_w/2"/>
                                          </p:val>
                                        </p:tav>
                                      </p:tavLst>
                                    </p:anim>
                                    <p:anim calcmode="lin" valueType="num">
                                      <p:cBhvr additive="base">
                                        <p:cTn id="197" dur="2000"/>
                                        <p:tgtEl>
                                          <p:spTgt spid="6"/>
                                        </p:tgtEl>
                                        <p:attrNameLst>
                                          <p:attrName>ppt_y</p:attrName>
                                        </p:attrNameLst>
                                      </p:cBhvr>
                                      <p:tavLst>
                                        <p:tav tm="0">
                                          <p:val>
                                            <p:strVal val="ppt_y"/>
                                          </p:val>
                                        </p:tav>
                                        <p:tav tm="100000">
                                          <p:val>
                                            <p:strVal val="1+ppt_h/2"/>
                                          </p:val>
                                        </p:tav>
                                      </p:tavLst>
                                    </p:anim>
                                    <p:set>
                                      <p:cBhvr>
                                        <p:cTn id="198" dur="1" fill="hold">
                                          <p:stCondLst>
                                            <p:cond delay="1999"/>
                                          </p:stCondLst>
                                        </p:cTn>
                                        <p:tgtEl>
                                          <p:spTgt spid="6"/>
                                        </p:tgtEl>
                                        <p:attrNameLst>
                                          <p:attrName>style.visibility</p:attrName>
                                        </p:attrNameLst>
                                      </p:cBhvr>
                                      <p:to>
                                        <p:strVal val="hidden"/>
                                      </p:to>
                                    </p:set>
                                  </p:childTnLst>
                                </p:cTn>
                              </p:par>
                              <p:par>
                                <p:cTn id="199" presetID="2" presetClass="exit" presetSubtype="12" fill="hold" nodeType="withEffect">
                                  <p:stCondLst>
                                    <p:cond delay="0"/>
                                  </p:stCondLst>
                                  <p:childTnLst>
                                    <p:anim calcmode="lin" valueType="num">
                                      <p:cBhvr additive="base">
                                        <p:cTn id="200" dur="2000"/>
                                        <p:tgtEl>
                                          <p:spTgt spid="8"/>
                                        </p:tgtEl>
                                        <p:attrNameLst>
                                          <p:attrName>ppt_x</p:attrName>
                                        </p:attrNameLst>
                                      </p:cBhvr>
                                      <p:tavLst>
                                        <p:tav tm="0">
                                          <p:val>
                                            <p:strVal val="ppt_x"/>
                                          </p:val>
                                        </p:tav>
                                        <p:tav tm="100000">
                                          <p:val>
                                            <p:strVal val="0-ppt_w/2"/>
                                          </p:val>
                                        </p:tav>
                                      </p:tavLst>
                                    </p:anim>
                                    <p:anim calcmode="lin" valueType="num">
                                      <p:cBhvr additive="base">
                                        <p:cTn id="201" dur="2000"/>
                                        <p:tgtEl>
                                          <p:spTgt spid="8"/>
                                        </p:tgtEl>
                                        <p:attrNameLst>
                                          <p:attrName>ppt_y</p:attrName>
                                        </p:attrNameLst>
                                      </p:cBhvr>
                                      <p:tavLst>
                                        <p:tav tm="0">
                                          <p:val>
                                            <p:strVal val="ppt_y"/>
                                          </p:val>
                                        </p:tav>
                                        <p:tav tm="100000">
                                          <p:val>
                                            <p:strVal val="1+ppt_h/2"/>
                                          </p:val>
                                        </p:tav>
                                      </p:tavLst>
                                    </p:anim>
                                    <p:set>
                                      <p:cBhvr>
                                        <p:cTn id="202" dur="1" fill="hold">
                                          <p:stCondLst>
                                            <p:cond delay="1999"/>
                                          </p:stCondLst>
                                        </p:cTn>
                                        <p:tgtEl>
                                          <p:spTgt spid="8"/>
                                        </p:tgtEl>
                                        <p:attrNameLst>
                                          <p:attrName>style.visibility</p:attrName>
                                        </p:attrNameLst>
                                      </p:cBhvr>
                                      <p:to>
                                        <p:strVal val="hidden"/>
                                      </p:to>
                                    </p:set>
                                  </p:childTnLst>
                                </p:cTn>
                              </p:par>
                              <p:par>
                                <p:cTn id="203" presetID="2" presetClass="exit" presetSubtype="12" fill="hold" nodeType="withEffect">
                                  <p:stCondLst>
                                    <p:cond delay="0"/>
                                  </p:stCondLst>
                                  <p:childTnLst>
                                    <p:anim calcmode="lin" valueType="num">
                                      <p:cBhvr additive="base">
                                        <p:cTn id="204" dur="2000"/>
                                        <p:tgtEl>
                                          <p:spTgt spid="10"/>
                                        </p:tgtEl>
                                        <p:attrNameLst>
                                          <p:attrName>ppt_x</p:attrName>
                                        </p:attrNameLst>
                                      </p:cBhvr>
                                      <p:tavLst>
                                        <p:tav tm="0">
                                          <p:val>
                                            <p:strVal val="ppt_x"/>
                                          </p:val>
                                        </p:tav>
                                        <p:tav tm="100000">
                                          <p:val>
                                            <p:strVal val="0-ppt_w/2"/>
                                          </p:val>
                                        </p:tav>
                                      </p:tavLst>
                                    </p:anim>
                                    <p:anim calcmode="lin" valueType="num">
                                      <p:cBhvr additive="base">
                                        <p:cTn id="205" dur="2000"/>
                                        <p:tgtEl>
                                          <p:spTgt spid="10"/>
                                        </p:tgtEl>
                                        <p:attrNameLst>
                                          <p:attrName>ppt_y</p:attrName>
                                        </p:attrNameLst>
                                      </p:cBhvr>
                                      <p:tavLst>
                                        <p:tav tm="0">
                                          <p:val>
                                            <p:strVal val="ppt_y"/>
                                          </p:val>
                                        </p:tav>
                                        <p:tav tm="100000">
                                          <p:val>
                                            <p:strVal val="1+ppt_h/2"/>
                                          </p:val>
                                        </p:tav>
                                      </p:tavLst>
                                    </p:anim>
                                    <p:set>
                                      <p:cBhvr>
                                        <p:cTn id="206" dur="1" fill="hold">
                                          <p:stCondLst>
                                            <p:cond delay="1999"/>
                                          </p:stCondLst>
                                        </p:cTn>
                                        <p:tgtEl>
                                          <p:spTgt spid="10"/>
                                        </p:tgtEl>
                                        <p:attrNameLst>
                                          <p:attrName>style.visibility</p:attrName>
                                        </p:attrNameLst>
                                      </p:cBhvr>
                                      <p:to>
                                        <p:strVal val="hidden"/>
                                      </p:to>
                                    </p:set>
                                  </p:childTnLst>
                                </p:cTn>
                              </p:par>
                              <p:par>
                                <p:cTn id="207" presetID="2" presetClass="exit" presetSubtype="12" fill="hold" nodeType="withEffect">
                                  <p:stCondLst>
                                    <p:cond delay="0"/>
                                  </p:stCondLst>
                                  <p:childTnLst>
                                    <p:anim calcmode="lin" valueType="num">
                                      <p:cBhvr additive="base">
                                        <p:cTn id="208" dur="2000"/>
                                        <p:tgtEl>
                                          <p:spTgt spid="12"/>
                                        </p:tgtEl>
                                        <p:attrNameLst>
                                          <p:attrName>ppt_x</p:attrName>
                                        </p:attrNameLst>
                                      </p:cBhvr>
                                      <p:tavLst>
                                        <p:tav tm="0">
                                          <p:val>
                                            <p:strVal val="ppt_x"/>
                                          </p:val>
                                        </p:tav>
                                        <p:tav tm="100000">
                                          <p:val>
                                            <p:strVal val="0-ppt_w/2"/>
                                          </p:val>
                                        </p:tav>
                                      </p:tavLst>
                                    </p:anim>
                                    <p:anim calcmode="lin" valueType="num">
                                      <p:cBhvr additive="base">
                                        <p:cTn id="209" dur="2000"/>
                                        <p:tgtEl>
                                          <p:spTgt spid="12"/>
                                        </p:tgtEl>
                                        <p:attrNameLst>
                                          <p:attrName>ppt_y</p:attrName>
                                        </p:attrNameLst>
                                      </p:cBhvr>
                                      <p:tavLst>
                                        <p:tav tm="0">
                                          <p:val>
                                            <p:strVal val="ppt_y"/>
                                          </p:val>
                                        </p:tav>
                                        <p:tav tm="100000">
                                          <p:val>
                                            <p:strVal val="1+ppt_h/2"/>
                                          </p:val>
                                        </p:tav>
                                      </p:tavLst>
                                    </p:anim>
                                    <p:set>
                                      <p:cBhvr>
                                        <p:cTn id="210" dur="1" fill="hold">
                                          <p:stCondLst>
                                            <p:cond delay="1999"/>
                                          </p:stCondLst>
                                        </p:cTn>
                                        <p:tgtEl>
                                          <p:spTgt spid="12"/>
                                        </p:tgtEl>
                                        <p:attrNameLst>
                                          <p:attrName>style.visibility</p:attrName>
                                        </p:attrNameLst>
                                      </p:cBhvr>
                                      <p:to>
                                        <p:strVal val="hidden"/>
                                      </p:to>
                                    </p:set>
                                  </p:childTnLst>
                                </p:cTn>
                              </p:par>
                              <p:par>
                                <p:cTn id="211" presetID="2" presetClass="exit" presetSubtype="12" fill="hold" nodeType="withEffect">
                                  <p:stCondLst>
                                    <p:cond delay="0"/>
                                  </p:stCondLst>
                                  <p:childTnLst>
                                    <p:anim calcmode="lin" valueType="num">
                                      <p:cBhvr additive="base">
                                        <p:cTn id="212" dur="2000"/>
                                        <p:tgtEl>
                                          <p:spTgt spid="14"/>
                                        </p:tgtEl>
                                        <p:attrNameLst>
                                          <p:attrName>ppt_x</p:attrName>
                                        </p:attrNameLst>
                                      </p:cBhvr>
                                      <p:tavLst>
                                        <p:tav tm="0">
                                          <p:val>
                                            <p:strVal val="ppt_x"/>
                                          </p:val>
                                        </p:tav>
                                        <p:tav tm="100000">
                                          <p:val>
                                            <p:strVal val="0-ppt_w/2"/>
                                          </p:val>
                                        </p:tav>
                                      </p:tavLst>
                                    </p:anim>
                                    <p:anim calcmode="lin" valueType="num">
                                      <p:cBhvr additive="base">
                                        <p:cTn id="213" dur="2000"/>
                                        <p:tgtEl>
                                          <p:spTgt spid="14"/>
                                        </p:tgtEl>
                                        <p:attrNameLst>
                                          <p:attrName>ppt_y</p:attrName>
                                        </p:attrNameLst>
                                      </p:cBhvr>
                                      <p:tavLst>
                                        <p:tav tm="0">
                                          <p:val>
                                            <p:strVal val="ppt_y"/>
                                          </p:val>
                                        </p:tav>
                                        <p:tav tm="100000">
                                          <p:val>
                                            <p:strVal val="1+ppt_h/2"/>
                                          </p:val>
                                        </p:tav>
                                      </p:tavLst>
                                    </p:anim>
                                    <p:set>
                                      <p:cBhvr>
                                        <p:cTn id="214" dur="1" fill="hold">
                                          <p:stCondLst>
                                            <p:cond delay="1999"/>
                                          </p:stCondLst>
                                        </p:cTn>
                                        <p:tgtEl>
                                          <p:spTgt spid="14"/>
                                        </p:tgtEl>
                                        <p:attrNameLst>
                                          <p:attrName>style.visibility</p:attrName>
                                        </p:attrNameLst>
                                      </p:cBhvr>
                                      <p:to>
                                        <p:strVal val="hidden"/>
                                      </p:to>
                                    </p:set>
                                  </p:childTnLst>
                                </p:cTn>
                              </p:par>
                              <p:par>
                                <p:cTn id="215" presetID="2" presetClass="exit" presetSubtype="12" fill="hold" nodeType="withEffect">
                                  <p:stCondLst>
                                    <p:cond delay="0"/>
                                  </p:stCondLst>
                                  <p:childTnLst>
                                    <p:anim calcmode="lin" valueType="num">
                                      <p:cBhvr additive="base">
                                        <p:cTn id="216" dur="2000"/>
                                        <p:tgtEl>
                                          <p:spTgt spid="16"/>
                                        </p:tgtEl>
                                        <p:attrNameLst>
                                          <p:attrName>ppt_x</p:attrName>
                                        </p:attrNameLst>
                                      </p:cBhvr>
                                      <p:tavLst>
                                        <p:tav tm="0">
                                          <p:val>
                                            <p:strVal val="ppt_x"/>
                                          </p:val>
                                        </p:tav>
                                        <p:tav tm="100000">
                                          <p:val>
                                            <p:strVal val="0-ppt_w/2"/>
                                          </p:val>
                                        </p:tav>
                                      </p:tavLst>
                                    </p:anim>
                                    <p:anim calcmode="lin" valueType="num">
                                      <p:cBhvr additive="base">
                                        <p:cTn id="217" dur="2000"/>
                                        <p:tgtEl>
                                          <p:spTgt spid="16"/>
                                        </p:tgtEl>
                                        <p:attrNameLst>
                                          <p:attrName>ppt_y</p:attrName>
                                        </p:attrNameLst>
                                      </p:cBhvr>
                                      <p:tavLst>
                                        <p:tav tm="0">
                                          <p:val>
                                            <p:strVal val="ppt_y"/>
                                          </p:val>
                                        </p:tav>
                                        <p:tav tm="100000">
                                          <p:val>
                                            <p:strVal val="1+ppt_h/2"/>
                                          </p:val>
                                        </p:tav>
                                      </p:tavLst>
                                    </p:anim>
                                    <p:set>
                                      <p:cBhvr>
                                        <p:cTn id="218" dur="1" fill="hold">
                                          <p:stCondLst>
                                            <p:cond delay="1999"/>
                                          </p:stCondLst>
                                        </p:cTn>
                                        <p:tgtEl>
                                          <p:spTgt spid="16"/>
                                        </p:tgtEl>
                                        <p:attrNameLst>
                                          <p:attrName>style.visibility</p:attrName>
                                        </p:attrNameLst>
                                      </p:cBhvr>
                                      <p:to>
                                        <p:strVal val="hidden"/>
                                      </p:to>
                                    </p:set>
                                  </p:childTnLst>
                                </p:cTn>
                              </p:par>
                              <p:par>
                                <p:cTn id="219" presetID="2" presetClass="exit" presetSubtype="12" fill="hold" nodeType="withEffect">
                                  <p:stCondLst>
                                    <p:cond delay="0"/>
                                  </p:stCondLst>
                                  <p:childTnLst>
                                    <p:anim calcmode="lin" valueType="num">
                                      <p:cBhvr additive="base">
                                        <p:cTn id="220" dur="2000"/>
                                        <p:tgtEl>
                                          <p:spTgt spid="18"/>
                                        </p:tgtEl>
                                        <p:attrNameLst>
                                          <p:attrName>ppt_x</p:attrName>
                                        </p:attrNameLst>
                                      </p:cBhvr>
                                      <p:tavLst>
                                        <p:tav tm="0">
                                          <p:val>
                                            <p:strVal val="ppt_x"/>
                                          </p:val>
                                        </p:tav>
                                        <p:tav tm="100000">
                                          <p:val>
                                            <p:strVal val="0-ppt_w/2"/>
                                          </p:val>
                                        </p:tav>
                                      </p:tavLst>
                                    </p:anim>
                                    <p:anim calcmode="lin" valueType="num">
                                      <p:cBhvr additive="base">
                                        <p:cTn id="221" dur="2000"/>
                                        <p:tgtEl>
                                          <p:spTgt spid="18"/>
                                        </p:tgtEl>
                                        <p:attrNameLst>
                                          <p:attrName>ppt_y</p:attrName>
                                        </p:attrNameLst>
                                      </p:cBhvr>
                                      <p:tavLst>
                                        <p:tav tm="0">
                                          <p:val>
                                            <p:strVal val="ppt_y"/>
                                          </p:val>
                                        </p:tav>
                                        <p:tav tm="100000">
                                          <p:val>
                                            <p:strVal val="1+ppt_h/2"/>
                                          </p:val>
                                        </p:tav>
                                      </p:tavLst>
                                    </p:anim>
                                    <p:set>
                                      <p:cBhvr>
                                        <p:cTn id="222" dur="1" fill="hold">
                                          <p:stCondLst>
                                            <p:cond delay="1999"/>
                                          </p:stCondLst>
                                        </p:cTn>
                                        <p:tgtEl>
                                          <p:spTgt spid="18"/>
                                        </p:tgtEl>
                                        <p:attrNameLst>
                                          <p:attrName>style.visibility</p:attrName>
                                        </p:attrNameLst>
                                      </p:cBhvr>
                                      <p:to>
                                        <p:strVal val="hidden"/>
                                      </p:to>
                                    </p:set>
                                  </p:childTnLst>
                                </p:cTn>
                              </p:par>
                              <p:par>
                                <p:cTn id="223" presetID="2" presetClass="exit" presetSubtype="12" fill="hold" nodeType="withEffect">
                                  <p:stCondLst>
                                    <p:cond delay="0"/>
                                  </p:stCondLst>
                                  <p:childTnLst>
                                    <p:anim calcmode="lin" valueType="num">
                                      <p:cBhvr additive="base">
                                        <p:cTn id="224" dur="2000"/>
                                        <p:tgtEl>
                                          <p:spTgt spid="20"/>
                                        </p:tgtEl>
                                        <p:attrNameLst>
                                          <p:attrName>ppt_x</p:attrName>
                                        </p:attrNameLst>
                                      </p:cBhvr>
                                      <p:tavLst>
                                        <p:tav tm="0">
                                          <p:val>
                                            <p:strVal val="ppt_x"/>
                                          </p:val>
                                        </p:tav>
                                        <p:tav tm="100000">
                                          <p:val>
                                            <p:strVal val="0-ppt_w/2"/>
                                          </p:val>
                                        </p:tav>
                                      </p:tavLst>
                                    </p:anim>
                                    <p:anim calcmode="lin" valueType="num">
                                      <p:cBhvr additive="base">
                                        <p:cTn id="225" dur="2000"/>
                                        <p:tgtEl>
                                          <p:spTgt spid="20"/>
                                        </p:tgtEl>
                                        <p:attrNameLst>
                                          <p:attrName>ppt_y</p:attrName>
                                        </p:attrNameLst>
                                      </p:cBhvr>
                                      <p:tavLst>
                                        <p:tav tm="0">
                                          <p:val>
                                            <p:strVal val="ppt_y"/>
                                          </p:val>
                                        </p:tav>
                                        <p:tav tm="100000">
                                          <p:val>
                                            <p:strVal val="1+ppt_h/2"/>
                                          </p:val>
                                        </p:tav>
                                      </p:tavLst>
                                    </p:anim>
                                    <p:set>
                                      <p:cBhvr>
                                        <p:cTn id="226" dur="1" fill="hold">
                                          <p:stCondLst>
                                            <p:cond delay="1999"/>
                                          </p:stCondLst>
                                        </p:cTn>
                                        <p:tgtEl>
                                          <p:spTgt spid="20"/>
                                        </p:tgtEl>
                                        <p:attrNameLst>
                                          <p:attrName>style.visibility</p:attrName>
                                        </p:attrNameLst>
                                      </p:cBhvr>
                                      <p:to>
                                        <p:strVal val="hidden"/>
                                      </p:to>
                                    </p:set>
                                  </p:childTnLst>
                                </p:cTn>
                              </p:par>
                              <p:par>
                                <p:cTn id="227" presetID="2" presetClass="exit" presetSubtype="12" fill="hold" nodeType="withEffect">
                                  <p:stCondLst>
                                    <p:cond delay="0"/>
                                  </p:stCondLst>
                                  <p:childTnLst>
                                    <p:anim calcmode="lin" valueType="num">
                                      <p:cBhvr additive="base">
                                        <p:cTn id="228" dur="2000"/>
                                        <p:tgtEl>
                                          <p:spTgt spid="22"/>
                                        </p:tgtEl>
                                        <p:attrNameLst>
                                          <p:attrName>ppt_x</p:attrName>
                                        </p:attrNameLst>
                                      </p:cBhvr>
                                      <p:tavLst>
                                        <p:tav tm="0">
                                          <p:val>
                                            <p:strVal val="ppt_x"/>
                                          </p:val>
                                        </p:tav>
                                        <p:tav tm="100000">
                                          <p:val>
                                            <p:strVal val="0-ppt_w/2"/>
                                          </p:val>
                                        </p:tav>
                                      </p:tavLst>
                                    </p:anim>
                                    <p:anim calcmode="lin" valueType="num">
                                      <p:cBhvr additive="base">
                                        <p:cTn id="229" dur="2000"/>
                                        <p:tgtEl>
                                          <p:spTgt spid="22"/>
                                        </p:tgtEl>
                                        <p:attrNameLst>
                                          <p:attrName>ppt_y</p:attrName>
                                        </p:attrNameLst>
                                      </p:cBhvr>
                                      <p:tavLst>
                                        <p:tav tm="0">
                                          <p:val>
                                            <p:strVal val="ppt_y"/>
                                          </p:val>
                                        </p:tav>
                                        <p:tav tm="100000">
                                          <p:val>
                                            <p:strVal val="1+ppt_h/2"/>
                                          </p:val>
                                        </p:tav>
                                      </p:tavLst>
                                    </p:anim>
                                    <p:set>
                                      <p:cBhvr>
                                        <p:cTn id="230" dur="1" fill="hold">
                                          <p:stCondLst>
                                            <p:cond delay="1999"/>
                                          </p:stCondLst>
                                        </p:cTn>
                                        <p:tgtEl>
                                          <p:spTgt spid="22"/>
                                        </p:tgtEl>
                                        <p:attrNameLst>
                                          <p:attrName>style.visibility</p:attrName>
                                        </p:attrNameLst>
                                      </p:cBhvr>
                                      <p:to>
                                        <p:strVal val="hidden"/>
                                      </p:to>
                                    </p:set>
                                  </p:childTnLst>
                                </p:cTn>
                              </p:par>
                              <p:par>
                                <p:cTn id="231" presetID="2" presetClass="exit" presetSubtype="12" fill="hold" nodeType="withEffect">
                                  <p:stCondLst>
                                    <p:cond delay="0"/>
                                  </p:stCondLst>
                                  <p:childTnLst>
                                    <p:anim calcmode="lin" valueType="num">
                                      <p:cBhvr additive="base">
                                        <p:cTn id="232" dur="2000"/>
                                        <p:tgtEl>
                                          <p:spTgt spid="24"/>
                                        </p:tgtEl>
                                        <p:attrNameLst>
                                          <p:attrName>ppt_x</p:attrName>
                                        </p:attrNameLst>
                                      </p:cBhvr>
                                      <p:tavLst>
                                        <p:tav tm="0">
                                          <p:val>
                                            <p:strVal val="ppt_x"/>
                                          </p:val>
                                        </p:tav>
                                        <p:tav tm="100000">
                                          <p:val>
                                            <p:strVal val="0-ppt_w/2"/>
                                          </p:val>
                                        </p:tav>
                                      </p:tavLst>
                                    </p:anim>
                                    <p:anim calcmode="lin" valueType="num">
                                      <p:cBhvr additive="base">
                                        <p:cTn id="233" dur="2000"/>
                                        <p:tgtEl>
                                          <p:spTgt spid="24"/>
                                        </p:tgtEl>
                                        <p:attrNameLst>
                                          <p:attrName>ppt_y</p:attrName>
                                        </p:attrNameLst>
                                      </p:cBhvr>
                                      <p:tavLst>
                                        <p:tav tm="0">
                                          <p:val>
                                            <p:strVal val="ppt_y"/>
                                          </p:val>
                                        </p:tav>
                                        <p:tav tm="100000">
                                          <p:val>
                                            <p:strVal val="1+ppt_h/2"/>
                                          </p:val>
                                        </p:tav>
                                      </p:tavLst>
                                    </p:anim>
                                    <p:set>
                                      <p:cBhvr>
                                        <p:cTn id="234" dur="1" fill="hold">
                                          <p:stCondLst>
                                            <p:cond delay="1999"/>
                                          </p:stCondLst>
                                        </p:cTn>
                                        <p:tgtEl>
                                          <p:spTgt spid="24"/>
                                        </p:tgtEl>
                                        <p:attrNameLst>
                                          <p:attrName>style.visibility</p:attrName>
                                        </p:attrNameLst>
                                      </p:cBhvr>
                                      <p:to>
                                        <p:strVal val="hidden"/>
                                      </p:to>
                                    </p:set>
                                  </p:childTnLst>
                                </p:cTn>
                              </p:par>
                              <p:par>
                                <p:cTn id="235" presetID="2" presetClass="exit" presetSubtype="12" fill="hold" nodeType="withEffect">
                                  <p:stCondLst>
                                    <p:cond delay="0"/>
                                  </p:stCondLst>
                                  <p:childTnLst>
                                    <p:anim calcmode="lin" valueType="num">
                                      <p:cBhvr additive="base">
                                        <p:cTn id="236" dur="2000"/>
                                        <p:tgtEl>
                                          <p:spTgt spid="4"/>
                                        </p:tgtEl>
                                        <p:attrNameLst>
                                          <p:attrName>ppt_x</p:attrName>
                                        </p:attrNameLst>
                                      </p:cBhvr>
                                      <p:tavLst>
                                        <p:tav tm="0">
                                          <p:val>
                                            <p:strVal val="ppt_x"/>
                                          </p:val>
                                        </p:tav>
                                        <p:tav tm="100000">
                                          <p:val>
                                            <p:strVal val="0-ppt_w/2"/>
                                          </p:val>
                                        </p:tav>
                                      </p:tavLst>
                                    </p:anim>
                                    <p:anim calcmode="lin" valueType="num">
                                      <p:cBhvr additive="base">
                                        <p:cTn id="237" dur="2000"/>
                                        <p:tgtEl>
                                          <p:spTgt spid="4"/>
                                        </p:tgtEl>
                                        <p:attrNameLst>
                                          <p:attrName>ppt_y</p:attrName>
                                        </p:attrNameLst>
                                      </p:cBhvr>
                                      <p:tavLst>
                                        <p:tav tm="0">
                                          <p:val>
                                            <p:strVal val="ppt_y"/>
                                          </p:val>
                                        </p:tav>
                                        <p:tav tm="100000">
                                          <p:val>
                                            <p:strVal val="1+ppt_h/2"/>
                                          </p:val>
                                        </p:tav>
                                      </p:tavLst>
                                    </p:anim>
                                    <p:set>
                                      <p:cBhvr>
                                        <p:cTn id="238" dur="1" fill="hold">
                                          <p:stCondLst>
                                            <p:cond delay="1999"/>
                                          </p:stCondLst>
                                        </p:cTn>
                                        <p:tgtEl>
                                          <p:spTgt spid="4"/>
                                        </p:tgtEl>
                                        <p:attrNameLst>
                                          <p:attrName>style.visibility</p:attrName>
                                        </p:attrNameLst>
                                      </p:cBhvr>
                                      <p:to>
                                        <p:strVal val="hidden"/>
                                      </p:to>
                                    </p:set>
                                  </p:childTnLst>
                                </p:cTn>
                              </p:par>
                              <p:par>
                                <p:cTn id="239" presetID="3" presetClass="exit" presetSubtype="10" fill="hold" nodeType="withEffect">
                                  <p:stCondLst>
                                    <p:cond delay="0"/>
                                  </p:stCondLst>
                                  <p:childTnLst>
                                    <p:animEffect transition="out" filter="blinds(horizontal)">
                                      <p:cBhvr>
                                        <p:cTn id="240" dur="2000"/>
                                        <p:tgtEl>
                                          <p:spTgt spid="5"/>
                                        </p:tgtEl>
                                      </p:cBhvr>
                                    </p:animEffect>
                                    <p:set>
                                      <p:cBhvr>
                                        <p:cTn id="241" dur="1" fill="hold">
                                          <p:stCondLst>
                                            <p:cond delay="1999"/>
                                          </p:stCondLst>
                                        </p:cTn>
                                        <p:tgtEl>
                                          <p:spTgt spid="5"/>
                                        </p:tgtEl>
                                        <p:attrNameLst>
                                          <p:attrName>style.visibility</p:attrName>
                                        </p:attrNameLst>
                                      </p:cBhvr>
                                      <p:to>
                                        <p:strVal val="hidden"/>
                                      </p:to>
                                    </p:set>
                                  </p:childTnLst>
                                </p:cTn>
                              </p:par>
                              <p:par>
                                <p:cTn id="242" presetID="3" presetClass="exit" presetSubtype="10" fill="hold" nodeType="withEffect">
                                  <p:stCondLst>
                                    <p:cond delay="0"/>
                                  </p:stCondLst>
                                  <p:childTnLst>
                                    <p:animEffect transition="out" filter="blinds(horizontal)">
                                      <p:cBhvr>
                                        <p:cTn id="243" dur="2000"/>
                                        <p:tgtEl>
                                          <p:spTgt spid="7"/>
                                        </p:tgtEl>
                                      </p:cBhvr>
                                    </p:animEffect>
                                    <p:set>
                                      <p:cBhvr>
                                        <p:cTn id="244" dur="1" fill="hold">
                                          <p:stCondLst>
                                            <p:cond delay="1999"/>
                                          </p:stCondLst>
                                        </p:cTn>
                                        <p:tgtEl>
                                          <p:spTgt spid="7"/>
                                        </p:tgtEl>
                                        <p:attrNameLst>
                                          <p:attrName>style.visibility</p:attrName>
                                        </p:attrNameLst>
                                      </p:cBhvr>
                                      <p:to>
                                        <p:strVal val="hidden"/>
                                      </p:to>
                                    </p:set>
                                  </p:childTnLst>
                                </p:cTn>
                              </p:par>
                              <p:par>
                                <p:cTn id="245" presetID="3" presetClass="exit" presetSubtype="10" fill="hold" nodeType="withEffect">
                                  <p:stCondLst>
                                    <p:cond delay="0"/>
                                  </p:stCondLst>
                                  <p:childTnLst>
                                    <p:animEffect transition="out" filter="blinds(horizontal)">
                                      <p:cBhvr>
                                        <p:cTn id="246" dur="2000"/>
                                        <p:tgtEl>
                                          <p:spTgt spid="9"/>
                                        </p:tgtEl>
                                      </p:cBhvr>
                                    </p:animEffect>
                                    <p:set>
                                      <p:cBhvr>
                                        <p:cTn id="247" dur="1" fill="hold">
                                          <p:stCondLst>
                                            <p:cond delay="1999"/>
                                          </p:stCondLst>
                                        </p:cTn>
                                        <p:tgtEl>
                                          <p:spTgt spid="9"/>
                                        </p:tgtEl>
                                        <p:attrNameLst>
                                          <p:attrName>style.visibility</p:attrName>
                                        </p:attrNameLst>
                                      </p:cBhvr>
                                      <p:to>
                                        <p:strVal val="hidden"/>
                                      </p:to>
                                    </p:set>
                                  </p:childTnLst>
                                </p:cTn>
                              </p:par>
                              <p:par>
                                <p:cTn id="248" presetID="3" presetClass="exit" presetSubtype="10" fill="hold" nodeType="withEffect">
                                  <p:stCondLst>
                                    <p:cond delay="0"/>
                                  </p:stCondLst>
                                  <p:childTnLst>
                                    <p:animEffect transition="out" filter="blinds(horizontal)">
                                      <p:cBhvr>
                                        <p:cTn id="249" dur="2000"/>
                                        <p:tgtEl>
                                          <p:spTgt spid="11"/>
                                        </p:tgtEl>
                                      </p:cBhvr>
                                    </p:animEffect>
                                    <p:set>
                                      <p:cBhvr>
                                        <p:cTn id="250" dur="1" fill="hold">
                                          <p:stCondLst>
                                            <p:cond delay="1999"/>
                                          </p:stCondLst>
                                        </p:cTn>
                                        <p:tgtEl>
                                          <p:spTgt spid="11"/>
                                        </p:tgtEl>
                                        <p:attrNameLst>
                                          <p:attrName>style.visibility</p:attrName>
                                        </p:attrNameLst>
                                      </p:cBhvr>
                                      <p:to>
                                        <p:strVal val="hidden"/>
                                      </p:to>
                                    </p:set>
                                  </p:childTnLst>
                                </p:cTn>
                              </p:par>
                              <p:par>
                                <p:cTn id="251" presetID="3" presetClass="exit" presetSubtype="10" fill="hold" nodeType="withEffect">
                                  <p:stCondLst>
                                    <p:cond delay="0"/>
                                  </p:stCondLst>
                                  <p:childTnLst>
                                    <p:animEffect transition="out" filter="blinds(horizontal)">
                                      <p:cBhvr>
                                        <p:cTn id="252" dur="2000"/>
                                        <p:tgtEl>
                                          <p:spTgt spid="13"/>
                                        </p:tgtEl>
                                      </p:cBhvr>
                                    </p:animEffect>
                                    <p:set>
                                      <p:cBhvr>
                                        <p:cTn id="253" dur="1" fill="hold">
                                          <p:stCondLst>
                                            <p:cond delay="1999"/>
                                          </p:stCondLst>
                                        </p:cTn>
                                        <p:tgtEl>
                                          <p:spTgt spid="13"/>
                                        </p:tgtEl>
                                        <p:attrNameLst>
                                          <p:attrName>style.visibility</p:attrName>
                                        </p:attrNameLst>
                                      </p:cBhvr>
                                      <p:to>
                                        <p:strVal val="hidden"/>
                                      </p:to>
                                    </p:set>
                                  </p:childTnLst>
                                </p:cTn>
                              </p:par>
                              <p:par>
                                <p:cTn id="254" presetID="3" presetClass="exit" presetSubtype="10" fill="hold" nodeType="withEffect">
                                  <p:stCondLst>
                                    <p:cond delay="0"/>
                                  </p:stCondLst>
                                  <p:childTnLst>
                                    <p:animEffect transition="out" filter="blinds(horizontal)">
                                      <p:cBhvr>
                                        <p:cTn id="255" dur="2000"/>
                                        <p:tgtEl>
                                          <p:spTgt spid="15"/>
                                        </p:tgtEl>
                                      </p:cBhvr>
                                    </p:animEffect>
                                    <p:set>
                                      <p:cBhvr>
                                        <p:cTn id="256" dur="1" fill="hold">
                                          <p:stCondLst>
                                            <p:cond delay="1999"/>
                                          </p:stCondLst>
                                        </p:cTn>
                                        <p:tgtEl>
                                          <p:spTgt spid="15"/>
                                        </p:tgtEl>
                                        <p:attrNameLst>
                                          <p:attrName>style.visibility</p:attrName>
                                        </p:attrNameLst>
                                      </p:cBhvr>
                                      <p:to>
                                        <p:strVal val="hidden"/>
                                      </p:to>
                                    </p:set>
                                  </p:childTnLst>
                                </p:cTn>
                              </p:par>
                              <p:par>
                                <p:cTn id="257" presetID="3" presetClass="exit" presetSubtype="10" fill="hold" nodeType="withEffect">
                                  <p:stCondLst>
                                    <p:cond delay="0"/>
                                  </p:stCondLst>
                                  <p:childTnLst>
                                    <p:animEffect transition="out" filter="blinds(horizontal)">
                                      <p:cBhvr>
                                        <p:cTn id="258" dur="2000"/>
                                        <p:tgtEl>
                                          <p:spTgt spid="17"/>
                                        </p:tgtEl>
                                      </p:cBhvr>
                                    </p:animEffect>
                                    <p:set>
                                      <p:cBhvr>
                                        <p:cTn id="259" dur="1" fill="hold">
                                          <p:stCondLst>
                                            <p:cond delay="1999"/>
                                          </p:stCondLst>
                                        </p:cTn>
                                        <p:tgtEl>
                                          <p:spTgt spid="17"/>
                                        </p:tgtEl>
                                        <p:attrNameLst>
                                          <p:attrName>style.visibility</p:attrName>
                                        </p:attrNameLst>
                                      </p:cBhvr>
                                      <p:to>
                                        <p:strVal val="hidden"/>
                                      </p:to>
                                    </p:set>
                                  </p:childTnLst>
                                </p:cTn>
                              </p:par>
                              <p:par>
                                <p:cTn id="260" presetID="3" presetClass="exit" presetSubtype="10" fill="hold" nodeType="withEffect">
                                  <p:stCondLst>
                                    <p:cond delay="0"/>
                                  </p:stCondLst>
                                  <p:childTnLst>
                                    <p:animEffect transition="out" filter="blinds(horizontal)">
                                      <p:cBhvr>
                                        <p:cTn id="261" dur="2000"/>
                                        <p:tgtEl>
                                          <p:spTgt spid="19"/>
                                        </p:tgtEl>
                                      </p:cBhvr>
                                    </p:animEffect>
                                    <p:set>
                                      <p:cBhvr>
                                        <p:cTn id="262" dur="1" fill="hold">
                                          <p:stCondLst>
                                            <p:cond delay="1999"/>
                                          </p:stCondLst>
                                        </p:cTn>
                                        <p:tgtEl>
                                          <p:spTgt spid="19"/>
                                        </p:tgtEl>
                                        <p:attrNameLst>
                                          <p:attrName>style.visibility</p:attrName>
                                        </p:attrNameLst>
                                      </p:cBhvr>
                                      <p:to>
                                        <p:strVal val="hidden"/>
                                      </p:to>
                                    </p:set>
                                  </p:childTnLst>
                                </p:cTn>
                              </p:par>
                              <p:par>
                                <p:cTn id="263" presetID="3" presetClass="exit" presetSubtype="10" fill="hold" nodeType="withEffect">
                                  <p:stCondLst>
                                    <p:cond delay="0"/>
                                  </p:stCondLst>
                                  <p:childTnLst>
                                    <p:animEffect transition="out" filter="blinds(horizontal)">
                                      <p:cBhvr>
                                        <p:cTn id="264" dur="2000"/>
                                        <p:tgtEl>
                                          <p:spTgt spid="21"/>
                                        </p:tgtEl>
                                      </p:cBhvr>
                                    </p:animEffect>
                                    <p:set>
                                      <p:cBhvr>
                                        <p:cTn id="265" dur="1" fill="hold">
                                          <p:stCondLst>
                                            <p:cond delay="1999"/>
                                          </p:stCondLst>
                                        </p:cTn>
                                        <p:tgtEl>
                                          <p:spTgt spid="21"/>
                                        </p:tgtEl>
                                        <p:attrNameLst>
                                          <p:attrName>style.visibility</p:attrName>
                                        </p:attrNameLst>
                                      </p:cBhvr>
                                      <p:to>
                                        <p:strVal val="hidden"/>
                                      </p:to>
                                    </p:set>
                                  </p:childTnLst>
                                </p:cTn>
                              </p:par>
                              <p:par>
                                <p:cTn id="266" presetID="3" presetClass="exit" presetSubtype="10" fill="hold" nodeType="withEffect">
                                  <p:stCondLst>
                                    <p:cond delay="0"/>
                                  </p:stCondLst>
                                  <p:childTnLst>
                                    <p:animEffect transition="out" filter="blinds(horizontal)">
                                      <p:cBhvr>
                                        <p:cTn id="267" dur="2000"/>
                                        <p:tgtEl>
                                          <p:spTgt spid="23"/>
                                        </p:tgtEl>
                                      </p:cBhvr>
                                    </p:animEffect>
                                    <p:set>
                                      <p:cBhvr>
                                        <p:cTn id="268" dur="1" fill="hold">
                                          <p:stCondLst>
                                            <p:cond delay="1999"/>
                                          </p:stCondLst>
                                        </p:cTn>
                                        <p:tgtEl>
                                          <p:spTgt spid="23"/>
                                        </p:tgtEl>
                                        <p:attrNameLst>
                                          <p:attrName>style.visibility</p:attrName>
                                        </p:attrNameLst>
                                      </p:cBhvr>
                                      <p:to>
                                        <p:strVal val="hidden"/>
                                      </p:to>
                                    </p:set>
                                  </p:childTnLst>
                                </p:cTn>
                              </p:par>
                              <p:par>
                                <p:cTn id="269" presetID="3" presetClass="exit" presetSubtype="10" fill="hold" nodeType="withEffect">
                                  <p:stCondLst>
                                    <p:cond delay="0"/>
                                  </p:stCondLst>
                                  <p:childTnLst>
                                    <p:animEffect transition="out" filter="blinds(horizontal)">
                                      <p:cBhvr>
                                        <p:cTn id="270" dur="2000"/>
                                        <p:tgtEl>
                                          <p:spTgt spid="6"/>
                                        </p:tgtEl>
                                      </p:cBhvr>
                                    </p:animEffect>
                                    <p:set>
                                      <p:cBhvr>
                                        <p:cTn id="271" dur="1" fill="hold">
                                          <p:stCondLst>
                                            <p:cond delay="1999"/>
                                          </p:stCondLst>
                                        </p:cTn>
                                        <p:tgtEl>
                                          <p:spTgt spid="6"/>
                                        </p:tgtEl>
                                        <p:attrNameLst>
                                          <p:attrName>style.visibility</p:attrName>
                                        </p:attrNameLst>
                                      </p:cBhvr>
                                      <p:to>
                                        <p:strVal val="hidden"/>
                                      </p:to>
                                    </p:set>
                                  </p:childTnLst>
                                </p:cTn>
                              </p:par>
                              <p:par>
                                <p:cTn id="272" presetID="3" presetClass="exit" presetSubtype="10" fill="hold" nodeType="withEffect">
                                  <p:stCondLst>
                                    <p:cond delay="0"/>
                                  </p:stCondLst>
                                  <p:childTnLst>
                                    <p:animEffect transition="out" filter="blinds(horizontal)">
                                      <p:cBhvr>
                                        <p:cTn id="273" dur="2000"/>
                                        <p:tgtEl>
                                          <p:spTgt spid="8"/>
                                        </p:tgtEl>
                                      </p:cBhvr>
                                    </p:animEffect>
                                    <p:set>
                                      <p:cBhvr>
                                        <p:cTn id="274" dur="1" fill="hold">
                                          <p:stCondLst>
                                            <p:cond delay="1999"/>
                                          </p:stCondLst>
                                        </p:cTn>
                                        <p:tgtEl>
                                          <p:spTgt spid="8"/>
                                        </p:tgtEl>
                                        <p:attrNameLst>
                                          <p:attrName>style.visibility</p:attrName>
                                        </p:attrNameLst>
                                      </p:cBhvr>
                                      <p:to>
                                        <p:strVal val="hidden"/>
                                      </p:to>
                                    </p:set>
                                  </p:childTnLst>
                                </p:cTn>
                              </p:par>
                              <p:par>
                                <p:cTn id="275" presetID="3" presetClass="exit" presetSubtype="10" fill="hold" nodeType="withEffect">
                                  <p:stCondLst>
                                    <p:cond delay="0"/>
                                  </p:stCondLst>
                                  <p:childTnLst>
                                    <p:animEffect transition="out" filter="blinds(horizontal)">
                                      <p:cBhvr>
                                        <p:cTn id="276" dur="2000"/>
                                        <p:tgtEl>
                                          <p:spTgt spid="10"/>
                                        </p:tgtEl>
                                      </p:cBhvr>
                                    </p:animEffect>
                                    <p:set>
                                      <p:cBhvr>
                                        <p:cTn id="277" dur="1" fill="hold">
                                          <p:stCondLst>
                                            <p:cond delay="1999"/>
                                          </p:stCondLst>
                                        </p:cTn>
                                        <p:tgtEl>
                                          <p:spTgt spid="10"/>
                                        </p:tgtEl>
                                        <p:attrNameLst>
                                          <p:attrName>style.visibility</p:attrName>
                                        </p:attrNameLst>
                                      </p:cBhvr>
                                      <p:to>
                                        <p:strVal val="hidden"/>
                                      </p:to>
                                    </p:set>
                                  </p:childTnLst>
                                </p:cTn>
                              </p:par>
                              <p:par>
                                <p:cTn id="278" presetID="3" presetClass="exit" presetSubtype="10" fill="hold" nodeType="withEffect">
                                  <p:stCondLst>
                                    <p:cond delay="0"/>
                                  </p:stCondLst>
                                  <p:childTnLst>
                                    <p:animEffect transition="out" filter="blinds(horizontal)">
                                      <p:cBhvr>
                                        <p:cTn id="279" dur="2000"/>
                                        <p:tgtEl>
                                          <p:spTgt spid="12"/>
                                        </p:tgtEl>
                                      </p:cBhvr>
                                    </p:animEffect>
                                    <p:set>
                                      <p:cBhvr>
                                        <p:cTn id="280" dur="1" fill="hold">
                                          <p:stCondLst>
                                            <p:cond delay="1999"/>
                                          </p:stCondLst>
                                        </p:cTn>
                                        <p:tgtEl>
                                          <p:spTgt spid="12"/>
                                        </p:tgtEl>
                                        <p:attrNameLst>
                                          <p:attrName>style.visibility</p:attrName>
                                        </p:attrNameLst>
                                      </p:cBhvr>
                                      <p:to>
                                        <p:strVal val="hidden"/>
                                      </p:to>
                                    </p:set>
                                  </p:childTnLst>
                                </p:cTn>
                              </p:par>
                              <p:par>
                                <p:cTn id="281" presetID="3" presetClass="exit" presetSubtype="10" fill="hold" nodeType="withEffect">
                                  <p:stCondLst>
                                    <p:cond delay="0"/>
                                  </p:stCondLst>
                                  <p:childTnLst>
                                    <p:animEffect transition="out" filter="blinds(horizontal)">
                                      <p:cBhvr>
                                        <p:cTn id="282" dur="2000"/>
                                        <p:tgtEl>
                                          <p:spTgt spid="14"/>
                                        </p:tgtEl>
                                      </p:cBhvr>
                                    </p:animEffect>
                                    <p:set>
                                      <p:cBhvr>
                                        <p:cTn id="283" dur="1" fill="hold">
                                          <p:stCondLst>
                                            <p:cond delay="1999"/>
                                          </p:stCondLst>
                                        </p:cTn>
                                        <p:tgtEl>
                                          <p:spTgt spid="14"/>
                                        </p:tgtEl>
                                        <p:attrNameLst>
                                          <p:attrName>style.visibility</p:attrName>
                                        </p:attrNameLst>
                                      </p:cBhvr>
                                      <p:to>
                                        <p:strVal val="hidden"/>
                                      </p:to>
                                    </p:set>
                                  </p:childTnLst>
                                </p:cTn>
                              </p:par>
                              <p:par>
                                <p:cTn id="284" presetID="3" presetClass="exit" presetSubtype="10" fill="hold" nodeType="withEffect">
                                  <p:stCondLst>
                                    <p:cond delay="0"/>
                                  </p:stCondLst>
                                  <p:childTnLst>
                                    <p:animEffect transition="out" filter="blinds(horizontal)">
                                      <p:cBhvr>
                                        <p:cTn id="285" dur="2000"/>
                                        <p:tgtEl>
                                          <p:spTgt spid="16"/>
                                        </p:tgtEl>
                                      </p:cBhvr>
                                    </p:animEffect>
                                    <p:set>
                                      <p:cBhvr>
                                        <p:cTn id="286" dur="1" fill="hold">
                                          <p:stCondLst>
                                            <p:cond delay="1999"/>
                                          </p:stCondLst>
                                        </p:cTn>
                                        <p:tgtEl>
                                          <p:spTgt spid="16"/>
                                        </p:tgtEl>
                                        <p:attrNameLst>
                                          <p:attrName>style.visibility</p:attrName>
                                        </p:attrNameLst>
                                      </p:cBhvr>
                                      <p:to>
                                        <p:strVal val="hidden"/>
                                      </p:to>
                                    </p:set>
                                  </p:childTnLst>
                                </p:cTn>
                              </p:par>
                              <p:par>
                                <p:cTn id="287" presetID="3" presetClass="exit" presetSubtype="10" fill="hold" nodeType="withEffect">
                                  <p:stCondLst>
                                    <p:cond delay="0"/>
                                  </p:stCondLst>
                                  <p:childTnLst>
                                    <p:animEffect transition="out" filter="blinds(horizontal)">
                                      <p:cBhvr>
                                        <p:cTn id="288" dur="2000"/>
                                        <p:tgtEl>
                                          <p:spTgt spid="18"/>
                                        </p:tgtEl>
                                      </p:cBhvr>
                                    </p:animEffect>
                                    <p:set>
                                      <p:cBhvr>
                                        <p:cTn id="289" dur="1" fill="hold">
                                          <p:stCondLst>
                                            <p:cond delay="1999"/>
                                          </p:stCondLst>
                                        </p:cTn>
                                        <p:tgtEl>
                                          <p:spTgt spid="18"/>
                                        </p:tgtEl>
                                        <p:attrNameLst>
                                          <p:attrName>style.visibility</p:attrName>
                                        </p:attrNameLst>
                                      </p:cBhvr>
                                      <p:to>
                                        <p:strVal val="hidden"/>
                                      </p:to>
                                    </p:set>
                                  </p:childTnLst>
                                </p:cTn>
                              </p:par>
                              <p:par>
                                <p:cTn id="290" presetID="3" presetClass="exit" presetSubtype="10" fill="hold" nodeType="withEffect">
                                  <p:stCondLst>
                                    <p:cond delay="0"/>
                                  </p:stCondLst>
                                  <p:childTnLst>
                                    <p:animEffect transition="out" filter="blinds(horizontal)">
                                      <p:cBhvr>
                                        <p:cTn id="291" dur="2000"/>
                                        <p:tgtEl>
                                          <p:spTgt spid="20"/>
                                        </p:tgtEl>
                                      </p:cBhvr>
                                    </p:animEffect>
                                    <p:set>
                                      <p:cBhvr>
                                        <p:cTn id="292" dur="1" fill="hold">
                                          <p:stCondLst>
                                            <p:cond delay="1999"/>
                                          </p:stCondLst>
                                        </p:cTn>
                                        <p:tgtEl>
                                          <p:spTgt spid="20"/>
                                        </p:tgtEl>
                                        <p:attrNameLst>
                                          <p:attrName>style.visibility</p:attrName>
                                        </p:attrNameLst>
                                      </p:cBhvr>
                                      <p:to>
                                        <p:strVal val="hidden"/>
                                      </p:to>
                                    </p:set>
                                  </p:childTnLst>
                                </p:cTn>
                              </p:par>
                              <p:par>
                                <p:cTn id="293" presetID="3" presetClass="exit" presetSubtype="10" fill="hold" nodeType="withEffect">
                                  <p:stCondLst>
                                    <p:cond delay="0"/>
                                  </p:stCondLst>
                                  <p:childTnLst>
                                    <p:animEffect transition="out" filter="blinds(horizontal)">
                                      <p:cBhvr>
                                        <p:cTn id="294" dur="2000"/>
                                        <p:tgtEl>
                                          <p:spTgt spid="22"/>
                                        </p:tgtEl>
                                      </p:cBhvr>
                                    </p:animEffect>
                                    <p:set>
                                      <p:cBhvr>
                                        <p:cTn id="295" dur="1" fill="hold">
                                          <p:stCondLst>
                                            <p:cond delay="1999"/>
                                          </p:stCondLst>
                                        </p:cTn>
                                        <p:tgtEl>
                                          <p:spTgt spid="22"/>
                                        </p:tgtEl>
                                        <p:attrNameLst>
                                          <p:attrName>style.visibility</p:attrName>
                                        </p:attrNameLst>
                                      </p:cBhvr>
                                      <p:to>
                                        <p:strVal val="hidden"/>
                                      </p:to>
                                    </p:set>
                                  </p:childTnLst>
                                </p:cTn>
                              </p:par>
                              <p:par>
                                <p:cTn id="296" presetID="3" presetClass="exit" presetSubtype="10" fill="hold" nodeType="withEffect">
                                  <p:stCondLst>
                                    <p:cond delay="0"/>
                                  </p:stCondLst>
                                  <p:childTnLst>
                                    <p:animEffect transition="out" filter="blinds(horizontal)">
                                      <p:cBhvr>
                                        <p:cTn id="297" dur="2000"/>
                                        <p:tgtEl>
                                          <p:spTgt spid="24"/>
                                        </p:tgtEl>
                                      </p:cBhvr>
                                    </p:animEffect>
                                    <p:set>
                                      <p:cBhvr>
                                        <p:cTn id="298" dur="1" fill="hold">
                                          <p:stCondLst>
                                            <p:cond delay="1999"/>
                                          </p:stCondLst>
                                        </p:cTn>
                                        <p:tgtEl>
                                          <p:spTgt spid="24"/>
                                        </p:tgtEl>
                                        <p:attrNameLst>
                                          <p:attrName>style.visibility</p:attrName>
                                        </p:attrNameLst>
                                      </p:cBhvr>
                                      <p:to>
                                        <p:strVal val="hidden"/>
                                      </p:to>
                                    </p:set>
                                  </p:childTnLst>
                                </p:cTn>
                              </p:par>
                              <p:par>
                                <p:cTn id="299" presetID="3" presetClass="exit" presetSubtype="10" fill="hold" nodeType="withEffect">
                                  <p:stCondLst>
                                    <p:cond delay="0"/>
                                  </p:stCondLst>
                                  <p:childTnLst>
                                    <p:animEffect transition="out" filter="blinds(horizontal)">
                                      <p:cBhvr>
                                        <p:cTn id="300" dur="2000"/>
                                        <p:tgtEl>
                                          <p:spTgt spid="4"/>
                                        </p:tgtEl>
                                      </p:cBhvr>
                                    </p:animEffect>
                                    <p:set>
                                      <p:cBhvr>
                                        <p:cTn id="301" dur="1" fill="hold">
                                          <p:stCondLst>
                                            <p:cond delay="1999"/>
                                          </p:stCondLst>
                                        </p:cTn>
                                        <p:tgtEl>
                                          <p:spTgt spid="4"/>
                                        </p:tgtEl>
                                        <p:attrNameLst>
                                          <p:attrName>style.visibility</p:attrName>
                                        </p:attrNameLst>
                                      </p:cBhvr>
                                      <p:to>
                                        <p:strVal val="hidden"/>
                                      </p:to>
                                    </p:set>
                                  </p:childTnLst>
                                </p:cTn>
                              </p:par>
                              <p:par>
                                <p:cTn id="302" presetID="23" presetClass="entr" presetSubtype="272" fill="hold" nodeType="withEffect">
                                  <p:stCondLst>
                                    <p:cond delay="0"/>
                                  </p:stCondLst>
                                  <p:childTnLst>
                                    <p:set>
                                      <p:cBhvr>
                                        <p:cTn id="303" dur="1" fill="hold">
                                          <p:stCondLst>
                                            <p:cond delay="0"/>
                                          </p:stCondLst>
                                        </p:cTn>
                                        <p:tgtEl>
                                          <p:spTgt spid="2"/>
                                        </p:tgtEl>
                                        <p:attrNameLst>
                                          <p:attrName>style.visibility</p:attrName>
                                        </p:attrNameLst>
                                      </p:cBhvr>
                                      <p:to>
                                        <p:strVal val="visible"/>
                                      </p:to>
                                    </p:set>
                                    <p:anim calcmode="lin" valueType="num">
                                      <p:cBhvr>
                                        <p:cTn id="304" dur="2000" fill="hold"/>
                                        <p:tgtEl>
                                          <p:spTgt spid="2"/>
                                        </p:tgtEl>
                                        <p:attrNameLst>
                                          <p:attrName>ppt_w</p:attrName>
                                        </p:attrNameLst>
                                      </p:cBhvr>
                                      <p:tavLst>
                                        <p:tav tm="0">
                                          <p:val>
                                            <p:strVal val="2/3*#ppt_w"/>
                                          </p:val>
                                        </p:tav>
                                        <p:tav tm="100000">
                                          <p:val>
                                            <p:strVal val="#ppt_w"/>
                                          </p:val>
                                        </p:tav>
                                      </p:tavLst>
                                    </p:anim>
                                    <p:anim calcmode="lin" valueType="num">
                                      <p:cBhvr>
                                        <p:cTn id="305" dur="2000" fill="hold"/>
                                        <p:tgtEl>
                                          <p:spTgt spid="2"/>
                                        </p:tgtEl>
                                        <p:attrNameLst>
                                          <p:attrName>ppt_h</p:attrName>
                                        </p:attrNameLst>
                                      </p:cBhvr>
                                      <p:tavLst>
                                        <p:tav tm="0">
                                          <p:val>
                                            <p:strVal val="2/3*#ppt_h"/>
                                          </p:val>
                                        </p:tav>
                                        <p:tav tm="100000">
                                          <p:val>
                                            <p:strVal val="#ppt_h"/>
                                          </p:val>
                                        </p:tav>
                                      </p:tavLst>
                                    </p:anim>
                                  </p:childTnLst>
                                </p:cTn>
                              </p:par>
                              <p:par>
                                <p:cTn id="306" presetID="8" presetClass="entr" presetSubtype="32" fill="hold" nodeType="withEffect">
                                  <p:stCondLst>
                                    <p:cond delay="0"/>
                                  </p:stCondLst>
                                  <p:childTnLst>
                                    <p:set>
                                      <p:cBhvr>
                                        <p:cTn id="307" dur="1" fill="hold">
                                          <p:stCondLst>
                                            <p:cond delay="0"/>
                                          </p:stCondLst>
                                        </p:cTn>
                                        <p:tgtEl>
                                          <p:spTgt spid="2"/>
                                        </p:tgtEl>
                                        <p:attrNameLst>
                                          <p:attrName>style.visibility</p:attrName>
                                        </p:attrNameLst>
                                      </p:cBhvr>
                                      <p:to>
                                        <p:strVal val="visible"/>
                                      </p:to>
                                    </p:set>
                                    <p:animEffect transition="in" filter="diamond(out)">
                                      <p:cBhvr>
                                        <p:cTn id="3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3B56C9"/>
        </a:solidFill>
        <a:effectLst/>
      </p:bgPr>
    </p:bg>
    <p:spTree>
      <p:nvGrpSpPr>
        <p:cNvPr id="1" name=""/>
        <p:cNvGrpSpPr/>
        <p:nvPr/>
      </p:nvGrpSpPr>
      <p:grpSpPr>
        <a:xfrm>
          <a:off x="0" y="0"/>
          <a:ext cx="0" cy="0"/>
          <a:chOff x="0" y="0"/>
          <a:chExt cx="0" cy="0"/>
        </a:xfrm>
      </p:grpSpPr>
      <p:pic>
        <p:nvPicPr>
          <p:cNvPr id="2" name="1 Imagen" descr="fiili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0764-rainbow-abstract-element-clipartJ.png"/>
          <p:cNvPicPr>
            <a:picLocks noChangeAspect="1"/>
          </p:cNvPicPr>
          <p:nvPr/>
        </p:nvPicPr>
        <p:blipFill>
          <a:blip r:embed="rId3">
            <a:duotone>
              <a:schemeClr val="accent4">
                <a:shade val="45000"/>
                <a:satMod val="135000"/>
              </a:schemeClr>
              <a:prstClr val="white"/>
            </a:duotone>
          </a:blip>
          <a:stretch>
            <a:fillRect/>
          </a:stretch>
        </p:blipFill>
        <p:spPr>
          <a:xfrm>
            <a:off x="3357554" y="2571750"/>
            <a:ext cx="2399037" cy="2571750"/>
          </a:xfrm>
          <a:prstGeom prst="rect">
            <a:avLst/>
          </a:prstGeom>
        </p:spPr>
      </p:pic>
      <p:pic>
        <p:nvPicPr>
          <p:cNvPr id="4" name="3 Imagen" descr="10764-rainbow-abstract-element-clipartJ.png"/>
          <p:cNvPicPr>
            <a:picLocks noChangeAspect="1"/>
          </p:cNvPicPr>
          <p:nvPr/>
        </p:nvPicPr>
        <p:blipFill>
          <a:blip r:embed="rId3">
            <a:duotone>
              <a:schemeClr val="accent4">
                <a:shade val="45000"/>
                <a:satMod val="135000"/>
              </a:schemeClr>
              <a:prstClr val="white"/>
            </a:duotone>
          </a:blip>
          <a:stretch>
            <a:fillRect/>
          </a:stretch>
        </p:blipFill>
        <p:spPr>
          <a:xfrm rot="10800000">
            <a:off x="3357554" y="0"/>
            <a:ext cx="2399037" cy="2638029"/>
          </a:xfrm>
          <a:prstGeom prst="rect">
            <a:avLst/>
          </a:prstGeom>
        </p:spPr>
      </p:pic>
      <p:pic>
        <p:nvPicPr>
          <p:cNvPr id="5" name="4 Imagen" descr="10764-rainbow-abstract-element-clipartJ.png"/>
          <p:cNvPicPr>
            <a:picLocks noChangeAspect="1"/>
          </p:cNvPicPr>
          <p:nvPr/>
        </p:nvPicPr>
        <p:blipFill>
          <a:blip r:embed="rId3">
            <a:duotone>
              <a:prstClr val="black"/>
              <a:schemeClr val="accent4">
                <a:tint val="45000"/>
                <a:satMod val="400000"/>
              </a:schemeClr>
            </a:duotone>
            <a:lum bright="-30000" contrast="40000"/>
          </a:blip>
          <a:stretch>
            <a:fillRect/>
          </a:stretch>
        </p:blipFill>
        <p:spPr>
          <a:xfrm>
            <a:off x="857224" y="2571750"/>
            <a:ext cx="2399037" cy="2571750"/>
          </a:xfrm>
          <a:prstGeom prst="rect">
            <a:avLst/>
          </a:prstGeom>
        </p:spPr>
      </p:pic>
      <p:pic>
        <p:nvPicPr>
          <p:cNvPr id="6" name="5 Imagen" descr="10764-rainbow-abstract-element-clipartJ.png"/>
          <p:cNvPicPr>
            <a:picLocks noChangeAspect="1"/>
          </p:cNvPicPr>
          <p:nvPr/>
        </p:nvPicPr>
        <p:blipFill>
          <a:blip r:embed="rId3">
            <a:duotone>
              <a:prstClr val="black"/>
              <a:schemeClr val="accent4">
                <a:tint val="45000"/>
                <a:satMod val="400000"/>
              </a:schemeClr>
            </a:duotone>
            <a:lum bright="-30000" contrast="40000"/>
          </a:blip>
          <a:stretch>
            <a:fillRect/>
          </a:stretch>
        </p:blipFill>
        <p:spPr>
          <a:xfrm rot="10800000">
            <a:off x="857224" y="0"/>
            <a:ext cx="2399037" cy="2638029"/>
          </a:xfrm>
          <a:prstGeom prst="rect">
            <a:avLst/>
          </a:prstGeom>
        </p:spPr>
      </p:pic>
      <p:pic>
        <p:nvPicPr>
          <p:cNvPr id="7" name="6 Imagen" descr="10764-rainbow-abstract-element-clipartJ.png"/>
          <p:cNvPicPr>
            <a:picLocks noChangeAspect="1"/>
          </p:cNvPicPr>
          <p:nvPr/>
        </p:nvPicPr>
        <p:blipFill>
          <a:blip r:embed="rId3">
            <a:duotone>
              <a:prstClr val="black"/>
              <a:schemeClr val="accent4">
                <a:tint val="45000"/>
                <a:satMod val="400000"/>
              </a:schemeClr>
            </a:duotone>
            <a:lum bright="-30000" contrast="40000"/>
          </a:blip>
          <a:stretch>
            <a:fillRect/>
          </a:stretch>
        </p:blipFill>
        <p:spPr>
          <a:xfrm>
            <a:off x="5929322" y="2571750"/>
            <a:ext cx="2399037" cy="2571750"/>
          </a:xfrm>
          <a:prstGeom prst="rect">
            <a:avLst/>
          </a:prstGeom>
        </p:spPr>
      </p:pic>
      <p:pic>
        <p:nvPicPr>
          <p:cNvPr id="8" name="7 Imagen" descr="10764-rainbow-abstract-element-clipartJ.png"/>
          <p:cNvPicPr>
            <a:picLocks noChangeAspect="1"/>
          </p:cNvPicPr>
          <p:nvPr/>
        </p:nvPicPr>
        <p:blipFill>
          <a:blip r:embed="rId3">
            <a:duotone>
              <a:prstClr val="black"/>
              <a:schemeClr val="accent4">
                <a:tint val="45000"/>
                <a:satMod val="400000"/>
              </a:schemeClr>
            </a:duotone>
            <a:lum bright="-30000" contrast="40000"/>
          </a:blip>
          <a:stretch>
            <a:fillRect/>
          </a:stretch>
        </p:blipFill>
        <p:spPr>
          <a:xfrm rot="10800000">
            <a:off x="5929322" y="0"/>
            <a:ext cx="2399037" cy="2638029"/>
          </a:xfrm>
          <a:prstGeom prst="rect">
            <a:avLst/>
          </a:prstGeom>
        </p:spPr>
      </p:pic>
      <p:sp>
        <p:nvSpPr>
          <p:cNvPr id="9" name="8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2000" fill="hold"/>
                                        <p:tgtEl>
                                          <p:spTgt spid="3"/>
                                        </p:tgtEl>
                                        <p:attrNameLst>
                                          <p:attrName>ppt_x</p:attrName>
                                        </p:attrNameLst>
                                      </p:cBhvr>
                                      <p:tavLst>
                                        <p:tav tm="0">
                                          <p:val>
                                            <p:strVal val="#ppt_x"/>
                                          </p:val>
                                        </p:tav>
                                        <p:tav tm="100000">
                                          <p:val>
                                            <p:strVal val="#ppt_x"/>
                                          </p:val>
                                        </p:tav>
                                      </p:tavLst>
                                    </p:anim>
                                    <p:anim calcmode="lin" valueType="num">
                                      <p:cBhvr additive="base">
                                        <p:cTn id="22" dur="2000" fill="hold"/>
                                        <p:tgtEl>
                                          <p:spTgt spid="3"/>
                                        </p:tgtEl>
                                        <p:attrNameLst>
                                          <p:attrName>ppt_y</p:attrName>
                                        </p:attrNameLst>
                                      </p:cBhvr>
                                      <p:tavLst>
                                        <p:tav tm="0">
                                          <p:val>
                                            <p:strVal val="0-#ppt_h/2"/>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ppt_x"/>
                                          </p:val>
                                        </p:tav>
                                        <p:tav tm="100000">
                                          <p:val>
                                            <p:strVal val="#ppt_x"/>
                                          </p:val>
                                        </p:tav>
                                      </p:tavLst>
                                    </p:anim>
                                    <p:anim calcmode="lin" valueType="num">
                                      <p:cBhvr additive="base">
                                        <p:cTn id="26" dur="2000" fill="hold"/>
                                        <p:tgtEl>
                                          <p:spTgt spid="5"/>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ppt_x"/>
                                          </p:val>
                                        </p:tav>
                                        <p:tav tm="100000">
                                          <p:val>
                                            <p:strVal val="#ppt_x"/>
                                          </p:val>
                                        </p:tav>
                                      </p:tavLst>
                                    </p:anim>
                                    <p:anim calcmode="lin" valueType="num">
                                      <p:cBhvr additive="base">
                                        <p:cTn id="30" dur="2000" fill="hold"/>
                                        <p:tgtEl>
                                          <p:spTgt spid="7"/>
                                        </p:tgtEl>
                                        <p:attrNameLst>
                                          <p:attrName>ppt_y</p:attrName>
                                        </p:attrNameLst>
                                      </p:cBhvr>
                                      <p:tavLst>
                                        <p:tav tm="0">
                                          <p:val>
                                            <p:strVal val="0-#ppt_h/2"/>
                                          </p:val>
                                        </p:tav>
                                        <p:tav tm="100000">
                                          <p:val>
                                            <p:strVal val="#ppt_y"/>
                                          </p:val>
                                        </p:tav>
                                      </p:tavLst>
                                    </p:anim>
                                  </p:childTnLst>
                                </p:cTn>
                              </p:par>
                              <p:par>
                                <p:cTn id="31" presetID="8" presetClass="emph" presetSubtype="0" fill="hold" nodeType="withEffect">
                                  <p:stCondLst>
                                    <p:cond delay="0"/>
                                  </p:stCondLst>
                                  <p:childTnLst>
                                    <p:animRot by="21600000">
                                      <p:cBhvr>
                                        <p:cTn id="32" dur="2000" fill="hold"/>
                                        <p:tgtEl>
                                          <p:spTgt spid="5"/>
                                        </p:tgtEl>
                                        <p:attrNameLst>
                                          <p:attrName>r</p:attrName>
                                        </p:attrNameLst>
                                      </p:cBhvr>
                                    </p:animRot>
                                  </p:childTnLst>
                                </p:cTn>
                              </p:par>
                              <p:par>
                                <p:cTn id="33" presetID="8" presetClass="emph" presetSubtype="0" fill="hold" nodeType="withEffect">
                                  <p:stCondLst>
                                    <p:cond delay="0"/>
                                  </p:stCondLst>
                                  <p:childTnLst>
                                    <p:animRot by="21600000">
                                      <p:cBhvr>
                                        <p:cTn id="34" dur="2000" fill="hold"/>
                                        <p:tgtEl>
                                          <p:spTgt spid="6"/>
                                        </p:tgtEl>
                                        <p:attrNameLst>
                                          <p:attrName>r</p:attrName>
                                        </p:attrNameLst>
                                      </p:cBhvr>
                                    </p:animRot>
                                  </p:childTnLst>
                                </p:cTn>
                              </p:par>
                              <p:par>
                                <p:cTn id="35" presetID="8" presetClass="emph" presetSubtype="0" fill="hold" nodeType="withEffect">
                                  <p:stCondLst>
                                    <p:cond delay="0"/>
                                  </p:stCondLst>
                                  <p:childTnLst>
                                    <p:animRot by="21600000">
                                      <p:cBhvr>
                                        <p:cTn id="36" dur="2000" fill="hold"/>
                                        <p:tgtEl>
                                          <p:spTgt spid="3"/>
                                        </p:tgtEl>
                                        <p:attrNameLst>
                                          <p:attrName>r</p:attrName>
                                        </p:attrNameLst>
                                      </p:cBhvr>
                                    </p:animRot>
                                  </p:childTnLst>
                                </p:cTn>
                              </p:par>
                              <p:par>
                                <p:cTn id="37" presetID="8" presetClass="emph" presetSubtype="0" fill="hold" nodeType="withEffect">
                                  <p:stCondLst>
                                    <p:cond delay="0"/>
                                  </p:stCondLst>
                                  <p:childTnLst>
                                    <p:animRot by="21600000">
                                      <p:cBhvr>
                                        <p:cTn id="38" dur="2000" fill="hold"/>
                                        <p:tgtEl>
                                          <p:spTgt spid="4"/>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7"/>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8"/>
                                        </p:tgtEl>
                                        <p:attrNameLst>
                                          <p:attrName>r</p:attrName>
                                        </p:attrNameLst>
                                      </p:cBhvr>
                                    </p:animRot>
                                  </p:childTnLst>
                                </p:cTn>
                              </p:par>
                            </p:childTnLst>
                          </p:cTn>
                        </p:par>
                        <p:par>
                          <p:cTn id="43" fill="hold">
                            <p:stCondLst>
                              <p:cond delay="2000"/>
                            </p:stCondLst>
                            <p:childTnLst>
                              <p:par>
                                <p:cTn id="44" presetID="2" presetClass="exit" presetSubtype="6" fill="hold" nodeType="afterEffect">
                                  <p:stCondLst>
                                    <p:cond delay="0"/>
                                  </p:stCondLst>
                                  <p:childTnLst>
                                    <p:anim calcmode="lin" valueType="num">
                                      <p:cBhvr additive="base">
                                        <p:cTn id="45" dur="2000"/>
                                        <p:tgtEl>
                                          <p:spTgt spid="6"/>
                                        </p:tgtEl>
                                        <p:attrNameLst>
                                          <p:attrName>ppt_x</p:attrName>
                                        </p:attrNameLst>
                                      </p:cBhvr>
                                      <p:tavLst>
                                        <p:tav tm="0">
                                          <p:val>
                                            <p:strVal val="ppt_x"/>
                                          </p:val>
                                        </p:tav>
                                        <p:tav tm="100000">
                                          <p:val>
                                            <p:strVal val="1+ppt_w/2"/>
                                          </p:val>
                                        </p:tav>
                                      </p:tavLst>
                                    </p:anim>
                                    <p:anim calcmode="lin" valueType="num">
                                      <p:cBhvr additive="base">
                                        <p:cTn id="46" dur="2000"/>
                                        <p:tgtEl>
                                          <p:spTgt spid="6"/>
                                        </p:tgtEl>
                                        <p:attrNameLst>
                                          <p:attrName>ppt_y</p:attrName>
                                        </p:attrNameLst>
                                      </p:cBhvr>
                                      <p:tavLst>
                                        <p:tav tm="0">
                                          <p:val>
                                            <p:strVal val="ppt_y"/>
                                          </p:val>
                                        </p:tav>
                                        <p:tav tm="100000">
                                          <p:val>
                                            <p:strVal val="1+ppt_h/2"/>
                                          </p:val>
                                        </p:tav>
                                      </p:tavLst>
                                    </p:anim>
                                    <p:set>
                                      <p:cBhvr>
                                        <p:cTn id="47" dur="1" fill="hold">
                                          <p:stCondLst>
                                            <p:cond delay="1999"/>
                                          </p:stCondLst>
                                        </p:cTn>
                                        <p:tgtEl>
                                          <p:spTgt spid="6"/>
                                        </p:tgtEl>
                                        <p:attrNameLst>
                                          <p:attrName>style.visibility</p:attrName>
                                        </p:attrNameLst>
                                      </p:cBhvr>
                                      <p:to>
                                        <p:strVal val="hidden"/>
                                      </p:to>
                                    </p:set>
                                  </p:childTnLst>
                                </p:cTn>
                              </p:par>
                              <p:par>
                                <p:cTn id="48" presetID="2" presetClass="exit" presetSubtype="3" fill="hold" nodeType="withEffect">
                                  <p:stCondLst>
                                    <p:cond delay="0"/>
                                  </p:stCondLst>
                                  <p:childTnLst>
                                    <p:anim calcmode="lin" valueType="num">
                                      <p:cBhvr additive="base">
                                        <p:cTn id="49" dur="2000"/>
                                        <p:tgtEl>
                                          <p:spTgt spid="5"/>
                                        </p:tgtEl>
                                        <p:attrNameLst>
                                          <p:attrName>ppt_x</p:attrName>
                                        </p:attrNameLst>
                                      </p:cBhvr>
                                      <p:tavLst>
                                        <p:tav tm="0">
                                          <p:val>
                                            <p:strVal val="ppt_x"/>
                                          </p:val>
                                        </p:tav>
                                        <p:tav tm="100000">
                                          <p:val>
                                            <p:strVal val="1+ppt_w/2"/>
                                          </p:val>
                                        </p:tav>
                                      </p:tavLst>
                                    </p:anim>
                                    <p:anim calcmode="lin" valueType="num">
                                      <p:cBhvr additive="base">
                                        <p:cTn id="50" dur="2000"/>
                                        <p:tgtEl>
                                          <p:spTgt spid="5"/>
                                        </p:tgtEl>
                                        <p:attrNameLst>
                                          <p:attrName>ppt_y</p:attrName>
                                        </p:attrNameLst>
                                      </p:cBhvr>
                                      <p:tavLst>
                                        <p:tav tm="0">
                                          <p:val>
                                            <p:strVal val="ppt_y"/>
                                          </p:val>
                                        </p:tav>
                                        <p:tav tm="100000">
                                          <p:val>
                                            <p:strVal val="0-ppt_h/2"/>
                                          </p:val>
                                        </p:tav>
                                      </p:tavLst>
                                    </p:anim>
                                    <p:set>
                                      <p:cBhvr>
                                        <p:cTn id="51" dur="1" fill="hold">
                                          <p:stCondLst>
                                            <p:cond delay="1999"/>
                                          </p:stCondLst>
                                        </p:cTn>
                                        <p:tgtEl>
                                          <p:spTgt spid="5"/>
                                        </p:tgtEl>
                                        <p:attrNameLst>
                                          <p:attrName>style.visibility</p:attrName>
                                        </p:attrNameLst>
                                      </p:cBhvr>
                                      <p:to>
                                        <p:strVal val="hidden"/>
                                      </p:to>
                                    </p:set>
                                  </p:childTnLst>
                                </p:cTn>
                              </p:par>
                              <p:par>
                                <p:cTn id="52" presetID="2" presetClass="exit" presetSubtype="12" fill="hold" nodeType="withEffect">
                                  <p:stCondLst>
                                    <p:cond delay="0"/>
                                  </p:stCondLst>
                                  <p:childTnLst>
                                    <p:anim calcmode="lin" valueType="num">
                                      <p:cBhvr additive="base">
                                        <p:cTn id="53" dur="2000"/>
                                        <p:tgtEl>
                                          <p:spTgt spid="8"/>
                                        </p:tgtEl>
                                        <p:attrNameLst>
                                          <p:attrName>ppt_x</p:attrName>
                                        </p:attrNameLst>
                                      </p:cBhvr>
                                      <p:tavLst>
                                        <p:tav tm="0">
                                          <p:val>
                                            <p:strVal val="ppt_x"/>
                                          </p:val>
                                        </p:tav>
                                        <p:tav tm="100000">
                                          <p:val>
                                            <p:strVal val="0-ppt_w/2"/>
                                          </p:val>
                                        </p:tav>
                                      </p:tavLst>
                                    </p:anim>
                                    <p:anim calcmode="lin" valueType="num">
                                      <p:cBhvr additive="base">
                                        <p:cTn id="54" dur="2000"/>
                                        <p:tgtEl>
                                          <p:spTgt spid="8"/>
                                        </p:tgtEl>
                                        <p:attrNameLst>
                                          <p:attrName>ppt_y</p:attrName>
                                        </p:attrNameLst>
                                      </p:cBhvr>
                                      <p:tavLst>
                                        <p:tav tm="0">
                                          <p:val>
                                            <p:strVal val="ppt_y"/>
                                          </p:val>
                                        </p:tav>
                                        <p:tav tm="100000">
                                          <p:val>
                                            <p:strVal val="1+ppt_h/2"/>
                                          </p:val>
                                        </p:tav>
                                      </p:tavLst>
                                    </p:anim>
                                    <p:set>
                                      <p:cBhvr>
                                        <p:cTn id="55" dur="1" fill="hold">
                                          <p:stCondLst>
                                            <p:cond delay="1999"/>
                                          </p:stCondLst>
                                        </p:cTn>
                                        <p:tgtEl>
                                          <p:spTgt spid="8"/>
                                        </p:tgtEl>
                                        <p:attrNameLst>
                                          <p:attrName>style.visibility</p:attrName>
                                        </p:attrNameLst>
                                      </p:cBhvr>
                                      <p:to>
                                        <p:strVal val="hidden"/>
                                      </p:to>
                                    </p:set>
                                  </p:childTnLst>
                                </p:cTn>
                              </p:par>
                              <p:par>
                                <p:cTn id="56" presetID="2" presetClass="exit" presetSubtype="9" fill="hold" nodeType="withEffect">
                                  <p:stCondLst>
                                    <p:cond delay="0"/>
                                  </p:stCondLst>
                                  <p:childTnLst>
                                    <p:anim calcmode="lin" valueType="num">
                                      <p:cBhvr additive="base">
                                        <p:cTn id="57" dur="2000"/>
                                        <p:tgtEl>
                                          <p:spTgt spid="7"/>
                                        </p:tgtEl>
                                        <p:attrNameLst>
                                          <p:attrName>ppt_x</p:attrName>
                                        </p:attrNameLst>
                                      </p:cBhvr>
                                      <p:tavLst>
                                        <p:tav tm="0">
                                          <p:val>
                                            <p:strVal val="ppt_x"/>
                                          </p:val>
                                        </p:tav>
                                        <p:tav tm="100000">
                                          <p:val>
                                            <p:strVal val="0-ppt_w/2"/>
                                          </p:val>
                                        </p:tav>
                                      </p:tavLst>
                                    </p:anim>
                                    <p:anim calcmode="lin" valueType="num">
                                      <p:cBhvr additive="base">
                                        <p:cTn id="58" dur="2000"/>
                                        <p:tgtEl>
                                          <p:spTgt spid="7"/>
                                        </p:tgtEl>
                                        <p:attrNameLst>
                                          <p:attrName>ppt_y</p:attrName>
                                        </p:attrNameLst>
                                      </p:cBhvr>
                                      <p:tavLst>
                                        <p:tav tm="0">
                                          <p:val>
                                            <p:strVal val="ppt_y"/>
                                          </p:val>
                                        </p:tav>
                                        <p:tav tm="100000">
                                          <p:val>
                                            <p:strVal val="0-ppt_h/2"/>
                                          </p:val>
                                        </p:tav>
                                      </p:tavLst>
                                    </p:anim>
                                    <p:set>
                                      <p:cBhvr>
                                        <p:cTn id="59" dur="1" fill="hold">
                                          <p:stCondLst>
                                            <p:cond delay="1999"/>
                                          </p:stCondLst>
                                        </p:cTn>
                                        <p:tgtEl>
                                          <p:spTgt spid="7"/>
                                        </p:tgtEl>
                                        <p:attrNameLst>
                                          <p:attrName>style.visibility</p:attrName>
                                        </p:attrNameLst>
                                      </p:cBhvr>
                                      <p:to>
                                        <p:strVal val="hidden"/>
                                      </p:to>
                                    </p:set>
                                  </p:childTnLst>
                                </p:cTn>
                              </p:par>
                              <p:par>
                                <p:cTn id="60" presetID="2" presetClass="exit" presetSubtype="4" fill="hold" nodeType="withEffect">
                                  <p:stCondLst>
                                    <p:cond delay="0"/>
                                  </p:stCondLst>
                                  <p:childTnLst>
                                    <p:anim calcmode="lin" valueType="num">
                                      <p:cBhvr additive="base">
                                        <p:cTn id="61" dur="2000"/>
                                        <p:tgtEl>
                                          <p:spTgt spid="4"/>
                                        </p:tgtEl>
                                        <p:attrNameLst>
                                          <p:attrName>ppt_x</p:attrName>
                                        </p:attrNameLst>
                                      </p:cBhvr>
                                      <p:tavLst>
                                        <p:tav tm="0">
                                          <p:val>
                                            <p:strVal val="ppt_x"/>
                                          </p:val>
                                        </p:tav>
                                        <p:tav tm="100000">
                                          <p:val>
                                            <p:strVal val="ppt_x"/>
                                          </p:val>
                                        </p:tav>
                                      </p:tavLst>
                                    </p:anim>
                                    <p:anim calcmode="lin" valueType="num">
                                      <p:cBhvr additive="base">
                                        <p:cTn id="62" dur="2000"/>
                                        <p:tgtEl>
                                          <p:spTgt spid="4"/>
                                        </p:tgtEl>
                                        <p:attrNameLst>
                                          <p:attrName>ppt_y</p:attrName>
                                        </p:attrNameLst>
                                      </p:cBhvr>
                                      <p:tavLst>
                                        <p:tav tm="0">
                                          <p:val>
                                            <p:strVal val="ppt_y"/>
                                          </p:val>
                                        </p:tav>
                                        <p:tav tm="100000">
                                          <p:val>
                                            <p:strVal val="1+ppt_h/2"/>
                                          </p:val>
                                        </p:tav>
                                      </p:tavLst>
                                    </p:anim>
                                    <p:set>
                                      <p:cBhvr>
                                        <p:cTn id="63" dur="1" fill="hold">
                                          <p:stCondLst>
                                            <p:cond delay="1999"/>
                                          </p:stCondLst>
                                        </p:cTn>
                                        <p:tgtEl>
                                          <p:spTgt spid="4"/>
                                        </p:tgtEl>
                                        <p:attrNameLst>
                                          <p:attrName>style.visibility</p:attrName>
                                        </p:attrNameLst>
                                      </p:cBhvr>
                                      <p:to>
                                        <p:strVal val="hidden"/>
                                      </p:to>
                                    </p:set>
                                  </p:childTnLst>
                                </p:cTn>
                              </p:par>
                              <p:par>
                                <p:cTn id="64" presetID="2" presetClass="exit" presetSubtype="1" fill="hold" nodeType="withEffect">
                                  <p:stCondLst>
                                    <p:cond delay="0"/>
                                  </p:stCondLst>
                                  <p:childTnLst>
                                    <p:anim calcmode="lin" valueType="num">
                                      <p:cBhvr additive="base">
                                        <p:cTn id="65" dur="2000"/>
                                        <p:tgtEl>
                                          <p:spTgt spid="3"/>
                                        </p:tgtEl>
                                        <p:attrNameLst>
                                          <p:attrName>ppt_x</p:attrName>
                                        </p:attrNameLst>
                                      </p:cBhvr>
                                      <p:tavLst>
                                        <p:tav tm="0">
                                          <p:val>
                                            <p:strVal val="ppt_x"/>
                                          </p:val>
                                        </p:tav>
                                        <p:tav tm="100000">
                                          <p:val>
                                            <p:strVal val="ppt_x"/>
                                          </p:val>
                                        </p:tav>
                                      </p:tavLst>
                                    </p:anim>
                                    <p:anim calcmode="lin" valueType="num">
                                      <p:cBhvr additive="base">
                                        <p:cTn id="66" dur="2000"/>
                                        <p:tgtEl>
                                          <p:spTgt spid="3"/>
                                        </p:tgtEl>
                                        <p:attrNameLst>
                                          <p:attrName>ppt_y</p:attrName>
                                        </p:attrNameLst>
                                      </p:cBhvr>
                                      <p:tavLst>
                                        <p:tav tm="0">
                                          <p:val>
                                            <p:strVal val="ppt_y"/>
                                          </p:val>
                                        </p:tav>
                                        <p:tav tm="100000">
                                          <p:val>
                                            <p:strVal val="0-ppt_h/2"/>
                                          </p:val>
                                        </p:tav>
                                      </p:tavLst>
                                    </p:anim>
                                    <p:set>
                                      <p:cBhvr>
                                        <p:cTn id="67" dur="1" fill="hold">
                                          <p:stCondLst>
                                            <p:cond delay="1999"/>
                                          </p:stCondLst>
                                        </p:cTn>
                                        <p:tgtEl>
                                          <p:spTgt spid="3"/>
                                        </p:tgtEl>
                                        <p:attrNameLst>
                                          <p:attrName>style.visibility</p:attrName>
                                        </p:attrNameLst>
                                      </p:cBhvr>
                                      <p:to>
                                        <p:strVal val="hidden"/>
                                      </p:to>
                                    </p:set>
                                  </p:childTnLst>
                                </p:cTn>
                              </p:par>
                              <p:par>
                                <p:cTn id="68" presetID="4" presetClass="entr" presetSubtype="32" fill="hold" nodeType="withEffect">
                                  <p:stCondLst>
                                    <p:cond delay="0"/>
                                  </p:stCondLst>
                                  <p:childTnLst>
                                    <p:set>
                                      <p:cBhvr>
                                        <p:cTn id="69" dur="1" fill="hold">
                                          <p:stCondLst>
                                            <p:cond delay="0"/>
                                          </p:stCondLst>
                                        </p:cTn>
                                        <p:tgtEl>
                                          <p:spTgt spid="2"/>
                                        </p:tgtEl>
                                        <p:attrNameLst>
                                          <p:attrName>style.visibility</p:attrName>
                                        </p:attrNameLst>
                                      </p:cBhvr>
                                      <p:to>
                                        <p:strVal val="visible"/>
                                      </p:to>
                                    </p:set>
                                    <p:animEffect transition="in" filter="box(out)">
                                      <p:cBhvr>
                                        <p:cTn id="70" dur="2000"/>
                                        <p:tgtEl>
                                          <p:spTgt spid="2"/>
                                        </p:tgtEl>
                                      </p:cBhvr>
                                    </p:animEffect>
                                  </p:childTnLst>
                                </p:cTn>
                              </p:par>
                              <p:par>
                                <p:cTn id="71" presetID="23" presetClass="entr" presetSubtype="272" fill="hold" nodeType="withEffect">
                                  <p:stCondLst>
                                    <p:cond delay="0"/>
                                  </p:stCondLst>
                                  <p:childTnLst>
                                    <p:set>
                                      <p:cBhvr>
                                        <p:cTn id="72" dur="1" fill="hold">
                                          <p:stCondLst>
                                            <p:cond delay="0"/>
                                          </p:stCondLst>
                                        </p:cTn>
                                        <p:tgtEl>
                                          <p:spTgt spid="2"/>
                                        </p:tgtEl>
                                        <p:attrNameLst>
                                          <p:attrName>style.visibility</p:attrName>
                                        </p:attrNameLst>
                                      </p:cBhvr>
                                      <p:to>
                                        <p:strVal val="visible"/>
                                      </p:to>
                                    </p:set>
                                    <p:anim calcmode="lin" valueType="num">
                                      <p:cBhvr>
                                        <p:cTn id="73" dur="2000" fill="hold"/>
                                        <p:tgtEl>
                                          <p:spTgt spid="2"/>
                                        </p:tgtEl>
                                        <p:attrNameLst>
                                          <p:attrName>ppt_w</p:attrName>
                                        </p:attrNameLst>
                                      </p:cBhvr>
                                      <p:tavLst>
                                        <p:tav tm="0">
                                          <p:val>
                                            <p:strVal val="2/3*#ppt_w"/>
                                          </p:val>
                                        </p:tav>
                                        <p:tav tm="100000">
                                          <p:val>
                                            <p:strVal val="#ppt_w"/>
                                          </p:val>
                                        </p:tav>
                                      </p:tavLst>
                                    </p:anim>
                                    <p:anim calcmode="lin" valueType="num">
                                      <p:cBhvr>
                                        <p:cTn id="74" dur="2000" fill="hold"/>
                                        <p:tgtEl>
                                          <p:spTgt spid="2"/>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vatba31.png"/>
          <p:cNvPicPr>
            <a:picLocks noChangeAspect="1"/>
          </p:cNvPicPr>
          <p:nvPr/>
        </p:nvPicPr>
        <p:blipFill>
          <a:blip r:embed="rId2"/>
          <a:stretch>
            <a:fillRect/>
          </a:stretch>
        </p:blipFill>
        <p:spPr>
          <a:xfrm>
            <a:off x="0" y="0"/>
            <a:ext cx="9143999" cy="5143500"/>
          </a:xfrm>
          <a:prstGeom prst="rect">
            <a:avLst/>
          </a:prstGeom>
        </p:spPr>
      </p:pic>
      <p:sp>
        <p:nvSpPr>
          <p:cNvPr id="4" name="3 CuadroTexto"/>
          <p:cNvSpPr txBox="1"/>
          <p:nvPr/>
        </p:nvSpPr>
        <p:spPr>
          <a:xfrm>
            <a:off x="2071670" y="1428742"/>
            <a:ext cx="5000660" cy="3139321"/>
          </a:xfrm>
          <a:prstGeom prst="rect">
            <a:avLst/>
          </a:prstGeom>
          <a:noFill/>
        </p:spPr>
        <p:txBody>
          <a:bodyPr wrap="square" rtlCol="0">
            <a:spAutoFit/>
          </a:bodyPr>
          <a:lstStyle/>
          <a:p>
            <a:pPr algn="ctr"/>
            <a:r>
              <a:rPr lang="es-PE" dirty="0" smtClean="0">
                <a:solidFill>
                  <a:schemeClr val="tx1">
                    <a:lumMod val="85000"/>
                  </a:schemeClr>
                </a:solidFill>
                <a:effectLst>
                  <a:outerShdw blurRad="38100" dist="38100" dir="2700000" algn="tl">
                    <a:srgbClr val="000000">
                      <a:alpha val="43137"/>
                    </a:srgbClr>
                  </a:outerShdw>
                </a:effectLst>
              </a:rPr>
              <a:t>Si por dentro solo ves problemas, todo lo ves negativamente, si te sientes menos que los demás, si tienes odio, resentimientos, rencores, envidia, </a:t>
            </a:r>
            <a:r>
              <a:rPr lang="es-PE" dirty="0" err="1" smtClean="0">
                <a:solidFill>
                  <a:schemeClr val="tx1">
                    <a:lumMod val="85000"/>
                  </a:schemeClr>
                </a:solidFill>
                <a:effectLst>
                  <a:outerShdw blurRad="38100" dist="38100" dir="2700000" algn="tl">
                    <a:srgbClr val="000000">
                      <a:alpha val="43137"/>
                    </a:srgbClr>
                  </a:outerShdw>
                </a:effectLst>
              </a:rPr>
              <a:t>etc</a:t>
            </a:r>
            <a:r>
              <a:rPr lang="es-PE" dirty="0" smtClean="0">
                <a:solidFill>
                  <a:schemeClr val="tx1">
                    <a:lumMod val="85000"/>
                  </a:schemeClr>
                </a:solidFill>
                <a:effectLst>
                  <a:outerShdw blurRad="38100" dist="38100" dir="2700000" algn="tl">
                    <a:srgbClr val="000000">
                      <a:alpha val="43137"/>
                    </a:srgbClr>
                  </a:outerShdw>
                </a:effectLst>
              </a:rPr>
              <a:t>, todo ello se reflejará en tu mundo exterior. Si por el contrario, empiezas a generar dentro de ti todo tipo de sentimientos hermosos, agradecimiento, gratitud, felicidad, optimismo, todo ello se reflejará en tu mundo exterior.</a:t>
            </a:r>
          </a:p>
          <a:p>
            <a:pPr algn="ctr"/>
            <a:endParaRPr lang="es-PE" dirty="0" smtClean="0">
              <a:solidFill>
                <a:schemeClr val="tx1">
                  <a:lumMod val="85000"/>
                </a:schemeClr>
              </a:solidFill>
              <a:effectLst>
                <a:outerShdw blurRad="38100" dist="38100" dir="2700000" algn="tl">
                  <a:srgbClr val="000000">
                    <a:alpha val="43137"/>
                  </a:srgbClr>
                </a:outerShdw>
              </a:effectLst>
            </a:endParaRPr>
          </a:p>
          <a:p>
            <a:pPr algn="ctr"/>
            <a:endParaRPr lang="es-PE" dirty="0">
              <a:solidFill>
                <a:schemeClr val="tx1">
                  <a:lumMod val="85000"/>
                </a:schemeClr>
              </a:solidFill>
              <a:effectLst>
                <a:outerShdw blurRad="38100" dist="38100" dir="2700000" algn="tl">
                  <a:srgbClr val="000000">
                    <a:alpha val="43137"/>
                  </a:srgbClr>
                </a:outerShdw>
              </a:effectLst>
            </a:endParaRPr>
          </a:p>
        </p:txBody>
      </p:sp>
      <p:sp>
        <p:nvSpPr>
          <p:cNvPr id="5" name="4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jhashj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6_rpw04-idwNV70sVynuQ5buavA.png"/>
          <p:cNvPicPr>
            <a:picLocks noChangeAspect="1"/>
          </p:cNvPicPr>
          <p:nvPr/>
        </p:nvPicPr>
        <p:blipFill>
          <a:blip r:embed="rId3">
            <a:duotone>
              <a:prstClr val="black"/>
              <a:srgbClr val="FFFF00">
                <a:tint val="45000"/>
                <a:satMod val="400000"/>
              </a:srgbClr>
            </a:duotone>
            <a:lum contrast="40000"/>
          </a:blip>
          <a:stretch>
            <a:fillRect/>
          </a:stretch>
        </p:blipFill>
        <p:spPr>
          <a:xfrm>
            <a:off x="2071670" y="0"/>
            <a:ext cx="5147805" cy="5139239"/>
          </a:xfrm>
          <a:prstGeom prst="rect">
            <a:avLst/>
          </a:prstGeom>
        </p:spPr>
      </p:pic>
      <p:pic>
        <p:nvPicPr>
          <p:cNvPr id="4" name="3 Imagen" descr="6_rpw04-idwNV70sVynuQ5buavA.png"/>
          <p:cNvPicPr>
            <a:picLocks noChangeAspect="1"/>
          </p:cNvPicPr>
          <p:nvPr/>
        </p:nvPicPr>
        <p:blipFill>
          <a:blip r:embed="rId3">
            <a:duotone>
              <a:prstClr val="black"/>
              <a:srgbClr val="FFFF00">
                <a:tint val="45000"/>
                <a:satMod val="400000"/>
              </a:srgbClr>
            </a:duotone>
            <a:lum contrast="40000"/>
          </a:blip>
          <a:stretch>
            <a:fillRect/>
          </a:stretch>
        </p:blipFill>
        <p:spPr>
          <a:xfrm>
            <a:off x="2071670" y="4261"/>
            <a:ext cx="5147805" cy="5139239"/>
          </a:xfrm>
          <a:prstGeom prst="rect">
            <a:avLst/>
          </a:prstGeom>
        </p:spPr>
      </p:pic>
      <p:sp>
        <p:nvSpPr>
          <p:cNvPr id="5" name="4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F1F6F"/>
            </a:gs>
            <a:gs pos="17999">
              <a:srgbClr val="99CCFF"/>
            </a:gs>
            <a:gs pos="36000">
              <a:srgbClr val="9966FF"/>
            </a:gs>
            <a:gs pos="61000">
              <a:srgbClr val="CC99FF"/>
            </a:gs>
            <a:gs pos="82001">
              <a:srgbClr val="99CCFF"/>
            </a:gs>
            <a:gs pos="100000">
              <a:srgbClr val="CCCCFF"/>
            </a:gs>
          </a:gsLst>
          <a:lin ang="0" scaled="1"/>
          <a:tileRect/>
        </a:gradFill>
        <a:effectLst/>
      </p:bgPr>
    </p:bg>
    <p:spTree>
      <p:nvGrpSpPr>
        <p:cNvPr id="1" name=""/>
        <p:cNvGrpSpPr/>
        <p:nvPr/>
      </p:nvGrpSpPr>
      <p:grpSpPr>
        <a:xfrm>
          <a:off x="0" y="0"/>
          <a:ext cx="0" cy="0"/>
          <a:chOff x="0" y="0"/>
          <a:chExt cx="0" cy="0"/>
        </a:xfrm>
      </p:grpSpPr>
      <p:pic>
        <p:nvPicPr>
          <p:cNvPr id="2" name="1 Imagen" descr="jxj.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949865632024775flower1_juliane_krug_01.svg.med.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3071802" y="0"/>
            <a:ext cx="1357322" cy="1325651"/>
          </a:xfrm>
          <a:prstGeom prst="rect">
            <a:avLst/>
          </a:prstGeom>
        </p:spPr>
      </p:pic>
      <p:pic>
        <p:nvPicPr>
          <p:cNvPr id="4" name="3 Imagen" descr="11949865632024775flower1_juliane_krug_01.svg.med.png"/>
          <p:cNvPicPr>
            <a:picLocks noChangeAspect="1"/>
          </p:cNvPicPr>
          <p:nvPr/>
        </p:nvPicPr>
        <p:blipFill>
          <a:blip r:embed="rId3">
            <a:duotone>
              <a:schemeClr val="accent4">
                <a:shade val="45000"/>
                <a:satMod val="135000"/>
              </a:schemeClr>
              <a:prstClr val="white"/>
            </a:duotone>
            <a:lum contrast="40000"/>
          </a:blip>
          <a:stretch>
            <a:fillRect/>
          </a:stretch>
        </p:blipFill>
        <p:spPr>
          <a:xfrm>
            <a:off x="4357686" y="0"/>
            <a:ext cx="1357322" cy="1325651"/>
          </a:xfrm>
          <a:prstGeom prst="rect">
            <a:avLst/>
          </a:prstGeom>
        </p:spPr>
      </p:pic>
      <p:pic>
        <p:nvPicPr>
          <p:cNvPr id="5" name="4 Imagen" descr="11949865632024775flower1_juliane_krug_01.svg.med.png"/>
          <p:cNvPicPr>
            <a:picLocks noChangeAspect="1"/>
          </p:cNvPicPr>
          <p:nvPr/>
        </p:nvPicPr>
        <p:blipFill>
          <a:blip r:embed="rId3">
            <a:duotone>
              <a:schemeClr val="accent4">
                <a:shade val="45000"/>
                <a:satMod val="135000"/>
              </a:schemeClr>
              <a:prstClr val="white"/>
            </a:duotone>
            <a:lum contrast="40000"/>
          </a:blip>
          <a:stretch>
            <a:fillRect/>
          </a:stretch>
        </p:blipFill>
        <p:spPr>
          <a:xfrm>
            <a:off x="3071802" y="1285866"/>
            <a:ext cx="1357322" cy="1325651"/>
          </a:xfrm>
          <a:prstGeom prst="rect">
            <a:avLst/>
          </a:prstGeom>
        </p:spPr>
      </p:pic>
      <p:pic>
        <p:nvPicPr>
          <p:cNvPr id="6" name="5 Imagen" descr="11949865632024775flower1_juliane_krug_01.svg.med.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4357686" y="1285866"/>
            <a:ext cx="1357322" cy="1325651"/>
          </a:xfrm>
          <a:prstGeom prst="rect">
            <a:avLst/>
          </a:prstGeom>
        </p:spPr>
      </p:pic>
      <p:pic>
        <p:nvPicPr>
          <p:cNvPr id="7" name="6 Imagen" descr="11949865632024775flower1_juliane_krug_01.svg.med.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3071802" y="2531983"/>
            <a:ext cx="1357322" cy="1325651"/>
          </a:xfrm>
          <a:prstGeom prst="rect">
            <a:avLst/>
          </a:prstGeom>
        </p:spPr>
      </p:pic>
      <p:pic>
        <p:nvPicPr>
          <p:cNvPr id="8" name="7 Imagen" descr="11949865632024775flower1_juliane_krug_01.svg.med.png"/>
          <p:cNvPicPr>
            <a:picLocks noChangeAspect="1"/>
          </p:cNvPicPr>
          <p:nvPr/>
        </p:nvPicPr>
        <p:blipFill>
          <a:blip r:embed="rId3">
            <a:duotone>
              <a:schemeClr val="accent4">
                <a:shade val="45000"/>
                <a:satMod val="135000"/>
              </a:schemeClr>
              <a:prstClr val="white"/>
            </a:duotone>
            <a:lum contrast="40000"/>
          </a:blip>
          <a:stretch>
            <a:fillRect/>
          </a:stretch>
        </p:blipFill>
        <p:spPr>
          <a:xfrm>
            <a:off x="4357686" y="2531983"/>
            <a:ext cx="1357322" cy="1325651"/>
          </a:xfrm>
          <a:prstGeom prst="rect">
            <a:avLst/>
          </a:prstGeom>
        </p:spPr>
      </p:pic>
      <p:pic>
        <p:nvPicPr>
          <p:cNvPr id="9" name="8 Imagen" descr="11949865632024775flower1_juliane_krug_01.svg.med.png"/>
          <p:cNvPicPr>
            <a:picLocks noChangeAspect="1"/>
          </p:cNvPicPr>
          <p:nvPr/>
        </p:nvPicPr>
        <p:blipFill>
          <a:blip r:embed="rId3">
            <a:duotone>
              <a:schemeClr val="accent4">
                <a:shade val="45000"/>
                <a:satMod val="135000"/>
              </a:schemeClr>
              <a:prstClr val="white"/>
            </a:duotone>
            <a:lum contrast="40000"/>
          </a:blip>
          <a:stretch>
            <a:fillRect/>
          </a:stretch>
        </p:blipFill>
        <p:spPr>
          <a:xfrm>
            <a:off x="3071802" y="3817849"/>
            <a:ext cx="1357322" cy="1325651"/>
          </a:xfrm>
          <a:prstGeom prst="rect">
            <a:avLst/>
          </a:prstGeom>
        </p:spPr>
      </p:pic>
      <p:pic>
        <p:nvPicPr>
          <p:cNvPr id="10" name="9 Imagen" descr="11949865632024775flower1_juliane_krug_01.svg.med.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4357686" y="3817849"/>
            <a:ext cx="1357322" cy="1325651"/>
          </a:xfrm>
          <a:prstGeom prst="rect">
            <a:avLst/>
          </a:prstGeom>
        </p:spPr>
      </p:pic>
      <p:sp>
        <p:nvSpPr>
          <p:cNvPr id="11" name="10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1+#ppt_w/2"/>
                                          </p:val>
                                        </p:tav>
                                        <p:tav tm="100000">
                                          <p:val>
                                            <p:strVal val="#ppt_x"/>
                                          </p:val>
                                        </p:tav>
                                      </p:tavLst>
                                    </p:anim>
                                    <p:anim calcmode="lin" valueType="num">
                                      <p:cBhvr additive="base">
                                        <p:cTn id="26" dur="2000" fill="hold"/>
                                        <p:tgtEl>
                                          <p:spTgt spid="4"/>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1+#ppt_w/2"/>
                                          </p:val>
                                        </p:tav>
                                        <p:tav tm="100000">
                                          <p:val>
                                            <p:strVal val="#ppt_x"/>
                                          </p:val>
                                        </p:tav>
                                      </p:tavLst>
                                    </p:anim>
                                    <p:anim calcmode="lin" valueType="num">
                                      <p:cBhvr additive="base">
                                        <p:cTn id="30" dur="2000" fill="hold"/>
                                        <p:tgtEl>
                                          <p:spTgt spid="6"/>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1+#ppt_w/2"/>
                                          </p:val>
                                        </p:tav>
                                        <p:tav tm="100000">
                                          <p:val>
                                            <p:strVal val="#ppt_x"/>
                                          </p:val>
                                        </p:tav>
                                      </p:tavLst>
                                    </p:anim>
                                    <p:anim calcmode="lin" valueType="num">
                                      <p:cBhvr additive="base">
                                        <p:cTn id="34" dur="2000" fill="hold"/>
                                        <p:tgtEl>
                                          <p:spTgt spid="8"/>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childTnLst>
                          </p:cTn>
                        </p:par>
                        <p:par>
                          <p:cTn id="39" fill="hold">
                            <p:stCondLst>
                              <p:cond delay="2000"/>
                            </p:stCondLst>
                            <p:childTnLst>
                              <p:par>
                                <p:cTn id="40" presetID="2" presetClass="exit" presetSubtype="3" fill="hold" nodeType="afterEffect">
                                  <p:stCondLst>
                                    <p:cond delay="0"/>
                                  </p:stCondLst>
                                  <p:childTnLst>
                                    <p:anim calcmode="lin" valueType="num">
                                      <p:cBhvr additive="base">
                                        <p:cTn id="41" dur="2000"/>
                                        <p:tgtEl>
                                          <p:spTgt spid="3"/>
                                        </p:tgtEl>
                                        <p:attrNameLst>
                                          <p:attrName>ppt_x</p:attrName>
                                        </p:attrNameLst>
                                      </p:cBhvr>
                                      <p:tavLst>
                                        <p:tav tm="0">
                                          <p:val>
                                            <p:strVal val="ppt_x"/>
                                          </p:val>
                                        </p:tav>
                                        <p:tav tm="100000">
                                          <p:val>
                                            <p:strVal val="1+ppt_w/2"/>
                                          </p:val>
                                        </p:tav>
                                      </p:tavLst>
                                    </p:anim>
                                    <p:anim calcmode="lin" valueType="num">
                                      <p:cBhvr additive="base">
                                        <p:cTn id="42" dur="2000"/>
                                        <p:tgtEl>
                                          <p:spTgt spid="3"/>
                                        </p:tgtEl>
                                        <p:attrNameLst>
                                          <p:attrName>ppt_y</p:attrName>
                                        </p:attrNameLst>
                                      </p:cBhvr>
                                      <p:tavLst>
                                        <p:tav tm="0">
                                          <p:val>
                                            <p:strVal val="ppt_y"/>
                                          </p:val>
                                        </p:tav>
                                        <p:tav tm="100000">
                                          <p:val>
                                            <p:strVal val="0-ppt_h/2"/>
                                          </p:val>
                                        </p:tav>
                                      </p:tavLst>
                                    </p:anim>
                                    <p:set>
                                      <p:cBhvr>
                                        <p:cTn id="43" dur="1" fill="hold">
                                          <p:stCondLst>
                                            <p:cond delay="1999"/>
                                          </p:stCondLst>
                                        </p:cTn>
                                        <p:tgtEl>
                                          <p:spTgt spid="3"/>
                                        </p:tgtEl>
                                        <p:attrNameLst>
                                          <p:attrName>style.visibility</p:attrName>
                                        </p:attrNameLst>
                                      </p:cBhvr>
                                      <p:to>
                                        <p:strVal val="hidden"/>
                                      </p:to>
                                    </p:set>
                                  </p:childTnLst>
                                </p:cTn>
                              </p:par>
                              <p:par>
                                <p:cTn id="44" presetID="2" presetClass="exit" presetSubtype="3" fill="hold" nodeType="withEffect">
                                  <p:stCondLst>
                                    <p:cond delay="0"/>
                                  </p:stCondLst>
                                  <p:childTnLst>
                                    <p:anim calcmode="lin" valueType="num">
                                      <p:cBhvr additive="base">
                                        <p:cTn id="45" dur="2000"/>
                                        <p:tgtEl>
                                          <p:spTgt spid="5"/>
                                        </p:tgtEl>
                                        <p:attrNameLst>
                                          <p:attrName>ppt_x</p:attrName>
                                        </p:attrNameLst>
                                      </p:cBhvr>
                                      <p:tavLst>
                                        <p:tav tm="0">
                                          <p:val>
                                            <p:strVal val="ppt_x"/>
                                          </p:val>
                                        </p:tav>
                                        <p:tav tm="100000">
                                          <p:val>
                                            <p:strVal val="1+ppt_w/2"/>
                                          </p:val>
                                        </p:tav>
                                      </p:tavLst>
                                    </p:anim>
                                    <p:anim calcmode="lin" valueType="num">
                                      <p:cBhvr additive="base">
                                        <p:cTn id="46" dur="2000"/>
                                        <p:tgtEl>
                                          <p:spTgt spid="5"/>
                                        </p:tgtEl>
                                        <p:attrNameLst>
                                          <p:attrName>ppt_y</p:attrName>
                                        </p:attrNameLst>
                                      </p:cBhvr>
                                      <p:tavLst>
                                        <p:tav tm="0">
                                          <p:val>
                                            <p:strVal val="ppt_y"/>
                                          </p:val>
                                        </p:tav>
                                        <p:tav tm="100000">
                                          <p:val>
                                            <p:strVal val="0-ppt_h/2"/>
                                          </p:val>
                                        </p:tav>
                                      </p:tavLst>
                                    </p:anim>
                                    <p:set>
                                      <p:cBhvr>
                                        <p:cTn id="47" dur="1" fill="hold">
                                          <p:stCondLst>
                                            <p:cond delay="1999"/>
                                          </p:stCondLst>
                                        </p:cTn>
                                        <p:tgtEl>
                                          <p:spTgt spid="5"/>
                                        </p:tgtEl>
                                        <p:attrNameLst>
                                          <p:attrName>style.visibility</p:attrName>
                                        </p:attrNameLst>
                                      </p:cBhvr>
                                      <p:to>
                                        <p:strVal val="hidden"/>
                                      </p:to>
                                    </p:set>
                                  </p:childTnLst>
                                </p:cTn>
                              </p:par>
                              <p:par>
                                <p:cTn id="48" presetID="2" presetClass="exit" presetSubtype="3" fill="hold" nodeType="withEffect">
                                  <p:stCondLst>
                                    <p:cond delay="0"/>
                                  </p:stCondLst>
                                  <p:childTnLst>
                                    <p:anim calcmode="lin" valueType="num">
                                      <p:cBhvr additive="base">
                                        <p:cTn id="49" dur="2000"/>
                                        <p:tgtEl>
                                          <p:spTgt spid="7"/>
                                        </p:tgtEl>
                                        <p:attrNameLst>
                                          <p:attrName>ppt_x</p:attrName>
                                        </p:attrNameLst>
                                      </p:cBhvr>
                                      <p:tavLst>
                                        <p:tav tm="0">
                                          <p:val>
                                            <p:strVal val="ppt_x"/>
                                          </p:val>
                                        </p:tav>
                                        <p:tav tm="100000">
                                          <p:val>
                                            <p:strVal val="1+ppt_w/2"/>
                                          </p:val>
                                        </p:tav>
                                      </p:tavLst>
                                    </p:anim>
                                    <p:anim calcmode="lin" valueType="num">
                                      <p:cBhvr additive="base">
                                        <p:cTn id="50" dur="2000"/>
                                        <p:tgtEl>
                                          <p:spTgt spid="7"/>
                                        </p:tgtEl>
                                        <p:attrNameLst>
                                          <p:attrName>ppt_y</p:attrName>
                                        </p:attrNameLst>
                                      </p:cBhvr>
                                      <p:tavLst>
                                        <p:tav tm="0">
                                          <p:val>
                                            <p:strVal val="ppt_y"/>
                                          </p:val>
                                        </p:tav>
                                        <p:tav tm="100000">
                                          <p:val>
                                            <p:strVal val="0-ppt_h/2"/>
                                          </p:val>
                                        </p:tav>
                                      </p:tavLst>
                                    </p:anim>
                                    <p:set>
                                      <p:cBhvr>
                                        <p:cTn id="51" dur="1" fill="hold">
                                          <p:stCondLst>
                                            <p:cond delay="1999"/>
                                          </p:stCondLst>
                                        </p:cTn>
                                        <p:tgtEl>
                                          <p:spTgt spid="7"/>
                                        </p:tgtEl>
                                        <p:attrNameLst>
                                          <p:attrName>style.visibility</p:attrName>
                                        </p:attrNameLst>
                                      </p:cBhvr>
                                      <p:to>
                                        <p:strVal val="hidden"/>
                                      </p:to>
                                    </p:set>
                                  </p:childTnLst>
                                </p:cTn>
                              </p:par>
                              <p:par>
                                <p:cTn id="52" presetID="2" presetClass="exit" presetSubtype="3" fill="hold" nodeType="withEffect">
                                  <p:stCondLst>
                                    <p:cond delay="0"/>
                                  </p:stCondLst>
                                  <p:childTnLst>
                                    <p:anim calcmode="lin" valueType="num">
                                      <p:cBhvr additive="base">
                                        <p:cTn id="53" dur="2000"/>
                                        <p:tgtEl>
                                          <p:spTgt spid="9"/>
                                        </p:tgtEl>
                                        <p:attrNameLst>
                                          <p:attrName>ppt_x</p:attrName>
                                        </p:attrNameLst>
                                      </p:cBhvr>
                                      <p:tavLst>
                                        <p:tav tm="0">
                                          <p:val>
                                            <p:strVal val="ppt_x"/>
                                          </p:val>
                                        </p:tav>
                                        <p:tav tm="100000">
                                          <p:val>
                                            <p:strVal val="1+ppt_w/2"/>
                                          </p:val>
                                        </p:tav>
                                      </p:tavLst>
                                    </p:anim>
                                    <p:anim calcmode="lin" valueType="num">
                                      <p:cBhvr additive="base">
                                        <p:cTn id="54" dur="2000"/>
                                        <p:tgtEl>
                                          <p:spTgt spid="9"/>
                                        </p:tgtEl>
                                        <p:attrNameLst>
                                          <p:attrName>ppt_y</p:attrName>
                                        </p:attrNameLst>
                                      </p:cBhvr>
                                      <p:tavLst>
                                        <p:tav tm="0">
                                          <p:val>
                                            <p:strVal val="ppt_y"/>
                                          </p:val>
                                        </p:tav>
                                        <p:tav tm="100000">
                                          <p:val>
                                            <p:strVal val="0-ppt_h/2"/>
                                          </p:val>
                                        </p:tav>
                                      </p:tavLst>
                                    </p:anim>
                                    <p:set>
                                      <p:cBhvr>
                                        <p:cTn id="55" dur="1" fill="hold">
                                          <p:stCondLst>
                                            <p:cond delay="1999"/>
                                          </p:stCondLst>
                                        </p:cTn>
                                        <p:tgtEl>
                                          <p:spTgt spid="9"/>
                                        </p:tgtEl>
                                        <p:attrNameLst>
                                          <p:attrName>style.visibility</p:attrName>
                                        </p:attrNameLst>
                                      </p:cBhvr>
                                      <p:to>
                                        <p:strVal val="hidden"/>
                                      </p:to>
                                    </p:set>
                                  </p:childTnLst>
                                </p:cTn>
                              </p:par>
                              <p:par>
                                <p:cTn id="56" presetID="2" presetClass="exit" presetSubtype="9" fill="hold" nodeType="with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0-ppt_w/2"/>
                                          </p:val>
                                        </p:tav>
                                      </p:tavLst>
                                    </p:anim>
                                    <p:anim calcmode="lin" valueType="num">
                                      <p:cBhvr additive="base">
                                        <p:cTn id="58" dur="2000"/>
                                        <p:tgtEl>
                                          <p:spTgt spid="4"/>
                                        </p:tgtEl>
                                        <p:attrNameLst>
                                          <p:attrName>ppt_y</p:attrName>
                                        </p:attrNameLst>
                                      </p:cBhvr>
                                      <p:tavLst>
                                        <p:tav tm="0">
                                          <p:val>
                                            <p:strVal val="ppt_y"/>
                                          </p:val>
                                        </p:tav>
                                        <p:tav tm="100000">
                                          <p:val>
                                            <p:strVal val="0-ppt_h/2"/>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9" fill="hold"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0-ppt_w/2"/>
                                          </p:val>
                                        </p:tav>
                                      </p:tavLst>
                                    </p:anim>
                                    <p:anim calcmode="lin" valueType="num">
                                      <p:cBhvr additive="base">
                                        <p:cTn id="62" dur="2000"/>
                                        <p:tgtEl>
                                          <p:spTgt spid="6"/>
                                        </p:tgtEl>
                                        <p:attrNameLst>
                                          <p:attrName>ppt_y</p:attrName>
                                        </p:attrNameLst>
                                      </p:cBhvr>
                                      <p:tavLst>
                                        <p:tav tm="0">
                                          <p:val>
                                            <p:strVal val="ppt_y"/>
                                          </p:val>
                                        </p:tav>
                                        <p:tav tm="100000">
                                          <p:val>
                                            <p:strVal val="0-ppt_h/2"/>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9" fill="hold"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0-ppt_w/2"/>
                                          </p:val>
                                        </p:tav>
                                      </p:tavLst>
                                    </p:anim>
                                    <p:anim calcmode="lin" valueType="num">
                                      <p:cBhvr additive="base">
                                        <p:cTn id="66" dur="2000"/>
                                        <p:tgtEl>
                                          <p:spTgt spid="8"/>
                                        </p:tgtEl>
                                        <p:attrNameLst>
                                          <p:attrName>ppt_y</p:attrName>
                                        </p:attrNameLst>
                                      </p:cBhvr>
                                      <p:tavLst>
                                        <p:tav tm="0">
                                          <p:val>
                                            <p:strVal val="ppt_y"/>
                                          </p:val>
                                        </p:tav>
                                        <p:tav tm="100000">
                                          <p:val>
                                            <p:strVal val="0-ppt_h/2"/>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9" fill="hold"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0-ppt_w/2"/>
                                          </p:val>
                                        </p:tav>
                                      </p:tavLst>
                                    </p:anim>
                                    <p:anim calcmode="lin" valueType="num">
                                      <p:cBhvr additive="base">
                                        <p:cTn id="70" dur="2000"/>
                                        <p:tgtEl>
                                          <p:spTgt spid="10"/>
                                        </p:tgtEl>
                                        <p:attrNameLst>
                                          <p:attrName>ppt_y</p:attrName>
                                        </p:attrNameLst>
                                      </p:cBhvr>
                                      <p:tavLst>
                                        <p:tav tm="0">
                                          <p:val>
                                            <p:strVal val="ppt_y"/>
                                          </p:val>
                                        </p:tav>
                                        <p:tav tm="100000">
                                          <p:val>
                                            <p:strVal val="0-ppt_h/2"/>
                                          </p:val>
                                        </p:tav>
                                      </p:tavLst>
                                    </p:anim>
                                    <p:set>
                                      <p:cBhvr>
                                        <p:cTn id="71" dur="1" fill="hold">
                                          <p:stCondLst>
                                            <p:cond delay="1999"/>
                                          </p:stCondLst>
                                        </p:cTn>
                                        <p:tgtEl>
                                          <p:spTgt spid="10"/>
                                        </p:tgtEl>
                                        <p:attrNameLst>
                                          <p:attrName>style.visibility</p:attrName>
                                        </p:attrNameLst>
                                      </p:cBhvr>
                                      <p:to>
                                        <p:strVal val="hidden"/>
                                      </p:to>
                                    </p:set>
                                  </p:childTnLst>
                                </p:cTn>
                              </p:par>
                              <p:par>
                                <p:cTn id="72" presetID="17" presetClass="entr" presetSubtype="4"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p:cTn id="74" dur="2000" fill="hold"/>
                                        <p:tgtEl>
                                          <p:spTgt spid="2"/>
                                        </p:tgtEl>
                                        <p:attrNameLst>
                                          <p:attrName>ppt_x</p:attrName>
                                        </p:attrNameLst>
                                      </p:cBhvr>
                                      <p:tavLst>
                                        <p:tav tm="0">
                                          <p:val>
                                            <p:strVal val="#ppt_x"/>
                                          </p:val>
                                        </p:tav>
                                        <p:tav tm="100000">
                                          <p:val>
                                            <p:strVal val="#ppt_x"/>
                                          </p:val>
                                        </p:tav>
                                      </p:tavLst>
                                    </p:anim>
                                    <p:anim calcmode="lin" valueType="num">
                                      <p:cBhvr>
                                        <p:cTn id="75" dur="2000" fill="hold"/>
                                        <p:tgtEl>
                                          <p:spTgt spid="2"/>
                                        </p:tgtEl>
                                        <p:attrNameLst>
                                          <p:attrName>ppt_y</p:attrName>
                                        </p:attrNameLst>
                                      </p:cBhvr>
                                      <p:tavLst>
                                        <p:tav tm="0">
                                          <p:val>
                                            <p:strVal val="#ppt_y+#ppt_h/2"/>
                                          </p:val>
                                        </p:tav>
                                        <p:tav tm="100000">
                                          <p:val>
                                            <p:strVal val="#ppt_y"/>
                                          </p:val>
                                        </p:tav>
                                      </p:tavLst>
                                    </p:anim>
                                    <p:anim calcmode="lin" valueType="num">
                                      <p:cBhvr>
                                        <p:cTn id="76" dur="2000" fill="hold"/>
                                        <p:tgtEl>
                                          <p:spTgt spid="2"/>
                                        </p:tgtEl>
                                        <p:attrNameLst>
                                          <p:attrName>ppt_w</p:attrName>
                                        </p:attrNameLst>
                                      </p:cBhvr>
                                      <p:tavLst>
                                        <p:tav tm="0">
                                          <p:val>
                                            <p:strVal val="#ppt_w"/>
                                          </p:val>
                                        </p:tav>
                                        <p:tav tm="100000">
                                          <p:val>
                                            <p:strVal val="#ppt_w"/>
                                          </p:val>
                                        </p:tav>
                                      </p:tavLst>
                                    </p:anim>
                                    <p:anim calcmode="lin" valueType="num">
                                      <p:cBhvr>
                                        <p:cTn id="77" dur="2000" fill="hold"/>
                                        <p:tgtEl>
                                          <p:spTgt spid="2"/>
                                        </p:tgtEl>
                                        <p:attrNameLst>
                                          <p:attrName>ppt_h</p:attrName>
                                        </p:attrNameLst>
                                      </p:cBhvr>
                                      <p:tavLst>
                                        <p:tav tm="0">
                                          <p:val>
                                            <p:fltVal val="0"/>
                                          </p:val>
                                        </p:tav>
                                        <p:tav tm="100000">
                                          <p:val>
                                            <p:strVal val="#ppt_h"/>
                                          </p:val>
                                        </p:tav>
                                      </p:tavLst>
                                    </p:anim>
                                  </p:childTnLst>
                                </p:cTn>
                              </p:par>
                              <p:par>
                                <p:cTn id="78" presetID="16" presetClass="entr" presetSubtype="37" fill="hold" nodeType="withEffect">
                                  <p:stCondLst>
                                    <p:cond delay="0"/>
                                  </p:stCondLst>
                                  <p:childTnLst>
                                    <p:set>
                                      <p:cBhvr>
                                        <p:cTn id="79" dur="1" fill="hold">
                                          <p:stCondLst>
                                            <p:cond delay="0"/>
                                          </p:stCondLst>
                                        </p:cTn>
                                        <p:tgtEl>
                                          <p:spTgt spid="2"/>
                                        </p:tgtEl>
                                        <p:attrNameLst>
                                          <p:attrName>style.visibility</p:attrName>
                                        </p:attrNameLst>
                                      </p:cBhvr>
                                      <p:to>
                                        <p:strVal val="visible"/>
                                      </p:to>
                                    </p:set>
                                    <p:animEffect transition="in" filter="barn(outVertical)">
                                      <p:cBhvr>
                                        <p:cTn id="8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682F"/>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kuk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00678577.png"/>
          <p:cNvPicPr>
            <a:picLocks noChangeAspect="1"/>
          </p:cNvPicPr>
          <p:nvPr/>
        </p:nvPicPr>
        <p:blipFill>
          <a:blip r:embed="rId3" cstate="print"/>
          <a:stretch>
            <a:fillRect/>
          </a:stretch>
        </p:blipFill>
        <p:spPr>
          <a:xfrm>
            <a:off x="0" y="857238"/>
            <a:ext cx="1349777" cy="2033562"/>
          </a:xfrm>
          <a:prstGeom prst="rect">
            <a:avLst/>
          </a:prstGeom>
        </p:spPr>
      </p:pic>
      <p:pic>
        <p:nvPicPr>
          <p:cNvPr id="4" name="3 Imagen" descr="00678577.png"/>
          <p:cNvPicPr>
            <a:picLocks noChangeAspect="1"/>
          </p:cNvPicPr>
          <p:nvPr/>
        </p:nvPicPr>
        <p:blipFill>
          <a:blip r:embed="rId3" cstate="print"/>
          <a:stretch>
            <a:fillRect/>
          </a:stretch>
        </p:blipFill>
        <p:spPr>
          <a:xfrm>
            <a:off x="0" y="2285998"/>
            <a:ext cx="1349777" cy="2033562"/>
          </a:xfrm>
          <a:prstGeom prst="rect">
            <a:avLst/>
          </a:prstGeom>
        </p:spPr>
      </p:pic>
      <p:pic>
        <p:nvPicPr>
          <p:cNvPr id="5" name="4 Imagen" descr="00678577.png"/>
          <p:cNvPicPr>
            <a:picLocks noChangeAspect="1"/>
          </p:cNvPicPr>
          <p:nvPr/>
        </p:nvPicPr>
        <p:blipFill>
          <a:blip r:embed="rId3" cstate="print"/>
          <a:stretch>
            <a:fillRect/>
          </a:stretch>
        </p:blipFill>
        <p:spPr>
          <a:xfrm>
            <a:off x="1285852" y="857238"/>
            <a:ext cx="1349777" cy="2033562"/>
          </a:xfrm>
          <a:prstGeom prst="rect">
            <a:avLst/>
          </a:prstGeom>
        </p:spPr>
      </p:pic>
      <p:pic>
        <p:nvPicPr>
          <p:cNvPr id="6" name="5 Imagen" descr="00678577.png"/>
          <p:cNvPicPr>
            <a:picLocks noChangeAspect="1"/>
          </p:cNvPicPr>
          <p:nvPr/>
        </p:nvPicPr>
        <p:blipFill>
          <a:blip r:embed="rId3" cstate="print"/>
          <a:stretch>
            <a:fillRect/>
          </a:stretch>
        </p:blipFill>
        <p:spPr>
          <a:xfrm>
            <a:off x="1285852" y="2285998"/>
            <a:ext cx="1349777" cy="2033562"/>
          </a:xfrm>
          <a:prstGeom prst="rect">
            <a:avLst/>
          </a:prstGeom>
        </p:spPr>
      </p:pic>
      <p:pic>
        <p:nvPicPr>
          <p:cNvPr id="7" name="6 Imagen" descr="00678577.png"/>
          <p:cNvPicPr>
            <a:picLocks noChangeAspect="1"/>
          </p:cNvPicPr>
          <p:nvPr/>
        </p:nvPicPr>
        <p:blipFill>
          <a:blip r:embed="rId3" cstate="print"/>
          <a:stretch>
            <a:fillRect/>
          </a:stretch>
        </p:blipFill>
        <p:spPr>
          <a:xfrm>
            <a:off x="2571736" y="857238"/>
            <a:ext cx="1349777" cy="2033562"/>
          </a:xfrm>
          <a:prstGeom prst="rect">
            <a:avLst/>
          </a:prstGeom>
        </p:spPr>
      </p:pic>
      <p:pic>
        <p:nvPicPr>
          <p:cNvPr id="8" name="7 Imagen" descr="00678577.png"/>
          <p:cNvPicPr>
            <a:picLocks noChangeAspect="1"/>
          </p:cNvPicPr>
          <p:nvPr/>
        </p:nvPicPr>
        <p:blipFill>
          <a:blip r:embed="rId3" cstate="print"/>
          <a:stretch>
            <a:fillRect/>
          </a:stretch>
        </p:blipFill>
        <p:spPr>
          <a:xfrm>
            <a:off x="2571736" y="2285998"/>
            <a:ext cx="1349777" cy="2033562"/>
          </a:xfrm>
          <a:prstGeom prst="rect">
            <a:avLst/>
          </a:prstGeom>
        </p:spPr>
      </p:pic>
      <p:pic>
        <p:nvPicPr>
          <p:cNvPr id="9" name="8 Imagen" descr="00678577.png"/>
          <p:cNvPicPr>
            <a:picLocks noChangeAspect="1"/>
          </p:cNvPicPr>
          <p:nvPr/>
        </p:nvPicPr>
        <p:blipFill>
          <a:blip r:embed="rId3" cstate="print"/>
          <a:stretch>
            <a:fillRect/>
          </a:stretch>
        </p:blipFill>
        <p:spPr>
          <a:xfrm>
            <a:off x="3929058" y="857238"/>
            <a:ext cx="1349777" cy="2033562"/>
          </a:xfrm>
          <a:prstGeom prst="rect">
            <a:avLst/>
          </a:prstGeom>
        </p:spPr>
      </p:pic>
      <p:pic>
        <p:nvPicPr>
          <p:cNvPr id="10" name="9 Imagen" descr="00678577.png"/>
          <p:cNvPicPr>
            <a:picLocks noChangeAspect="1"/>
          </p:cNvPicPr>
          <p:nvPr/>
        </p:nvPicPr>
        <p:blipFill>
          <a:blip r:embed="rId3" cstate="print"/>
          <a:stretch>
            <a:fillRect/>
          </a:stretch>
        </p:blipFill>
        <p:spPr>
          <a:xfrm>
            <a:off x="3929058" y="2285998"/>
            <a:ext cx="1349777" cy="2033562"/>
          </a:xfrm>
          <a:prstGeom prst="rect">
            <a:avLst/>
          </a:prstGeom>
        </p:spPr>
      </p:pic>
      <p:pic>
        <p:nvPicPr>
          <p:cNvPr id="11" name="10 Imagen" descr="00678577.png"/>
          <p:cNvPicPr>
            <a:picLocks noChangeAspect="1"/>
          </p:cNvPicPr>
          <p:nvPr/>
        </p:nvPicPr>
        <p:blipFill>
          <a:blip r:embed="rId3" cstate="print"/>
          <a:stretch>
            <a:fillRect/>
          </a:stretch>
        </p:blipFill>
        <p:spPr>
          <a:xfrm>
            <a:off x="5214942" y="857238"/>
            <a:ext cx="1349777" cy="2033562"/>
          </a:xfrm>
          <a:prstGeom prst="rect">
            <a:avLst/>
          </a:prstGeom>
        </p:spPr>
      </p:pic>
      <p:pic>
        <p:nvPicPr>
          <p:cNvPr id="12" name="11 Imagen" descr="00678577.png"/>
          <p:cNvPicPr>
            <a:picLocks noChangeAspect="1"/>
          </p:cNvPicPr>
          <p:nvPr/>
        </p:nvPicPr>
        <p:blipFill>
          <a:blip r:embed="rId3" cstate="print"/>
          <a:stretch>
            <a:fillRect/>
          </a:stretch>
        </p:blipFill>
        <p:spPr>
          <a:xfrm>
            <a:off x="5214942" y="2285998"/>
            <a:ext cx="1349777" cy="2033562"/>
          </a:xfrm>
          <a:prstGeom prst="rect">
            <a:avLst/>
          </a:prstGeom>
        </p:spPr>
      </p:pic>
      <p:pic>
        <p:nvPicPr>
          <p:cNvPr id="13" name="12 Imagen" descr="00678577.png"/>
          <p:cNvPicPr>
            <a:picLocks noChangeAspect="1"/>
          </p:cNvPicPr>
          <p:nvPr/>
        </p:nvPicPr>
        <p:blipFill>
          <a:blip r:embed="rId3" cstate="print"/>
          <a:stretch>
            <a:fillRect/>
          </a:stretch>
        </p:blipFill>
        <p:spPr>
          <a:xfrm>
            <a:off x="6572264" y="857238"/>
            <a:ext cx="1349777" cy="2033562"/>
          </a:xfrm>
          <a:prstGeom prst="rect">
            <a:avLst/>
          </a:prstGeom>
        </p:spPr>
      </p:pic>
      <p:pic>
        <p:nvPicPr>
          <p:cNvPr id="14" name="13 Imagen" descr="00678577.png"/>
          <p:cNvPicPr>
            <a:picLocks noChangeAspect="1"/>
          </p:cNvPicPr>
          <p:nvPr/>
        </p:nvPicPr>
        <p:blipFill>
          <a:blip r:embed="rId3" cstate="print"/>
          <a:stretch>
            <a:fillRect/>
          </a:stretch>
        </p:blipFill>
        <p:spPr>
          <a:xfrm>
            <a:off x="6572264" y="2285998"/>
            <a:ext cx="1349777" cy="2033562"/>
          </a:xfrm>
          <a:prstGeom prst="rect">
            <a:avLst/>
          </a:prstGeom>
        </p:spPr>
      </p:pic>
      <p:pic>
        <p:nvPicPr>
          <p:cNvPr id="15" name="14 Imagen" descr="00678577.png"/>
          <p:cNvPicPr>
            <a:picLocks noChangeAspect="1"/>
          </p:cNvPicPr>
          <p:nvPr/>
        </p:nvPicPr>
        <p:blipFill>
          <a:blip r:embed="rId3" cstate="print"/>
          <a:stretch>
            <a:fillRect/>
          </a:stretch>
        </p:blipFill>
        <p:spPr>
          <a:xfrm>
            <a:off x="7794223" y="857238"/>
            <a:ext cx="1349777" cy="2033562"/>
          </a:xfrm>
          <a:prstGeom prst="rect">
            <a:avLst/>
          </a:prstGeom>
        </p:spPr>
      </p:pic>
      <p:pic>
        <p:nvPicPr>
          <p:cNvPr id="16" name="15 Imagen" descr="00678577.png"/>
          <p:cNvPicPr>
            <a:picLocks noChangeAspect="1"/>
          </p:cNvPicPr>
          <p:nvPr/>
        </p:nvPicPr>
        <p:blipFill>
          <a:blip r:embed="rId3" cstate="print"/>
          <a:stretch>
            <a:fillRect/>
          </a:stretch>
        </p:blipFill>
        <p:spPr>
          <a:xfrm>
            <a:off x="7794223" y="2285998"/>
            <a:ext cx="1349777" cy="2033562"/>
          </a:xfrm>
          <a:prstGeom prst="rect">
            <a:avLst/>
          </a:prstGeom>
        </p:spPr>
      </p:pic>
      <p:sp>
        <p:nvSpPr>
          <p:cNvPr id="17" name="16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2000" fill="hold"/>
                                        <p:tgtEl>
                                          <p:spTgt spid="4"/>
                                        </p:tgtEl>
                                        <p:attrNameLst>
                                          <p:attrName>ppt_x</p:attrName>
                                        </p:attrNameLst>
                                      </p:cBhvr>
                                      <p:tavLst>
                                        <p:tav tm="0">
                                          <p:val>
                                            <p:strVal val="0-#ppt_w/2"/>
                                          </p:val>
                                        </p:tav>
                                        <p:tav tm="100000">
                                          <p:val>
                                            <p:strVal val="#ppt_x"/>
                                          </p:val>
                                        </p:tav>
                                      </p:tavLst>
                                    </p:anim>
                                    <p:anim calcmode="lin" valueType="num">
                                      <p:cBhvr additive="base">
                                        <p:cTn id="38" dur="2000" fill="hold"/>
                                        <p:tgtEl>
                                          <p:spTgt spid="4"/>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0-#ppt_w/2"/>
                                          </p:val>
                                        </p:tav>
                                        <p:tav tm="100000">
                                          <p:val>
                                            <p:strVal val="#ppt_x"/>
                                          </p:val>
                                        </p:tav>
                                      </p:tavLst>
                                    </p:anim>
                                    <p:anim calcmode="lin" valueType="num">
                                      <p:cBhvr additive="base">
                                        <p:cTn id="42" dur="2000" fill="hold"/>
                                        <p:tgtEl>
                                          <p:spTgt spid="6"/>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0-#ppt_w/2"/>
                                          </p:val>
                                        </p:tav>
                                        <p:tav tm="100000">
                                          <p:val>
                                            <p:strVal val="#ppt_x"/>
                                          </p:val>
                                        </p:tav>
                                      </p:tavLst>
                                    </p:anim>
                                    <p:anim calcmode="lin" valueType="num">
                                      <p:cBhvr additive="base">
                                        <p:cTn id="46" dur="2000" fill="hold"/>
                                        <p:tgtEl>
                                          <p:spTgt spid="8"/>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0-#ppt_w/2"/>
                                          </p:val>
                                        </p:tav>
                                        <p:tav tm="100000">
                                          <p:val>
                                            <p:strVal val="#ppt_x"/>
                                          </p:val>
                                        </p:tav>
                                      </p:tavLst>
                                    </p:anim>
                                    <p:anim calcmode="lin" valueType="num">
                                      <p:cBhvr additive="base">
                                        <p:cTn id="50" dur="2000" fill="hold"/>
                                        <p:tgtEl>
                                          <p:spTgt spid="10"/>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0-#ppt_w/2"/>
                                          </p:val>
                                        </p:tav>
                                        <p:tav tm="100000">
                                          <p:val>
                                            <p:strVal val="#ppt_x"/>
                                          </p:val>
                                        </p:tav>
                                      </p:tavLst>
                                    </p:anim>
                                    <p:anim calcmode="lin" valueType="num">
                                      <p:cBhvr additive="base">
                                        <p:cTn id="54" dur="2000" fill="hold"/>
                                        <p:tgtEl>
                                          <p:spTgt spid="12"/>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2000" fill="hold"/>
                                        <p:tgtEl>
                                          <p:spTgt spid="14"/>
                                        </p:tgtEl>
                                        <p:attrNameLst>
                                          <p:attrName>ppt_x</p:attrName>
                                        </p:attrNameLst>
                                      </p:cBhvr>
                                      <p:tavLst>
                                        <p:tav tm="0">
                                          <p:val>
                                            <p:strVal val="0-#ppt_w/2"/>
                                          </p:val>
                                        </p:tav>
                                        <p:tav tm="100000">
                                          <p:val>
                                            <p:strVal val="#ppt_x"/>
                                          </p:val>
                                        </p:tav>
                                      </p:tavLst>
                                    </p:anim>
                                    <p:anim calcmode="lin" valueType="num">
                                      <p:cBhvr additive="base">
                                        <p:cTn id="58" dur="2000" fill="hold"/>
                                        <p:tgtEl>
                                          <p:spTgt spid="14"/>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childTnLst>
                          </p:cTn>
                        </p:par>
                        <p:par>
                          <p:cTn id="63" fill="hold">
                            <p:stCondLst>
                              <p:cond delay="2000"/>
                            </p:stCondLst>
                            <p:childTnLst>
                              <p:par>
                                <p:cTn id="64" presetID="2" presetClass="exit" presetSubtype="2" fill="hold" nodeType="afterEffect">
                                  <p:stCondLst>
                                    <p:cond delay="0"/>
                                  </p:stCondLst>
                                  <p:childTnLst>
                                    <p:anim calcmode="lin" valueType="num">
                                      <p:cBhvr additive="base">
                                        <p:cTn id="65" dur="2000"/>
                                        <p:tgtEl>
                                          <p:spTgt spid="3"/>
                                        </p:tgtEl>
                                        <p:attrNameLst>
                                          <p:attrName>ppt_x</p:attrName>
                                        </p:attrNameLst>
                                      </p:cBhvr>
                                      <p:tavLst>
                                        <p:tav tm="0">
                                          <p:val>
                                            <p:strVal val="ppt_x"/>
                                          </p:val>
                                        </p:tav>
                                        <p:tav tm="100000">
                                          <p:val>
                                            <p:strVal val="1+ppt_w/2"/>
                                          </p:val>
                                        </p:tav>
                                      </p:tavLst>
                                    </p:anim>
                                    <p:anim calcmode="lin" valueType="num">
                                      <p:cBhvr additive="base">
                                        <p:cTn id="66" dur="2000"/>
                                        <p:tgtEl>
                                          <p:spTgt spid="3"/>
                                        </p:tgtEl>
                                        <p:attrNameLst>
                                          <p:attrName>ppt_y</p:attrName>
                                        </p:attrNameLst>
                                      </p:cBhvr>
                                      <p:tavLst>
                                        <p:tav tm="0">
                                          <p:val>
                                            <p:strVal val="ppt_y"/>
                                          </p:val>
                                        </p:tav>
                                        <p:tav tm="100000">
                                          <p:val>
                                            <p:strVal val="ppt_y"/>
                                          </p:val>
                                        </p:tav>
                                      </p:tavLst>
                                    </p:anim>
                                    <p:set>
                                      <p:cBhvr>
                                        <p:cTn id="67" dur="1" fill="hold">
                                          <p:stCondLst>
                                            <p:cond delay="1999"/>
                                          </p:stCondLst>
                                        </p:cTn>
                                        <p:tgtEl>
                                          <p:spTgt spid="3"/>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2000"/>
                                        <p:tgtEl>
                                          <p:spTgt spid="5"/>
                                        </p:tgtEl>
                                        <p:attrNameLst>
                                          <p:attrName>ppt_x</p:attrName>
                                        </p:attrNameLst>
                                      </p:cBhvr>
                                      <p:tavLst>
                                        <p:tav tm="0">
                                          <p:val>
                                            <p:strVal val="ppt_x"/>
                                          </p:val>
                                        </p:tav>
                                        <p:tav tm="100000">
                                          <p:val>
                                            <p:strVal val="1+ppt_w/2"/>
                                          </p:val>
                                        </p:tav>
                                      </p:tavLst>
                                    </p:anim>
                                    <p:anim calcmode="lin" valueType="num">
                                      <p:cBhvr additive="base">
                                        <p:cTn id="70" dur="2000"/>
                                        <p:tgtEl>
                                          <p:spTgt spid="5"/>
                                        </p:tgtEl>
                                        <p:attrNameLst>
                                          <p:attrName>ppt_y</p:attrName>
                                        </p:attrNameLst>
                                      </p:cBhvr>
                                      <p:tavLst>
                                        <p:tav tm="0">
                                          <p:val>
                                            <p:strVal val="ppt_y"/>
                                          </p:val>
                                        </p:tav>
                                        <p:tav tm="100000">
                                          <p:val>
                                            <p:strVal val="ppt_y"/>
                                          </p:val>
                                        </p:tav>
                                      </p:tavLst>
                                    </p:anim>
                                    <p:set>
                                      <p:cBhvr>
                                        <p:cTn id="71" dur="1" fill="hold">
                                          <p:stCondLst>
                                            <p:cond delay="1999"/>
                                          </p:stCondLst>
                                        </p:cTn>
                                        <p:tgtEl>
                                          <p:spTgt spid="5"/>
                                        </p:tgtEl>
                                        <p:attrNameLst>
                                          <p:attrName>style.visibility</p:attrName>
                                        </p:attrNameLst>
                                      </p:cBhvr>
                                      <p:to>
                                        <p:strVal val="hidden"/>
                                      </p:to>
                                    </p:set>
                                  </p:childTnLst>
                                </p:cTn>
                              </p:par>
                              <p:par>
                                <p:cTn id="72" presetID="2" presetClass="exit" presetSubtype="2" fill="hold" nodeType="withEffect">
                                  <p:stCondLst>
                                    <p:cond delay="0"/>
                                  </p:stCondLst>
                                  <p:childTnLst>
                                    <p:anim calcmode="lin" valueType="num">
                                      <p:cBhvr additive="base">
                                        <p:cTn id="73" dur="2000"/>
                                        <p:tgtEl>
                                          <p:spTgt spid="7"/>
                                        </p:tgtEl>
                                        <p:attrNameLst>
                                          <p:attrName>ppt_x</p:attrName>
                                        </p:attrNameLst>
                                      </p:cBhvr>
                                      <p:tavLst>
                                        <p:tav tm="0">
                                          <p:val>
                                            <p:strVal val="ppt_x"/>
                                          </p:val>
                                        </p:tav>
                                        <p:tav tm="100000">
                                          <p:val>
                                            <p:strVal val="1+ppt_w/2"/>
                                          </p:val>
                                        </p:tav>
                                      </p:tavLst>
                                    </p:anim>
                                    <p:anim calcmode="lin" valueType="num">
                                      <p:cBhvr additive="base">
                                        <p:cTn id="74" dur="2000"/>
                                        <p:tgtEl>
                                          <p:spTgt spid="7"/>
                                        </p:tgtEl>
                                        <p:attrNameLst>
                                          <p:attrName>ppt_y</p:attrName>
                                        </p:attrNameLst>
                                      </p:cBhvr>
                                      <p:tavLst>
                                        <p:tav tm="0">
                                          <p:val>
                                            <p:strVal val="ppt_y"/>
                                          </p:val>
                                        </p:tav>
                                        <p:tav tm="100000">
                                          <p:val>
                                            <p:strVal val="ppt_y"/>
                                          </p:val>
                                        </p:tav>
                                      </p:tavLst>
                                    </p:anim>
                                    <p:set>
                                      <p:cBhvr>
                                        <p:cTn id="75" dur="1" fill="hold">
                                          <p:stCondLst>
                                            <p:cond delay="1999"/>
                                          </p:stCondLst>
                                        </p:cTn>
                                        <p:tgtEl>
                                          <p:spTgt spid="7"/>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1+ppt_w/2"/>
                                          </p:val>
                                        </p:tav>
                                      </p:tavLst>
                                    </p:anim>
                                    <p:anim calcmode="lin" valueType="num">
                                      <p:cBhvr additive="base">
                                        <p:cTn id="78" dur="2000"/>
                                        <p:tgtEl>
                                          <p:spTgt spid="9"/>
                                        </p:tgtEl>
                                        <p:attrNameLst>
                                          <p:attrName>ppt_y</p:attrName>
                                        </p:attrNameLst>
                                      </p:cBhvr>
                                      <p:tavLst>
                                        <p:tav tm="0">
                                          <p:val>
                                            <p:strVal val="ppt_y"/>
                                          </p:val>
                                        </p:tav>
                                        <p:tav tm="100000">
                                          <p:val>
                                            <p:strVal val="ppt_y"/>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2000"/>
                                        <p:tgtEl>
                                          <p:spTgt spid="11"/>
                                        </p:tgtEl>
                                        <p:attrNameLst>
                                          <p:attrName>ppt_x</p:attrName>
                                        </p:attrNameLst>
                                      </p:cBhvr>
                                      <p:tavLst>
                                        <p:tav tm="0">
                                          <p:val>
                                            <p:strVal val="ppt_x"/>
                                          </p:val>
                                        </p:tav>
                                        <p:tav tm="100000">
                                          <p:val>
                                            <p:strVal val="1+ppt_w/2"/>
                                          </p:val>
                                        </p:tav>
                                      </p:tavLst>
                                    </p:anim>
                                    <p:anim calcmode="lin" valueType="num">
                                      <p:cBhvr additive="base">
                                        <p:cTn id="82" dur="2000"/>
                                        <p:tgtEl>
                                          <p:spTgt spid="11"/>
                                        </p:tgtEl>
                                        <p:attrNameLst>
                                          <p:attrName>ppt_y</p:attrName>
                                        </p:attrNameLst>
                                      </p:cBhvr>
                                      <p:tavLst>
                                        <p:tav tm="0">
                                          <p:val>
                                            <p:strVal val="ppt_y"/>
                                          </p:val>
                                        </p:tav>
                                        <p:tav tm="100000">
                                          <p:val>
                                            <p:strVal val="ppt_y"/>
                                          </p:val>
                                        </p:tav>
                                      </p:tavLst>
                                    </p:anim>
                                    <p:set>
                                      <p:cBhvr>
                                        <p:cTn id="83" dur="1" fill="hold">
                                          <p:stCondLst>
                                            <p:cond delay="1999"/>
                                          </p:stCondLst>
                                        </p:cTn>
                                        <p:tgtEl>
                                          <p:spTgt spid="11"/>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13"/>
                                        </p:tgtEl>
                                        <p:attrNameLst>
                                          <p:attrName>ppt_x</p:attrName>
                                        </p:attrNameLst>
                                      </p:cBhvr>
                                      <p:tavLst>
                                        <p:tav tm="0">
                                          <p:val>
                                            <p:strVal val="ppt_x"/>
                                          </p:val>
                                        </p:tav>
                                        <p:tav tm="100000">
                                          <p:val>
                                            <p:strVal val="1+ppt_w/2"/>
                                          </p:val>
                                        </p:tav>
                                      </p:tavLst>
                                    </p:anim>
                                    <p:anim calcmode="lin" valueType="num">
                                      <p:cBhvr additive="base">
                                        <p:cTn id="86" dur="2000"/>
                                        <p:tgtEl>
                                          <p:spTgt spid="13"/>
                                        </p:tgtEl>
                                        <p:attrNameLst>
                                          <p:attrName>ppt_y</p:attrName>
                                        </p:attrNameLst>
                                      </p:cBhvr>
                                      <p:tavLst>
                                        <p:tav tm="0">
                                          <p:val>
                                            <p:strVal val="ppt_y"/>
                                          </p:val>
                                        </p:tav>
                                        <p:tav tm="100000">
                                          <p:val>
                                            <p:strVal val="ppt_y"/>
                                          </p:val>
                                        </p:tav>
                                      </p:tavLst>
                                    </p:anim>
                                    <p:set>
                                      <p:cBhvr>
                                        <p:cTn id="87" dur="1" fill="hold">
                                          <p:stCondLst>
                                            <p:cond delay="1999"/>
                                          </p:stCondLst>
                                        </p:cTn>
                                        <p:tgtEl>
                                          <p:spTgt spid="13"/>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2000"/>
                                        <p:tgtEl>
                                          <p:spTgt spid="15"/>
                                        </p:tgtEl>
                                        <p:attrNameLst>
                                          <p:attrName>ppt_x</p:attrName>
                                        </p:attrNameLst>
                                      </p:cBhvr>
                                      <p:tavLst>
                                        <p:tav tm="0">
                                          <p:val>
                                            <p:strVal val="ppt_x"/>
                                          </p:val>
                                        </p:tav>
                                        <p:tav tm="100000">
                                          <p:val>
                                            <p:strVal val="1+ppt_w/2"/>
                                          </p:val>
                                        </p:tav>
                                      </p:tavLst>
                                    </p:anim>
                                    <p:anim calcmode="lin" valueType="num">
                                      <p:cBhvr additive="base">
                                        <p:cTn id="90" dur="2000"/>
                                        <p:tgtEl>
                                          <p:spTgt spid="15"/>
                                        </p:tgtEl>
                                        <p:attrNameLst>
                                          <p:attrName>ppt_y</p:attrName>
                                        </p:attrNameLst>
                                      </p:cBhvr>
                                      <p:tavLst>
                                        <p:tav tm="0">
                                          <p:val>
                                            <p:strVal val="ppt_y"/>
                                          </p:val>
                                        </p:tav>
                                        <p:tav tm="100000">
                                          <p:val>
                                            <p:strVal val="ppt_y"/>
                                          </p:val>
                                        </p:tav>
                                      </p:tavLst>
                                    </p:anim>
                                    <p:set>
                                      <p:cBhvr>
                                        <p:cTn id="91" dur="1" fill="hold">
                                          <p:stCondLst>
                                            <p:cond delay="1999"/>
                                          </p:stCondLst>
                                        </p:cTn>
                                        <p:tgtEl>
                                          <p:spTgt spid="15"/>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0-ppt_w/2"/>
                                          </p:val>
                                        </p:tav>
                                      </p:tavLst>
                                    </p:anim>
                                    <p:anim calcmode="lin" valueType="num">
                                      <p:cBhvr additive="base">
                                        <p:cTn id="94" dur="2000"/>
                                        <p:tgtEl>
                                          <p:spTgt spid="4"/>
                                        </p:tgtEl>
                                        <p:attrNameLst>
                                          <p:attrName>ppt_y</p:attrName>
                                        </p:attrNameLst>
                                      </p:cBhvr>
                                      <p:tavLst>
                                        <p:tav tm="0">
                                          <p:val>
                                            <p:strVal val="ppt_y"/>
                                          </p:val>
                                        </p:tav>
                                        <p:tav tm="100000">
                                          <p:val>
                                            <p:strVal val="ppt_y"/>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0-ppt_w/2"/>
                                          </p:val>
                                        </p:tav>
                                      </p:tavLst>
                                    </p:anim>
                                    <p:anim calcmode="lin" valueType="num">
                                      <p:cBhvr additive="base">
                                        <p:cTn id="98" dur="2000"/>
                                        <p:tgtEl>
                                          <p:spTgt spid="6"/>
                                        </p:tgtEl>
                                        <p:attrNameLst>
                                          <p:attrName>ppt_y</p:attrName>
                                        </p:attrNameLst>
                                      </p:cBhvr>
                                      <p:tavLst>
                                        <p:tav tm="0">
                                          <p:val>
                                            <p:strVal val="ppt_y"/>
                                          </p:val>
                                        </p:tav>
                                        <p:tav tm="100000">
                                          <p:val>
                                            <p:strVal val="ppt_y"/>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0-ppt_w/2"/>
                                          </p:val>
                                        </p:tav>
                                      </p:tavLst>
                                    </p:anim>
                                    <p:anim calcmode="lin" valueType="num">
                                      <p:cBhvr additive="base">
                                        <p:cTn id="102" dur="2000"/>
                                        <p:tgtEl>
                                          <p:spTgt spid="8"/>
                                        </p:tgtEl>
                                        <p:attrNameLst>
                                          <p:attrName>ppt_y</p:attrName>
                                        </p:attrNameLst>
                                      </p:cBhvr>
                                      <p:tavLst>
                                        <p:tav tm="0">
                                          <p:val>
                                            <p:strVal val="ppt_y"/>
                                          </p:val>
                                        </p:tav>
                                        <p:tav tm="100000">
                                          <p:val>
                                            <p:strVal val="ppt_y"/>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0-ppt_w/2"/>
                                          </p:val>
                                        </p:tav>
                                      </p:tavLst>
                                    </p:anim>
                                    <p:anim calcmode="lin" valueType="num">
                                      <p:cBhvr additive="base">
                                        <p:cTn id="106" dur="2000"/>
                                        <p:tgtEl>
                                          <p:spTgt spid="10"/>
                                        </p:tgtEl>
                                        <p:attrNameLst>
                                          <p:attrName>ppt_y</p:attrName>
                                        </p:attrNameLst>
                                      </p:cBhvr>
                                      <p:tavLst>
                                        <p:tav tm="0">
                                          <p:val>
                                            <p:strVal val="ppt_y"/>
                                          </p:val>
                                        </p:tav>
                                        <p:tav tm="100000">
                                          <p:val>
                                            <p:strVal val="ppt_y"/>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0-ppt_w/2"/>
                                          </p:val>
                                        </p:tav>
                                      </p:tavLst>
                                    </p:anim>
                                    <p:anim calcmode="lin" valueType="num">
                                      <p:cBhvr additive="base">
                                        <p:cTn id="110" dur="2000"/>
                                        <p:tgtEl>
                                          <p:spTgt spid="12"/>
                                        </p:tgtEl>
                                        <p:attrNameLst>
                                          <p:attrName>ppt_y</p:attrName>
                                        </p:attrNameLst>
                                      </p:cBhvr>
                                      <p:tavLst>
                                        <p:tav tm="0">
                                          <p:val>
                                            <p:strVal val="ppt_y"/>
                                          </p:val>
                                        </p:tav>
                                        <p:tav tm="100000">
                                          <p:val>
                                            <p:strVal val="ppt_y"/>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0-ppt_w/2"/>
                                          </p:val>
                                        </p:tav>
                                      </p:tavLst>
                                    </p:anim>
                                    <p:anim calcmode="lin" valueType="num">
                                      <p:cBhvr additive="base">
                                        <p:cTn id="114" dur="2000"/>
                                        <p:tgtEl>
                                          <p:spTgt spid="14"/>
                                        </p:tgtEl>
                                        <p:attrNameLst>
                                          <p:attrName>ppt_y</p:attrName>
                                        </p:attrNameLst>
                                      </p:cBhvr>
                                      <p:tavLst>
                                        <p:tav tm="0">
                                          <p:val>
                                            <p:strVal val="ppt_y"/>
                                          </p:val>
                                        </p:tav>
                                        <p:tav tm="100000">
                                          <p:val>
                                            <p:strVal val="ppt_y"/>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2000"/>
                                        <p:tgtEl>
                                          <p:spTgt spid="16"/>
                                        </p:tgtEl>
                                        <p:attrNameLst>
                                          <p:attrName>ppt_x</p:attrName>
                                        </p:attrNameLst>
                                      </p:cBhvr>
                                      <p:tavLst>
                                        <p:tav tm="0">
                                          <p:val>
                                            <p:strVal val="ppt_x"/>
                                          </p:val>
                                        </p:tav>
                                        <p:tav tm="100000">
                                          <p:val>
                                            <p:strVal val="0-ppt_w/2"/>
                                          </p:val>
                                        </p:tav>
                                      </p:tavLst>
                                    </p:anim>
                                    <p:anim calcmode="lin" valueType="num">
                                      <p:cBhvr additive="base">
                                        <p:cTn id="118" dur="2000"/>
                                        <p:tgtEl>
                                          <p:spTgt spid="16"/>
                                        </p:tgtEl>
                                        <p:attrNameLst>
                                          <p:attrName>ppt_y</p:attrName>
                                        </p:attrNameLst>
                                      </p:cBhvr>
                                      <p:tavLst>
                                        <p:tav tm="0">
                                          <p:val>
                                            <p:strVal val="ppt_y"/>
                                          </p:val>
                                        </p:tav>
                                        <p:tav tm="100000">
                                          <p:val>
                                            <p:strVal val="ppt_y"/>
                                          </p:val>
                                        </p:tav>
                                      </p:tavLst>
                                    </p:anim>
                                    <p:set>
                                      <p:cBhvr>
                                        <p:cTn id="119" dur="1" fill="hold">
                                          <p:stCondLst>
                                            <p:cond delay="1999"/>
                                          </p:stCondLst>
                                        </p:cTn>
                                        <p:tgtEl>
                                          <p:spTgt spid="16"/>
                                        </p:tgtEl>
                                        <p:attrNameLst>
                                          <p:attrName>style.visibility</p:attrName>
                                        </p:attrNameLst>
                                      </p:cBhvr>
                                      <p:to>
                                        <p:strVal val="hidden"/>
                                      </p:to>
                                    </p:set>
                                  </p:childTnLst>
                                </p:cTn>
                              </p:par>
                              <p:par>
                                <p:cTn id="120" presetID="17" presetClass="entr" presetSubtype="10"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2000" fill="hold"/>
                                        <p:tgtEl>
                                          <p:spTgt spid="2"/>
                                        </p:tgtEl>
                                        <p:attrNameLst>
                                          <p:attrName>ppt_w</p:attrName>
                                        </p:attrNameLst>
                                      </p:cBhvr>
                                      <p:tavLst>
                                        <p:tav tm="0">
                                          <p:val>
                                            <p:fltVal val="0"/>
                                          </p:val>
                                        </p:tav>
                                        <p:tav tm="100000">
                                          <p:val>
                                            <p:strVal val="#ppt_w"/>
                                          </p:val>
                                        </p:tav>
                                      </p:tavLst>
                                    </p:anim>
                                    <p:anim calcmode="lin" valueType="num">
                                      <p:cBhvr>
                                        <p:cTn id="12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2" name="1 Imagen" descr="lii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016973-3d-transparent-glass-icon-symbols-shapes-spiral.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2643174" y="0"/>
            <a:ext cx="1928808" cy="1928808"/>
          </a:xfrm>
          <a:prstGeom prst="rect">
            <a:avLst/>
          </a:prstGeom>
        </p:spPr>
      </p:pic>
      <p:pic>
        <p:nvPicPr>
          <p:cNvPr id="4" name="3 Imagen" descr="016973-3d-transparent-glass-icon-symbols-shapes-spiral.png"/>
          <p:cNvPicPr>
            <a:picLocks noChangeAspect="1"/>
          </p:cNvPicPr>
          <p:nvPr/>
        </p:nvPicPr>
        <p:blipFill>
          <a:blip r:embed="rId3">
            <a:duotone>
              <a:schemeClr val="accent1">
                <a:shade val="45000"/>
                <a:satMod val="135000"/>
              </a:schemeClr>
              <a:prstClr val="white"/>
            </a:duotone>
            <a:lum contrast="40000"/>
          </a:blip>
          <a:stretch>
            <a:fillRect/>
          </a:stretch>
        </p:blipFill>
        <p:spPr>
          <a:xfrm>
            <a:off x="2643174" y="1714494"/>
            <a:ext cx="1928808" cy="1928808"/>
          </a:xfrm>
          <a:prstGeom prst="rect">
            <a:avLst/>
          </a:prstGeom>
        </p:spPr>
      </p:pic>
      <p:pic>
        <p:nvPicPr>
          <p:cNvPr id="5" name="4 Imagen" descr="016973-3d-transparent-glass-icon-symbols-shapes-spiral.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2643174" y="3214692"/>
            <a:ext cx="1928808" cy="1928808"/>
          </a:xfrm>
          <a:prstGeom prst="rect">
            <a:avLst/>
          </a:prstGeom>
        </p:spPr>
      </p:pic>
      <p:pic>
        <p:nvPicPr>
          <p:cNvPr id="6" name="5 Imagen" descr="016973-3d-transparent-glass-icon-symbols-shapes-spiral.png"/>
          <p:cNvPicPr>
            <a:picLocks noChangeAspect="1"/>
          </p:cNvPicPr>
          <p:nvPr/>
        </p:nvPicPr>
        <p:blipFill>
          <a:blip r:embed="rId3">
            <a:duotone>
              <a:schemeClr val="accent1">
                <a:shade val="45000"/>
                <a:satMod val="135000"/>
              </a:schemeClr>
              <a:prstClr val="white"/>
            </a:duotone>
            <a:lum contrast="40000"/>
          </a:blip>
          <a:stretch>
            <a:fillRect/>
          </a:stretch>
        </p:blipFill>
        <p:spPr>
          <a:xfrm>
            <a:off x="4429124" y="0"/>
            <a:ext cx="1928808" cy="1928808"/>
          </a:xfrm>
          <a:prstGeom prst="rect">
            <a:avLst/>
          </a:prstGeom>
        </p:spPr>
      </p:pic>
      <p:pic>
        <p:nvPicPr>
          <p:cNvPr id="7" name="6 Imagen" descr="016973-3d-transparent-glass-icon-symbols-shapes-spiral.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4429124" y="1714494"/>
            <a:ext cx="1928808" cy="1928808"/>
          </a:xfrm>
          <a:prstGeom prst="rect">
            <a:avLst/>
          </a:prstGeom>
        </p:spPr>
      </p:pic>
      <p:pic>
        <p:nvPicPr>
          <p:cNvPr id="8" name="7 Imagen" descr="016973-3d-transparent-glass-icon-symbols-shapes-spiral.png"/>
          <p:cNvPicPr>
            <a:picLocks noChangeAspect="1"/>
          </p:cNvPicPr>
          <p:nvPr/>
        </p:nvPicPr>
        <p:blipFill>
          <a:blip r:embed="rId3">
            <a:duotone>
              <a:schemeClr val="accent1">
                <a:shade val="45000"/>
                <a:satMod val="135000"/>
              </a:schemeClr>
              <a:prstClr val="white"/>
            </a:duotone>
            <a:lum contrast="40000"/>
          </a:blip>
          <a:stretch>
            <a:fillRect/>
          </a:stretch>
        </p:blipFill>
        <p:spPr>
          <a:xfrm>
            <a:off x="4429124" y="3214692"/>
            <a:ext cx="1928808" cy="1928808"/>
          </a:xfrm>
          <a:prstGeom prst="rect">
            <a:avLst/>
          </a:prstGeom>
        </p:spPr>
      </p:pic>
      <p:sp>
        <p:nvSpPr>
          <p:cNvPr id="9" name="8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000" fill="hold"/>
                                        <p:tgtEl>
                                          <p:spTgt spid="5"/>
                                        </p:tgtEl>
                                        <p:attrNameLst>
                                          <p:attrName>ppt_x</p:attrName>
                                        </p:attrNameLst>
                                      </p:cBhvr>
                                      <p:tavLst>
                                        <p:tav tm="0">
                                          <p:val>
                                            <p:strVal val="0-#ppt_w/2"/>
                                          </p:val>
                                        </p:tav>
                                        <p:tav tm="100000">
                                          <p:val>
                                            <p:strVal val="#ppt_x"/>
                                          </p:val>
                                        </p:tav>
                                      </p:tavLst>
                                    </p:anim>
                                    <p:anim calcmode="lin" valueType="num">
                                      <p:cBhvr additive="base">
                                        <p:cTn id="22" dur="20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2000" fill="hold"/>
                                        <p:tgtEl>
                                          <p:spTgt spid="6"/>
                                        </p:tgtEl>
                                        <p:attrNameLst>
                                          <p:attrName>ppt_x</p:attrName>
                                        </p:attrNameLst>
                                      </p:cBhvr>
                                      <p:tavLst>
                                        <p:tav tm="0">
                                          <p:val>
                                            <p:strVal val="1+#ppt_w/2"/>
                                          </p:val>
                                        </p:tav>
                                        <p:tav tm="100000">
                                          <p:val>
                                            <p:strVal val="#ppt_x"/>
                                          </p:val>
                                        </p:tav>
                                      </p:tavLst>
                                    </p:anim>
                                    <p:anim calcmode="lin" valueType="num">
                                      <p:cBhvr additive="base">
                                        <p:cTn id="26" dur="2000" fill="hold"/>
                                        <p:tgtEl>
                                          <p:spTgt spid="6"/>
                                        </p:tgtEl>
                                        <p:attrNameLst>
                                          <p:attrName>ppt_y</p:attrName>
                                        </p:attrNameLst>
                                      </p:cBhvr>
                                      <p:tavLst>
                                        <p:tav tm="0">
                                          <p:val>
                                            <p:strVal val="0-#ppt_h/2"/>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1+#ppt_w/2"/>
                                          </p:val>
                                        </p:tav>
                                        <p:tav tm="100000">
                                          <p:val>
                                            <p:strVal val="#ppt_x"/>
                                          </p:val>
                                        </p:tav>
                                      </p:tavLst>
                                    </p:anim>
                                    <p:anim calcmode="lin" valueType="num">
                                      <p:cBhvr additive="base">
                                        <p:cTn id="30" dur="2000" fill="hold"/>
                                        <p:tgtEl>
                                          <p:spTgt spid="7"/>
                                        </p:tgtEl>
                                        <p:attrNameLst>
                                          <p:attrName>ppt_y</p:attrName>
                                        </p:attrNameLst>
                                      </p:cBhvr>
                                      <p:tavLst>
                                        <p:tav tm="0">
                                          <p:val>
                                            <p:strVal val="#ppt_y"/>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1+#ppt_w/2"/>
                                          </p:val>
                                        </p:tav>
                                        <p:tav tm="100000">
                                          <p:val>
                                            <p:strVal val="#ppt_x"/>
                                          </p:val>
                                        </p:tav>
                                      </p:tavLst>
                                    </p:anim>
                                    <p:anim calcmode="lin" valueType="num">
                                      <p:cBhvr additive="base">
                                        <p:cTn id="34" dur="2000" fill="hold"/>
                                        <p:tgtEl>
                                          <p:spTgt spid="8"/>
                                        </p:tgtEl>
                                        <p:attrNameLst>
                                          <p:attrName>ppt_y</p:attrName>
                                        </p:attrNameLst>
                                      </p:cBhvr>
                                      <p:tavLst>
                                        <p:tav tm="0">
                                          <p:val>
                                            <p:strVal val="1+#ppt_h/2"/>
                                          </p:val>
                                        </p:tav>
                                        <p:tav tm="100000">
                                          <p:val>
                                            <p:strVal val="#ppt_y"/>
                                          </p:val>
                                        </p:tav>
                                      </p:tavLst>
                                    </p:anim>
                                  </p:childTnLst>
                                </p:cTn>
                              </p:par>
                              <p:par>
                                <p:cTn id="35" presetID="8" presetClass="emph" presetSubtype="0" fill="hold" nodeType="withEffect">
                                  <p:stCondLst>
                                    <p:cond delay="0"/>
                                  </p:stCondLst>
                                  <p:childTnLst>
                                    <p:animRot by="21600000">
                                      <p:cBhvr>
                                        <p:cTn id="36" dur="2000" fill="hold"/>
                                        <p:tgtEl>
                                          <p:spTgt spid="3"/>
                                        </p:tgtEl>
                                        <p:attrNameLst>
                                          <p:attrName>r</p:attrName>
                                        </p:attrNameLst>
                                      </p:cBhvr>
                                    </p:animRot>
                                  </p:childTnLst>
                                </p:cTn>
                              </p:par>
                              <p:par>
                                <p:cTn id="37" presetID="8" presetClass="emph" presetSubtype="0" fill="hold" nodeType="withEffect">
                                  <p:stCondLst>
                                    <p:cond delay="0"/>
                                  </p:stCondLst>
                                  <p:childTnLst>
                                    <p:animRot by="21600000">
                                      <p:cBhvr>
                                        <p:cTn id="38" dur="2000" fill="hold"/>
                                        <p:tgtEl>
                                          <p:spTgt spid="4"/>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5"/>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7"/>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8"/>
                                        </p:tgtEl>
                                        <p:attrNameLst>
                                          <p:attrName>r</p:attrName>
                                        </p:attrNameLst>
                                      </p:cBhvr>
                                    </p:animRot>
                                  </p:childTnLst>
                                </p:cTn>
                              </p:par>
                            </p:childTnLst>
                          </p:cTn>
                        </p:par>
                        <p:par>
                          <p:cTn id="47" fill="hold">
                            <p:stCondLst>
                              <p:cond delay="2000"/>
                            </p:stCondLst>
                            <p:childTnLst>
                              <p:par>
                                <p:cTn id="48" presetID="2" presetClass="exit" presetSubtype="2" fill="hold" nodeType="afterEffect">
                                  <p:stCondLst>
                                    <p:cond delay="0"/>
                                  </p:stCondLst>
                                  <p:childTnLst>
                                    <p:anim calcmode="lin" valueType="num">
                                      <p:cBhvr additive="base">
                                        <p:cTn id="49" dur="2000"/>
                                        <p:tgtEl>
                                          <p:spTgt spid="3"/>
                                        </p:tgtEl>
                                        <p:attrNameLst>
                                          <p:attrName>ppt_x</p:attrName>
                                        </p:attrNameLst>
                                      </p:cBhvr>
                                      <p:tavLst>
                                        <p:tav tm="0">
                                          <p:val>
                                            <p:strVal val="ppt_x"/>
                                          </p:val>
                                        </p:tav>
                                        <p:tav tm="100000">
                                          <p:val>
                                            <p:strVal val="1+ppt_w/2"/>
                                          </p:val>
                                        </p:tav>
                                      </p:tavLst>
                                    </p:anim>
                                    <p:anim calcmode="lin" valueType="num">
                                      <p:cBhvr additive="base">
                                        <p:cTn id="50" dur="2000"/>
                                        <p:tgtEl>
                                          <p:spTgt spid="3"/>
                                        </p:tgtEl>
                                        <p:attrNameLst>
                                          <p:attrName>ppt_y</p:attrName>
                                        </p:attrNameLst>
                                      </p:cBhvr>
                                      <p:tavLst>
                                        <p:tav tm="0">
                                          <p:val>
                                            <p:strVal val="ppt_y"/>
                                          </p:val>
                                        </p:tav>
                                        <p:tav tm="100000">
                                          <p:val>
                                            <p:strVal val="ppt_y"/>
                                          </p:val>
                                        </p:tav>
                                      </p:tavLst>
                                    </p:anim>
                                    <p:set>
                                      <p:cBhvr>
                                        <p:cTn id="51" dur="1" fill="hold">
                                          <p:stCondLst>
                                            <p:cond delay="1999"/>
                                          </p:stCondLst>
                                        </p:cTn>
                                        <p:tgtEl>
                                          <p:spTgt spid="3"/>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2000"/>
                                        <p:tgtEl>
                                          <p:spTgt spid="4"/>
                                        </p:tgtEl>
                                        <p:attrNameLst>
                                          <p:attrName>ppt_x</p:attrName>
                                        </p:attrNameLst>
                                      </p:cBhvr>
                                      <p:tavLst>
                                        <p:tav tm="0">
                                          <p:val>
                                            <p:strVal val="ppt_x"/>
                                          </p:val>
                                        </p:tav>
                                        <p:tav tm="100000">
                                          <p:val>
                                            <p:strVal val="1+ppt_w/2"/>
                                          </p:val>
                                        </p:tav>
                                      </p:tavLst>
                                    </p:anim>
                                    <p:anim calcmode="lin" valueType="num">
                                      <p:cBhvr additive="base">
                                        <p:cTn id="54" dur="2000"/>
                                        <p:tgtEl>
                                          <p:spTgt spid="4"/>
                                        </p:tgtEl>
                                        <p:attrNameLst>
                                          <p:attrName>ppt_y</p:attrName>
                                        </p:attrNameLst>
                                      </p:cBhvr>
                                      <p:tavLst>
                                        <p:tav tm="0">
                                          <p:val>
                                            <p:strVal val="ppt_y"/>
                                          </p:val>
                                        </p:tav>
                                        <p:tav tm="100000">
                                          <p:val>
                                            <p:strVal val="ppt_y"/>
                                          </p:val>
                                        </p:tav>
                                      </p:tavLst>
                                    </p:anim>
                                    <p:set>
                                      <p:cBhvr>
                                        <p:cTn id="55" dur="1" fill="hold">
                                          <p:stCondLst>
                                            <p:cond delay="1999"/>
                                          </p:stCondLst>
                                        </p:cTn>
                                        <p:tgtEl>
                                          <p:spTgt spid="4"/>
                                        </p:tgtEl>
                                        <p:attrNameLst>
                                          <p:attrName>style.visibility</p:attrName>
                                        </p:attrNameLst>
                                      </p:cBhvr>
                                      <p:to>
                                        <p:strVal val="hidden"/>
                                      </p:to>
                                    </p:set>
                                  </p:childTnLst>
                                </p:cTn>
                              </p:par>
                              <p:par>
                                <p:cTn id="56" presetID="2" presetClass="exit" presetSubtype="2" fill="hold" nodeType="withEffect">
                                  <p:stCondLst>
                                    <p:cond delay="0"/>
                                  </p:stCondLst>
                                  <p:childTnLst>
                                    <p:anim calcmode="lin" valueType="num">
                                      <p:cBhvr additive="base">
                                        <p:cTn id="57" dur="2000"/>
                                        <p:tgtEl>
                                          <p:spTgt spid="5"/>
                                        </p:tgtEl>
                                        <p:attrNameLst>
                                          <p:attrName>ppt_x</p:attrName>
                                        </p:attrNameLst>
                                      </p:cBhvr>
                                      <p:tavLst>
                                        <p:tav tm="0">
                                          <p:val>
                                            <p:strVal val="ppt_x"/>
                                          </p:val>
                                        </p:tav>
                                        <p:tav tm="100000">
                                          <p:val>
                                            <p:strVal val="1+ppt_w/2"/>
                                          </p:val>
                                        </p:tav>
                                      </p:tavLst>
                                    </p:anim>
                                    <p:anim calcmode="lin" valueType="num">
                                      <p:cBhvr additive="base">
                                        <p:cTn id="58" dur="2000"/>
                                        <p:tgtEl>
                                          <p:spTgt spid="5"/>
                                        </p:tgtEl>
                                        <p:attrNameLst>
                                          <p:attrName>ppt_y</p:attrName>
                                        </p:attrNameLst>
                                      </p:cBhvr>
                                      <p:tavLst>
                                        <p:tav tm="0">
                                          <p:val>
                                            <p:strVal val="ppt_y"/>
                                          </p:val>
                                        </p:tav>
                                        <p:tav tm="100000">
                                          <p:val>
                                            <p:strVal val="ppt_y"/>
                                          </p:val>
                                        </p:tav>
                                      </p:tavLst>
                                    </p:anim>
                                    <p:set>
                                      <p:cBhvr>
                                        <p:cTn id="59" dur="1" fill="hold">
                                          <p:stCondLst>
                                            <p:cond delay="1999"/>
                                          </p:stCondLst>
                                        </p:cTn>
                                        <p:tgtEl>
                                          <p:spTgt spid="5"/>
                                        </p:tgtEl>
                                        <p:attrNameLst>
                                          <p:attrName>style.visibility</p:attrName>
                                        </p:attrNameLst>
                                      </p:cBhvr>
                                      <p:to>
                                        <p:strVal val="hidden"/>
                                      </p:to>
                                    </p:set>
                                  </p:childTnLst>
                                </p:cTn>
                              </p:par>
                              <p:par>
                                <p:cTn id="60" presetID="8" presetClass="emph" presetSubtype="0" fill="hold" nodeType="withEffect">
                                  <p:stCondLst>
                                    <p:cond delay="0"/>
                                  </p:stCondLst>
                                  <p:childTnLst>
                                    <p:animRot by="21600000">
                                      <p:cBhvr>
                                        <p:cTn id="61" dur="2000" fill="hold"/>
                                        <p:tgtEl>
                                          <p:spTgt spid="3"/>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4"/>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5"/>
                                        </p:tgtEl>
                                        <p:attrNameLst>
                                          <p:attrName>r</p:attrName>
                                        </p:attrNameLst>
                                      </p:cBhvr>
                                    </p:animRot>
                                  </p:childTnLst>
                                </p:cTn>
                              </p:par>
                              <p:par>
                                <p:cTn id="66" presetID="2" presetClass="exit" presetSubtype="8" fill="hold" nodeType="withEffect">
                                  <p:stCondLst>
                                    <p:cond delay="0"/>
                                  </p:stCondLst>
                                  <p:childTnLst>
                                    <p:anim calcmode="lin" valueType="num">
                                      <p:cBhvr additive="base">
                                        <p:cTn id="67" dur="2000"/>
                                        <p:tgtEl>
                                          <p:spTgt spid="6"/>
                                        </p:tgtEl>
                                        <p:attrNameLst>
                                          <p:attrName>ppt_x</p:attrName>
                                        </p:attrNameLst>
                                      </p:cBhvr>
                                      <p:tavLst>
                                        <p:tav tm="0">
                                          <p:val>
                                            <p:strVal val="ppt_x"/>
                                          </p:val>
                                        </p:tav>
                                        <p:tav tm="100000">
                                          <p:val>
                                            <p:strVal val="0-ppt_w/2"/>
                                          </p:val>
                                        </p:tav>
                                      </p:tavLst>
                                    </p:anim>
                                    <p:anim calcmode="lin" valueType="num">
                                      <p:cBhvr additive="base">
                                        <p:cTn id="68" dur="2000"/>
                                        <p:tgtEl>
                                          <p:spTgt spid="6"/>
                                        </p:tgtEl>
                                        <p:attrNameLst>
                                          <p:attrName>ppt_y</p:attrName>
                                        </p:attrNameLst>
                                      </p:cBhvr>
                                      <p:tavLst>
                                        <p:tav tm="0">
                                          <p:val>
                                            <p:strVal val="ppt_y"/>
                                          </p:val>
                                        </p:tav>
                                        <p:tav tm="100000">
                                          <p:val>
                                            <p:strVal val="ppt_y"/>
                                          </p:val>
                                        </p:tav>
                                      </p:tavLst>
                                    </p:anim>
                                    <p:set>
                                      <p:cBhvr>
                                        <p:cTn id="69" dur="1" fill="hold">
                                          <p:stCondLst>
                                            <p:cond delay="1999"/>
                                          </p:stCondLst>
                                        </p:cTn>
                                        <p:tgtEl>
                                          <p:spTgt spid="6"/>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2000"/>
                                        <p:tgtEl>
                                          <p:spTgt spid="7"/>
                                        </p:tgtEl>
                                        <p:attrNameLst>
                                          <p:attrName>ppt_x</p:attrName>
                                        </p:attrNameLst>
                                      </p:cBhvr>
                                      <p:tavLst>
                                        <p:tav tm="0">
                                          <p:val>
                                            <p:strVal val="ppt_x"/>
                                          </p:val>
                                        </p:tav>
                                        <p:tav tm="100000">
                                          <p:val>
                                            <p:strVal val="0-ppt_w/2"/>
                                          </p:val>
                                        </p:tav>
                                      </p:tavLst>
                                    </p:anim>
                                    <p:anim calcmode="lin" valueType="num">
                                      <p:cBhvr additive="base">
                                        <p:cTn id="72" dur="2000"/>
                                        <p:tgtEl>
                                          <p:spTgt spid="7"/>
                                        </p:tgtEl>
                                        <p:attrNameLst>
                                          <p:attrName>ppt_y</p:attrName>
                                        </p:attrNameLst>
                                      </p:cBhvr>
                                      <p:tavLst>
                                        <p:tav tm="0">
                                          <p:val>
                                            <p:strVal val="ppt_y"/>
                                          </p:val>
                                        </p:tav>
                                        <p:tav tm="100000">
                                          <p:val>
                                            <p:strVal val="ppt_y"/>
                                          </p:val>
                                        </p:tav>
                                      </p:tavLst>
                                    </p:anim>
                                    <p:set>
                                      <p:cBhvr>
                                        <p:cTn id="73" dur="1" fill="hold">
                                          <p:stCondLst>
                                            <p:cond delay="1999"/>
                                          </p:stCondLst>
                                        </p:cTn>
                                        <p:tgtEl>
                                          <p:spTgt spid="7"/>
                                        </p:tgtEl>
                                        <p:attrNameLst>
                                          <p:attrName>style.visibility</p:attrName>
                                        </p:attrNameLst>
                                      </p:cBhvr>
                                      <p:to>
                                        <p:strVal val="hidden"/>
                                      </p:to>
                                    </p:set>
                                  </p:childTnLst>
                                </p:cTn>
                              </p:par>
                              <p:par>
                                <p:cTn id="74" presetID="2" presetClass="exit" presetSubtype="8" fill="hold" nodeType="withEffect">
                                  <p:stCondLst>
                                    <p:cond delay="0"/>
                                  </p:stCondLst>
                                  <p:childTnLst>
                                    <p:anim calcmode="lin" valueType="num">
                                      <p:cBhvr additive="base">
                                        <p:cTn id="75" dur="2000"/>
                                        <p:tgtEl>
                                          <p:spTgt spid="8"/>
                                        </p:tgtEl>
                                        <p:attrNameLst>
                                          <p:attrName>ppt_x</p:attrName>
                                        </p:attrNameLst>
                                      </p:cBhvr>
                                      <p:tavLst>
                                        <p:tav tm="0">
                                          <p:val>
                                            <p:strVal val="ppt_x"/>
                                          </p:val>
                                        </p:tav>
                                        <p:tav tm="100000">
                                          <p:val>
                                            <p:strVal val="0-ppt_w/2"/>
                                          </p:val>
                                        </p:tav>
                                      </p:tavLst>
                                    </p:anim>
                                    <p:anim calcmode="lin" valueType="num">
                                      <p:cBhvr additive="base">
                                        <p:cTn id="76" dur="2000"/>
                                        <p:tgtEl>
                                          <p:spTgt spid="8"/>
                                        </p:tgtEl>
                                        <p:attrNameLst>
                                          <p:attrName>ppt_y</p:attrName>
                                        </p:attrNameLst>
                                      </p:cBhvr>
                                      <p:tavLst>
                                        <p:tav tm="0">
                                          <p:val>
                                            <p:strVal val="ppt_y"/>
                                          </p:val>
                                        </p:tav>
                                        <p:tav tm="100000">
                                          <p:val>
                                            <p:strVal val="ppt_y"/>
                                          </p:val>
                                        </p:tav>
                                      </p:tavLst>
                                    </p:anim>
                                    <p:set>
                                      <p:cBhvr>
                                        <p:cTn id="77" dur="1" fill="hold">
                                          <p:stCondLst>
                                            <p:cond delay="1999"/>
                                          </p:stCondLst>
                                        </p:cTn>
                                        <p:tgtEl>
                                          <p:spTgt spid="8"/>
                                        </p:tgtEl>
                                        <p:attrNameLst>
                                          <p:attrName>style.visibility</p:attrName>
                                        </p:attrNameLst>
                                      </p:cBhvr>
                                      <p:to>
                                        <p:strVal val="hidden"/>
                                      </p:to>
                                    </p:set>
                                  </p:childTnLst>
                                </p:cTn>
                              </p:par>
                              <p:par>
                                <p:cTn id="78" presetID="8" presetClass="emph" presetSubtype="0" fill="hold" nodeType="withEffect">
                                  <p:stCondLst>
                                    <p:cond delay="0"/>
                                  </p:stCondLst>
                                  <p:childTnLst>
                                    <p:animRot by="-21600000">
                                      <p:cBhvr>
                                        <p:cTn id="79" dur="2000" fill="hold"/>
                                        <p:tgtEl>
                                          <p:spTgt spid="6"/>
                                        </p:tgtEl>
                                        <p:attrNameLst>
                                          <p:attrName>r</p:attrName>
                                        </p:attrNameLst>
                                      </p:cBhvr>
                                    </p:animRot>
                                  </p:childTnLst>
                                </p:cTn>
                              </p:par>
                              <p:par>
                                <p:cTn id="80" presetID="8" presetClass="emph" presetSubtype="0" fill="hold" nodeType="withEffect">
                                  <p:stCondLst>
                                    <p:cond delay="0"/>
                                  </p:stCondLst>
                                  <p:childTnLst>
                                    <p:animRot by="-21600000">
                                      <p:cBhvr>
                                        <p:cTn id="81" dur="2000" fill="hold"/>
                                        <p:tgtEl>
                                          <p:spTgt spid="7"/>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8"/>
                                        </p:tgtEl>
                                        <p:attrNameLst>
                                          <p:attrName>r</p:attrName>
                                        </p:attrNameLst>
                                      </p:cBhvr>
                                    </p:animRot>
                                  </p:childTnLst>
                                </p:cTn>
                              </p:par>
                              <p:par>
                                <p:cTn id="84" presetID="17" presetClass="entr" presetSubtype="10" fill="hold" nodeType="withEffect">
                                  <p:stCondLst>
                                    <p:cond delay="0"/>
                                  </p:stCondLst>
                                  <p:childTnLst>
                                    <p:set>
                                      <p:cBhvr>
                                        <p:cTn id="85" dur="1" fill="hold">
                                          <p:stCondLst>
                                            <p:cond delay="0"/>
                                          </p:stCondLst>
                                        </p:cTn>
                                        <p:tgtEl>
                                          <p:spTgt spid="2"/>
                                        </p:tgtEl>
                                        <p:attrNameLst>
                                          <p:attrName>style.visibility</p:attrName>
                                        </p:attrNameLst>
                                      </p:cBhvr>
                                      <p:to>
                                        <p:strVal val="visible"/>
                                      </p:to>
                                    </p:set>
                                    <p:anim calcmode="lin" valueType="num">
                                      <p:cBhvr>
                                        <p:cTn id="86" dur="2000" fill="hold"/>
                                        <p:tgtEl>
                                          <p:spTgt spid="2"/>
                                        </p:tgtEl>
                                        <p:attrNameLst>
                                          <p:attrName>ppt_w</p:attrName>
                                        </p:attrNameLst>
                                      </p:cBhvr>
                                      <p:tavLst>
                                        <p:tav tm="0">
                                          <p:val>
                                            <p:fltVal val="0"/>
                                          </p:val>
                                        </p:tav>
                                        <p:tav tm="100000">
                                          <p:val>
                                            <p:strVal val="#ppt_w"/>
                                          </p:val>
                                        </p:tav>
                                      </p:tavLst>
                                    </p:anim>
                                    <p:anim calcmode="lin" valueType="num">
                                      <p:cBhvr>
                                        <p:cTn id="8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vatba31.png"/>
          <p:cNvPicPr>
            <a:picLocks noChangeAspect="1"/>
          </p:cNvPicPr>
          <p:nvPr/>
        </p:nvPicPr>
        <p:blipFill>
          <a:blip r:embed="rId2"/>
          <a:stretch>
            <a:fillRect/>
          </a:stretch>
        </p:blipFill>
        <p:spPr>
          <a:xfrm>
            <a:off x="0" y="0"/>
            <a:ext cx="9143999" cy="5143500"/>
          </a:xfrm>
          <a:prstGeom prst="rect">
            <a:avLst/>
          </a:prstGeom>
        </p:spPr>
      </p:pic>
      <p:sp>
        <p:nvSpPr>
          <p:cNvPr id="4" name="3 CuadroTexto"/>
          <p:cNvSpPr txBox="1"/>
          <p:nvPr/>
        </p:nvSpPr>
        <p:spPr>
          <a:xfrm>
            <a:off x="2071670" y="928676"/>
            <a:ext cx="5072098" cy="3970318"/>
          </a:xfrm>
          <a:prstGeom prst="rect">
            <a:avLst/>
          </a:prstGeom>
          <a:noFill/>
        </p:spPr>
        <p:txBody>
          <a:bodyPr wrap="square" rtlCol="0">
            <a:spAutoFit/>
          </a:bodyPr>
          <a:lstStyle/>
          <a:p>
            <a:pPr algn="ctr" fontAlgn="base"/>
            <a:r>
              <a:rPr lang="es-PE" dirty="0" smtClean="0">
                <a:solidFill>
                  <a:schemeClr val="tx1">
                    <a:lumMod val="85000"/>
                  </a:schemeClr>
                </a:solidFill>
                <a:effectLst>
                  <a:outerShdw blurRad="38100" dist="38100" dir="2700000" algn="tl">
                    <a:srgbClr val="000000">
                      <a:alpha val="43137"/>
                    </a:srgbClr>
                  </a:outerShdw>
                </a:effectLst>
              </a:rPr>
              <a:t>Piensa en el espejo, solo te devuelve lo que tu transmites, ¿no es así?, pues el mundo es como un espejo, si estás siempre transmitiendo negativismo no esperes recibir optimismo ni buenas energías, no esperes recibir lo que no das.</a:t>
            </a:r>
          </a:p>
          <a:p>
            <a:pPr algn="ctr" fontAlgn="base"/>
            <a:r>
              <a:rPr lang="es-PE" dirty="0" smtClean="0">
                <a:solidFill>
                  <a:schemeClr val="tx1">
                    <a:lumMod val="85000"/>
                  </a:schemeClr>
                </a:solidFill>
                <a:effectLst>
                  <a:outerShdw blurRad="38100" dist="38100" dir="2700000" algn="tl">
                    <a:srgbClr val="000000">
                      <a:alpha val="43137"/>
                    </a:srgbClr>
                  </a:outerShdw>
                </a:effectLst>
              </a:rPr>
              <a:t>Nuestra mente genera todo lo que nos rodea, cada pensamiento que pasa por nuestra mente genera una energía, una atracción, un movimiento universal que fluye con la vida, así se van abriendo nuestros caminos o se estancan en la medida en que nos contaminamos con pensamientos, emociones y energías tóxicas.</a:t>
            </a:r>
          </a:p>
          <a:p>
            <a:pPr algn="ctr"/>
            <a:endParaRPr lang="es-PE" dirty="0" smtClean="0">
              <a:solidFill>
                <a:schemeClr val="tx1">
                  <a:lumMod val="85000"/>
                </a:schemeClr>
              </a:solidFill>
              <a:effectLst>
                <a:outerShdw blurRad="38100" dist="38100" dir="2700000" algn="tl">
                  <a:srgbClr val="000000">
                    <a:alpha val="43137"/>
                  </a:srgbClr>
                </a:outerShdw>
              </a:effectLst>
            </a:endParaRPr>
          </a:p>
          <a:p>
            <a:pPr algn="ctr"/>
            <a:endParaRPr lang="es-PE" dirty="0">
              <a:solidFill>
                <a:schemeClr val="tx1">
                  <a:lumMod val="85000"/>
                </a:schemeClr>
              </a:solidFill>
              <a:effectLst>
                <a:outerShdw blurRad="38100" dist="38100" dir="2700000" algn="tl">
                  <a:srgbClr val="000000">
                    <a:alpha val="43137"/>
                  </a:srgbClr>
                </a:outerShdw>
              </a:effectLst>
            </a:endParaRPr>
          </a:p>
        </p:txBody>
      </p:sp>
      <p:sp>
        <p:nvSpPr>
          <p:cNvPr id="5" name="4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mdhjsth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429589">
            <a:off x="2674784" y="3429577"/>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8482726">
            <a:off x="4275529" y="3399085"/>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616775">
            <a:off x="2704635" y="3053486"/>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482726">
            <a:off x="4204091" y="3041895"/>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616775">
            <a:off x="2633198" y="2613241"/>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482726">
            <a:off x="4275529" y="2530211"/>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3616775">
            <a:off x="2633199" y="2113174"/>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482726">
            <a:off x="4275529" y="2030146"/>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3616775">
            <a:off x="2633197" y="1613110"/>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482726">
            <a:off x="4200454" y="1594057"/>
            <a:ext cx="2357454" cy="223547"/>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616775">
            <a:off x="5705031" y="3256238"/>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616775">
            <a:off x="5776468" y="2910611"/>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3616775">
            <a:off x="5776471" y="2470365"/>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3616775">
            <a:off x="5705033" y="1970299"/>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3547668">
            <a:off x="5720696" y="1598320"/>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8482726">
            <a:off x="1132261" y="3387467"/>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8482726">
            <a:off x="1132259" y="2970458"/>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8482726">
            <a:off x="1132258" y="2541829"/>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8482726">
            <a:off x="1203698" y="2101582"/>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8482726">
            <a:off x="1132259" y="1672956"/>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17" presetClass="entr" presetSubtype="1"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ppt_x</p:attrName>
                                        </p:attrNameLst>
                                      </p:cBhvr>
                                      <p:tavLst>
                                        <p:tav tm="0">
                                          <p:val>
                                            <p:strVal val="#ppt_x"/>
                                          </p:val>
                                        </p:tav>
                                        <p:tav tm="100000">
                                          <p:val>
                                            <p:strVal val="#ppt_x"/>
                                          </p:val>
                                        </p:tav>
                                      </p:tavLst>
                                    </p:anim>
                                    <p:anim calcmode="lin" valueType="num">
                                      <p:cBhvr>
                                        <p:cTn id="10" dur="2000" fill="hold"/>
                                        <p:tgtEl>
                                          <p:spTgt spid="3"/>
                                        </p:tgtEl>
                                        <p:attrNameLst>
                                          <p:attrName>ppt_y</p:attrName>
                                        </p:attrNameLst>
                                      </p:cBhvr>
                                      <p:tavLst>
                                        <p:tav tm="0">
                                          <p:val>
                                            <p:strVal val="#ppt_y-#ppt_h/2"/>
                                          </p:val>
                                        </p:tav>
                                        <p:tav tm="100000">
                                          <p:val>
                                            <p:strVal val="#ppt_y"/>
                                          </p:val>
                                        </p:tav>
                                      </p:tavLst>
                                    </p:anim>
                                    <p:anim calcmode="lin" valueType="num">
                                      <p:cBhvr>
                                        <p:cTn id="11" dur="2000" fill="hold"/>
                                        <p:tgtEl>
                                          <p:spTgt spid="3"/>
                                        </p:tgtEl>
                                        <p:attrNameLst>
                                          <p:attrName>ppt_w</p:attrName>
                                        </p:attrNameLst>
                                      </p:cBhvr>
                                      <p:tavLst>
                                        <p:tav tm="0">
                                          <p:val>
                                            <p:strVal val="#ppt_w"/>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par>
                                <p:cTn id="13" presetID="17" presetClass="entr" presetSubtype="1"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ppt_x</p:attrName>
                                        </p:attrNameLst>
                                      </p:cBhvr>
                                      <p:tavLst>
                                        <p:tav tm="0">
                                          <p:val>
                                            <p:strVal val="#ppt_x"/>
                                          </p:val>
                                        </p:tav>
                                        <p:tav tm="100000">
                                          <p:val>
                                            <p:strVal val="#ppt_x"/>
                                          </p:val>
                                        </p:tav>
                                      </p:tavLst>
                                    </p:anim>
                                    <p:anim calcmode="lin" valueType="num">
                                      <p:cBhvr>
                                        <p:cTn id="16" dur="2000" fill="hold"/>
                                        <p:tgtEl>
                                          <p:spTgt spid="4"/>
                                        </p:tgtEl>
                                        <p:attrNameLst>
                                          <p:attrName>ppt_y</p:attrName>
                                        </p:attrNameLst>
                                      </p:cBhvr>
                                      <p:tavLst>
                                        <p:tav tm="0">
                                          <p:val>
                                            <p:strVal val="#ppt_y-#ppt_h/2"/>
                                          </p:val>
                                        </p:tav>
                                        <p:tav tm="100000">
                                          <p:val>
                                            <p:strVal val="#ppt_y"/>
                                          </p:val>
                                        </p:tav>
                                      </p:tavLst>
                                    </p:anim>
                                    <p:anim calcmode="lin" valueType="num">
                                      <p:cBhvr>
                                        <p:cTn id="17" dur="2000" fill="hold"/>
                                        <p:tgtEl>
                                          <p:spTgt spid="4"/>
                                        </p:tgtEl>
                                        <p:attrNameLst>
                                          <p:attrName>ppt_w</p:attrName>
                                        </p:attrNameLst>
                                      </p:cBhvr>
                                      <p:tavLst>
                                        <p:tav tm="0">
                                          <p:val>
                                            <p:strVal val="#ppt_w"/>
                                          </p:val>
                                        </p:tav>
                                        <p:tav tm="100000">
                                          <p:val>
                                            <p:strVal val="#ppt_w"/>
                                          </p:val>
                                        </p:tav>
                                      </p:tavLst>
                                    </p:anim>
                                    <p:anim calcmode="lin" valueType="num">
                                      <p:cBhvr>
                                        <p:cTn id="18" dur="2000" fill="hold"/>
                                        <p:tgtEl>
                                          <p:spTgt spid="4"/>
                                        </p:tgtEl>
                                        <p:attrNameLst>
                                          <p:attrName>ppt_h</p:attrName>
                                        </p:attrNameLst>
                                      </p:cBhvr>
                                      <p:tavLst>
                                        <p:tav tm="0">
                                          <p:val>
                                            <p:fltVal val="0"/>
                                          </p:val>
                                        </p:tav>
                                        <p:tav tm="100000">
                                          <p:val>
                                            <p:strVal val="#ppt_h"/>
                                          </p:val>
                                        </p:tav>
                                      </p:tavLst>
                                    </p:anim>
                                  </p:childTnLst>
                                </p:cTn>
                              </p:par>
                              <p:par>
                                <p:cTn id="19" presetID="17" presetClass="entr" presetSubtype="1"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ppt_x</p:attrName>
                                        </p:attrNameLst>
                                      </p:cBhvr>
                                      <p:tavLst>
                                        <p:tav tm="0">
                                          <p:val>
                                            <p:strVal val="#ppt_x"/>
                                          </p:val>
                                        </p:tav>
                                        <p:tav tm="100000">
                                          <p:val>
                                            <p:strVal val="#ppt_x"/>
                                          </p:val>
                                        </p:tav>
                                      </p:tavLst>
                                    </p:anim>
                                    <p:anim calcmode="lin" valueType="num">
                                      <p:cBhvr>
                                        <p:cTn id="22" dur="2000" fill="hold"/>
                                        <p:tgtEl>
                                          <p:spTgt spid="5"/>
                                        </p:tgtEl>
                                        <p:attrNameLst>
                                          <p:attrName>ppt_y</p:attrName>
                                        </p:attrNameLst>
                                      </p:cBhvr>
                                      <p:tavLst>
                                        <p:tav tm="0">
                                          <p:val>
                                            <p:strVal val="#ppt_y-#ppt_h/2"/>
                                          </p:val>
                                        </p:tav>
                                        <p:tav tm="100000">
                                          <p:val>
                                            <p:strVal val="#ppt_y"/>
                                          </p:val>
                                        </p:tav>
                                      </p:tavLst>
                                    </p:anim>
                                    <p:anim calcmode="lin" valueType="num">
                                      <p:cBhvr>
                                        <p:cTn id="23" dur="2000" fill="hold"/>
                                        <p:tgtEl>
                                          <p:spTgt spid="5"/>
                                        </p:tgtEl>
                                        <p:attrNameLst>
                                          <p:attrName>ppt_w</p:attrName>
                                        </p:attrNameLst>
                                      </p:cBhvr>
                                      <p:tavLst>
                                        <p:tav tm="0">
                                          <p:val>
                                            <p:strVal val="#ppt_w"/>
                                          </p:val>
                                        </p:tav>
                                        <p:tav tm="100000">
                                          <p:val>
                                            <p:strVal val="#ppt_w"/>
                                          </p:val>
                                        </p:tav>
                                      </p:tavLst>
                                    </p:anim>
                                    <p:anim calcmode="lin" valueType="num">
                                      <p:cBhvr>
                                        <p:cTn id="24" dur="2000" fill="hold"/>
                                        <p:tgtEl>
                                          <p:spTgt spid="5"/>
                                        </p:tgtEl>
                                        <p:attrNameLst>
                                          <p:attrName>ppt_h</p:attrName>
                                        </p:attrNameLst>
                                      </p:cBhvr>
                                      <p:tavLst>
                                        <p:tav tm="0">
                                          <p:val>
                                            <p:fltVal val="0"/>
                                          </p:val>
                                        </p:tav>
                                        <p:tav tm="100000">
                                          <p:val>
                                            <p:strVal val="#ppt_h"/>
                                          </p:val>
                                        </p:tav>
                                      </p:tavLst>
                                    </p:anim>
                                  </p:childTnLst>
                                </p:cTn>
                              </p:par>
                              <p:par>
                                <p:cTn id="25" presetID="17" presetClass="entr" presetSubtype="1"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ppt_x</p:attrName>
                                        </p:attrNameLst>
                                      </p:cBhvr>
                                      <p:tavLst>
                                        <p:tav tm="0">
                                          <p:val>
                                            <p:strVal val="#ppt_x"/>
                                          </p:val>
                                        </p:tav>
                                        <p:tav tm="100000">
                                          <p:val>
                                            <p:strVal val="#ppt_x"/>
                                          </p:val>
                                        </p:tav>
                                      </p:tavLst>
                                    </p:anim>
                                    <p:anim calcmode="lin" valueType="num">
                                      <p:cBhvr>
                                        <p:cTn id="28" dur="2000" fill="hold"/>
                                        <p:tgtEl>
                                          <p:spTgt spid="6"/>
                                        </p:tgtEl>
                                        <p:attrNameLst>
                                          <p:attrName>ppt_y</p:attrName>
                                        </p:attrNameLst>
                                      </p:cBhvr>
                                      <p:tavLst>
                                        <p:tav tm="0">
                                          <p:val>
                                            <p:strVal val="#ppt_y-#ppt_h/2"/>
                                          </p:val>
                                        </p:tav>
                                        <p:tav tm="100000">
                                          <p:val>
                                            <p:strVal val="#ppt_y"/>
                                          </p:val>
                                        </p:tav>
                                      </p:tavLst>
                                    </p:anim>
                                    <p:anim calcmode="lin" valueType="num">
                                      <p:cBhvr>
                                        <p:cTn id="29" dur="2000" fill="hold"/>
                                        <p:tgtEl>
                                          <p:spTgt spid="6"/>
                                        </p:tgtEl>
                                        <p:attrNameLst>
                                          <p:attrName>ppt_w</p:attrName>
                                        </p:attrNameLst>
                                      </p:cBhvr>
                                      <p:tavLst>
                                        <p:tav tm="0">
                                          <p:val>
                                            <p:strVal val="#ppt_w"/>
                                          </p:val>
                                        </p:tav>
                                        <p:tav tm="100000">
                                          <p:val>
                                            <p:strVal val="#ppt_w"/>
                                          </p:val>
                                        </p:tav>
                                      </p:tavLst>
                                    </p:anim>
                                    <p:anim calcmode="lin" valueType="num">
                                      <p:cBhvr>
                                        <p:cTn id="30" dur="2000" fill="hold"/>
                                        <p:tgtEl>
                                          <p:spTgt spid="6"/>
                                        </p:tgtEl>
                                        <p:attrNameLst>
                                          <p:attrName>ppt_h</p:attrName>
                                        </p:attrNameLst>
                                      </p:cBhvr>
                                      <p:tavLst>
                                        <p:tav tm="0">
                                          <p:val>
                                            <p:fltVal val="0"/>
                                          </p:val>
                                        </p:tav>
                                        <p:tav tm="100000">
                                          <p:val>
                                            <p:strVal val="#ppt_h"/>
                                          </p:val>
                                        </p:tav>
                                      </p:tavLst>
                                    </p:anim>
                                  </p:childTnLst>
                                </p:cTn>
                              </p:par>
                              <p:par>
                                <p:cTn id="31" presetID="17" presetClass="entr" presetSubtype="1"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ppt_x</p:attrName>
                                        </p:attrNameLst>
                                      </p:cBhvr>
                                      <p:tavLst>
                                        <p:tav tm="0">
                                          <p:val>
                                            <p:strVal val="#ppt_x"/>
                                          </p:val>
                                        </p:tav>
                                        <p:tav tm="100000">
                                          <p:val>
                                            <p:strVal val="#ppt_x"/>
                                          </p:val>
                                        </p:tav>
                                      </p:tavLst>
                                    </p:anim>
                                    <p:anim calcmode="lin" valueType="num">
                                      <p:cBhvr>
                                        <p:cTn id="34" dur="2000" fill="hold"/>
                                        <p:tgtEl>
                                          <p:spTgt spid="7"/>
                                        </p:tgtEl>
                                        <p:attrNameLst>
                                          <p:attrName>ppt_y</p:attrName>
                                        </p:attrNameLst>
                                      </p:cBhvr>
                                      <p:tavLst>
                                        <p:tav tm="0">
                                          <p:val>
                                            <p:strVal val="#ppt_y-#ppt_h/2"/>
                                          </p:val>
                                        </p:tav>
                                        <p:tav tm="100000">
                                          <p:val>
                                            <p:strVal val="#ppt_y"/>
                                          </p:val>
                                        </p:tav>
                                      </p:tavLst>
                                    </p:anim>
                                    <p:anim calcmode="lin" valueType="num">
                                      <p:cBhvr>
                                        <p:cTn id="35" dur="2000" fill="hold"/>
                                        <p:tgtEl>
                                          <p:spTgt spid="7"/>
                                        </p:tgtEl>
                                        <p:attrNameLst>
                                          <p:attrName>ppt_w</p:attrName>
                                        </p:attrNameLst>
                                      </p:cBhvr>
                                      <p:tavLst>
                                        <p:tav tm="0">
                                          <p:val>
                                            <p:strVal val="#ppt_w"/>
                                          </p:val>
                                        </p:tav>
                                        <p:tav tm="100000">
                                          <p:val>
                                            <p:strVal val="#ppt_w"/>
                                          </p:val>
                                        </p:tav>
                                      </p:tavLst>
                                    </p:anim>
                                    <p:anim calcmode="lin" valueType="num">
                                      <p:cBhvr>
                                        <p:cTn id="36" dur="2000" fill="hold"/>
                                        <p:tgtEl>
                                          <p:spTgt spid="7"/>
                                        </p:tgtEl>
                                        <p:attrNameLst>
                                          <p:attrName>ppt_h</p:attrName>
                                        </p:attrNameLst>
                                      </p:cBhvr>
                                      <p:tavLst>
                                        <p:tav tm="0">
                                          <p:val>
                                            <p:fltVal val="0"/>
                                          </p:val>
                                        </p:tav>
                                        <p:tav tm="100000">
                                          <p:val>
                                            <p:strVal val="#ppt_h"/>
                                          </p:val>
                                        </p:tav>
                                      </p:tavLst>
                                    </p:anim>
                                  </p:childTnLst>
                                </p:cTn>
                              </p:par>
                              <p:par>
                                <p:cTn id="37" presetID="17" presetClass="entr" presetSubtype="1"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ppt_x</p:attrName>
                                        </p:attrNameLst>
                                      </p:cBhvr>
                                      <p:tavLst>
                                        <p:tav tm="0">
                                          <p:val>
                                            <p:strVal val="#ppt_x"/>
                                          </p:val>
                                        </p:tav>
                                        <p:tav tm="100000">
                                          <p:val>
                                            <p:strVal val="#ppt_x"/>
                                          </p:val>
                                        </p:tav>
                                      </p:tavLst>
                                    </p:anim>
                                    <p:anim calcmode="lin" valueType="num">
                                      <p:cBhvr>
                                        <p:cTn id="40" dur="2000" fill="hold"/>
                                        <p:tgtEl>
                                          <p:spTgt spid="8"/>
                                        </p:tgtEl>
                                        <p:attrNameLst>
                                          <p:attrName>ppt_y</p:attrName>
                                        </p:attrNameLst>
                                      </p:cBhvr>
                                      <p:tavLst>
                                        <p:tav tm="0">
                                          <p:val>
                                            <p:strVal val="#ppt_y-#ppt_h/2"/>
                                          </p:val>
                                        </p:tav>
                                        <p:tav tm="100000">
                                          <p:val>
                                            <p:strVal val="#ppt_y"/>
                                          </p:val>
                                        </p:tav>
                                      </p:tavLst>
                                    </p:anim>
                                    <p:anim calcmode="lin" valueType="num">
                                      <p:cBhvr>
                                        <p:cTn id="41" dur="2000" fill="hold"/>
                                        <p:tgtEl>
                                          <p:spTgt spid="8"/>
                                        </p:tgtEl>
                                        <p:attrNameLst>
                                          <p:attrName>ppt_w</p:attrName>
                                        </p:attrNameLst>
                                      </p:cBhvr>
                                      <p:tavLst>
                                        <p:tav tm="0">
                                          <p:val>
                                            <p:strVal val="#ppt_w"/>
                                          </p:val>
                                        </p:tav>
                                        <p:tav tm="100000">
                                          <p:val>
                                            <p:strVal val="#ppt_w"/>
                                          </p:val>
                                        </p:tav>
                                      </p:tavLst>
                                    </p:anim>
                                    <p:anim calcmode="lin" valueType="num">
                                      <p:cBhvr>
                                        <p:cTn id="42" dur="2000" fill="hold"/>
                                        <p:tgtEl>
                                          <p:spTgt spid="8"/>
                                        </p:tgtEl>
                                        <p:attrNameLst>
                                          <p:attrName>ppt_h</p:attrName>
                                        </p:attrNameLst>
                                      </p:cBhvr>
                                      <p:tavLst>
                                        <p:tav tm="0">
                                          <p:val>
                                            <p:fltVal val="0"/>
                                          </p:val>
                                        </p:tav>
                                        <p:tav tm="100000">
                                          <p:val>
                                            <p:strVal val="#ppt_h"/>
                                          </p:val>
                                        </p:tav>
                                      </p:tavLst>
                                    </p:anim>
                                  </p:childTnLst>
                                </p:cTn>
                              </p:par>
                              <p:par>
                                <p:cTn id="43" presetID="17" presetClass="entr" presetSubtype="1"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ppt_x</p:attrName>
                                        </p:attrNameLst>
                                      </p:cBhvr>
                                      <p:tavLst>
                                        <p:tav tm="0">
                                          <p:val>
                                            <p:strVal val="#ppt_x"/>
                                          </p:val>
                                        </p:tav>
                                        <p:tav tm="100000">
                                          <p:val>
                                            <p:strVal val="#ppt_x"/>
                                          </p:val>
                                        </p:tav>
                                      </p:tavLst>
                                    </p:anim>
                                    <p:anim calcmode="lin" valueType="num">
                                      <p:cBhvr>
                                        <p:cTn id="46" dur="2000" fill="hold"/>
                                        <p:tgtEl>
                                          <p:spTgt spid="9"/>
                                        </p:tgtEl>
                                        <p:attrNameLst>
                                          <p:attrName>ppt_y</p:attrName>
                                        </p:attrNameLst>
                                      </p:cBhvr>
                                      <p:tavLst>
                                        <p:tav tm="0">
                                          <p:val>
                                            <p:strVal val="#ppt_y-#ppt_h/2"/>
                                          </p:val>
                                        </p:tav>
                                        <p:tav tm="100000">
                                          <p:val>
                                            <p:strVal val="#ppt_y"/>
                                          </p:val>
                                        </p:tav>
                                      </p:tavLst>
                                    </p:anim>
                                    <p:anim calcmode="lin" valueType="num">
                                      <p:cBhvr>
                                        <p:cTn id="47" dur="2000" fill="hold"/>
                                        <p:tgtEl>
                                          <p:spTgt spid="9"/>
                                        </p:tgtEl>
                                        <p:attrNameLst>
                                          <p:attrName>ppt_w</p:attrName>
                                        </p:attrNameLst>
                                      </p:cBhvr>
                                      <p:tavLst>
                                        <p:tav tm="0">
                                          <p:val>
                                            <p:strVal val="#ppt_w"/>
                                          </p:val>
                                        </p:tav>
                                        <p:tav tm="100000">
                                          <p:val>
                                            <p:strVal val="#ppt_w"/>
                                          </p:val>
                                        </p:tav>
                                      </p:tavLst>
                                    </p:anim>
                                    <p:anim calcmode="lin" valueType="num">
                                      <p:cBhvr>
                                        <p:cTn id="48" dur="2000" fill="hold"/>
                                        <p:tgtEl>
                                          <p:spTgt spid="9"/>
                                        </p:tgtEl>
                                        <p:attrNameLst>
                                          <p:attrName>ppt_h</p:attrName>
                                        </p:attrNameLst>
                                      </p:cBhvr>
                                      <p:tavLst>
                                        <p:tav tm="0">
                                          <p:val>
                                            <p:fltVal val="0"/>
                                          </p:val>
                                        </p:tav>
                                        <p:tav tm="100000">
                                          <p:val>
                                            <p:strVal val="#ppt_h"/>
                                          </p:val>
                                        </p:tav>
                                      </p:tavLst>
                                    </p:anim>
                                  </p:childTnLst>
                                </p:cTn>
                              </p:par>
                              <p:par>
                                <p:cTn id="49" presetID="17" presetClass="entr" presetSubtype="1"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ppt_x</p:attrName>
                                        </p:attrNameLst>
                                      </p:cBhvr>
                                      <p:tavLst>
                                        <p:tav tm="0">
                                          <p:val>
                                            <p:strVal val="#ppt_x"/>
                                          </p:val>
                                        </p:tav>
                                        <p:tav tm="100000">
                                          <p:val>
                                            <p:strVal val="#ppt_x"/>
                                          </p:val>
                                        </p:tav>
                                      </p:tavLst>
                                    </p:anim>
                                    <p:anim calcmode="lin" valueType="num">
                                      <p:cBhvr>
                                        <p:cTn id="52" dur="2000" fill="hold"/>
                                        <p:tgtEl>
                                          <p:spTgt spid="10"/>
                                        </p:tgtEl>
                                        <p:attrNameLst>
                                          <p:attrName>ppt_y</p:attrName>
                                        </p:attrNameLst>
                                      </p:cBhvr>
                                      <p:tavLst>
                                        <p:tav tm="0">
                                          <p:val>
                                            <p:strVal val="#ppt_y-#ppt_h/2"/>
                                          </p:val>
                                        </p:tav>
                                        <p:tav tm="100000">
                                          <p:val>
                                            <p:strVal val="#ppt_y"/>
                                          </p:val>
                                        </p:tav>
                                      </p:tavLst>
                                    </p:anim>
                                    <p:anim calcmode="lin" valueType="num">
                                      <p:cBhvr>
                                        <p:cTn id="53" dur="2000" fill="hold"/>
                                        <p:tgtEl>
                                          <p:spTgt spid="10"/>
                                        </p:tgtEl>
                                        <p:attrNameLst>
                                          <p:attrName>ppt_w</p:attrName>
                                        </p:attrNameLst>
                                      </p:cBhvr>
                                      <p:tavLst>
                                        <p:tav tm="0">
                                          <p:val>
                                            <p:strVal val="#ppt_w"/>
                                          </p:val>
                                        </p:tav>
                                        <p:tav tm="100000">
                                          <p:val>
                                            <p:strVal val="#ppt_w"/>
                                          </p:val>
                                        </p:tav>
                                      </p:tavLst>
                                    </p:anim>
                                    <p:anim calcmode="lin" valueType="num">
                                      <p:cBhvr>
                                        <p:cTn id="54" dur="2000" fill="hold"/>
                                        <p:tgtEl>
                                          <p:spTgt spid="10"/>
                                        </p:tgtEl>
                                        <p:attrNameLst>
                                          <p:attrName>ppt_h</p:attrName>
                                        </p:attrNameLst>
                                      </p:cBhvr>
                                      <p:tavLst>
                                        <p:tav tm="0">
                                          <p:val>
                                            <p:fltVal val="0"/>
                                          </p:val>
                                        </p:tav>
                                        <p:tav tm="100000">
                                          <p:val>
                                            <p:strVal val="#ppt_h"/>
                                          </p:val>
                                        </p:tav>
                                      </p:tavLst>
                                    </p:anim>
                                  </p:childTnLst>
                                </p:cTn>
                              </p:par>
                              <p:par>
                                <p:cTn id="55" presetID="17" presetClass="entr" presetSubtype="1"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ppt_x</p:attrName>
                                        </p:attrNameLst>
                                      </p:cBhvr>
                                      <p:tavLst>
                                        <p:tav tm="0">
                                          <p:val>
                                            <p:strVal val="#ppt_x"/>
                                          </p:val>
                                        </p:tav>
                                        <p:tav tm="100000">
                                          <p:val>
                                            <p:strVal val="#ppt_x"/>
                                          </p:val>
                                        </p:tav>
                                      </p:tavLst>
                                    </p:anim>
                                    <p:anim calcmode="lin" valueType="num">
                                      <p:cBhvr>
                                        <p:cTn id="58" dur="2000" fill="hold"/>
                                        <p:tgtEl>
                                          <p:spTgt spid="11"/>
                                        </p:tgtEl>
                                        <p:attrNameLst>
                                          <p:attrName>ppt_y</p:attrName>
                                        </p:attrNameLst>
                                      </p:cBhvr>
                                      <p:tavLst>
                                        <p:tav tm="0">
                                          <p:val>
                                            <p:strVal val="#ppt_y-#ppt_h/2"/>
                                          </p:val>
                                        </p:tav>
                                        <p:tav tm="100000">
                                          <p:val>
                                            <p:strVal val="#ppt_y"/>
                                          </p:val>
                                        </p:tav>
                                      </p:tavLst>
                                    </p:anim>
                                    <p:anim calcmode="lin" valueType="num">
                                      <p:cBhvr>
                                        <p:cTn id="59" dur="2000" fill="hold"/>
                                        <p:tgtEl>
                                          <p:spTgt spid="11"/>
                                        </p:tgtEl>
                                        <p:attrNameLst>
                                          <p:attrName>ppt_w</p:attrName>
                                        </p:attrNameLst>
                                      </p:cBhvr>
                                      <p:tavLst>
                                        <p:tav tm="0">
                                          <p:val>
                                            <p:strVal val="#ppt_w"/>
                                          </p:val>
                                        </p:tav>
                                        <p:tav tm="100000">
                                          <p:val>
                                            <p:strVal val="#ppt_w"/>
                                          </p:val>
                                        </p:tav>
                                      </p:tavLst>
                                    </p:anim>
                                    <p:anim calcmode="lin" valueType="num">
                                      <p:cBhvr>
                                        <p:cTn id="60" dur="2000" fill="hold"/>
                                        <p:tgtEl>
                                          <p:spTgt spid="11"/>
                                        </p:tgtEl>
                                        <p:attrNameLst>
                                          <p:attrName>ppt_h</p:attrName>
                                        </p:attrNameLst>
                                      </p:cBhvr>
                                      <p:tavLst>
                                        <p:tav tm="0">
                                          <p:val>
                                            <p:fltVal val="0"/>
                                          </p:val>
                                        </p:tav>
                                        <p:tav tm="100000">
                                          <p:val>
                                            <p:strVal val="#ppt_h"/>
                                          </p:val>
                                        </p:tav>
                                      </p:tavLst>
                                    </p:anim>
                                  </p:childTnLst>
                                </p:cTn>
                              </p:par>
                              <p:par>
                                <p:cTn id="61" presetID="17" presetClass="entr" presetSubtype="1"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2000" fill="hold"/>
                                        <p:tgtEl>
                                          <p:spTgt spid="12"/>
                                        </p:tgtEl>
                                        <p:attrNameLst>
                                          <p:attrName>ppt_x</p:attrName>
                                        </p:attrNameLst>
                                      </p:cBhvr>
                                      <p:tavLst>
                                        <p:tav tm="0">
                                          <p:val>
                                            <p:strVal val="#ppt_x"/>
                                          </p:val>
                                        </p:tav>
                                        <p:tav tm="100000">
                                          <p:val>
                                            <p:strVal val="#ppt_x"/>
                                          </p:val>
                                        </p:tav>
                                      </p:tavLst>
                                    </p:anim>
                                    <p:anim calcmode="lin" valueType="num">
                                      <p:cBhvr>
                                        <p:cTn id="64" dur="2000" fill="hold"/>
                                        <p:tgtEl>
                                          <p:spTgt spid="12"/>
                                        </p:tgtEl>
                                        <p:attrNameLst>
                                          <p:attrName>ppt_y</p:attrName>
                                        </p:attrNameLst>
                                      </p:cBhvr>
                                      <p:tavLst>
                                        <p:tav tm="0">
                                          <p:val>
                                            <p:strVal val="#ppt_y-#ppt_h/2"/>
                                          </p:val>
                                        </p:tav>
                                        <p:tav tm="100000">
                                          <p:val>
                                            <p:strVal val="#ppt_y"/>
                                          </p:val>
                                        </p:tav>
                                      </p:tavLst>
                                    </p:anim>
                                    <p:anim calcmode="lin" valueType="num">
                                      <p:cBhvr>
                                        <p:cTn id="65" dur="2000" fill="hold"/>
                                        <p:tgtEl>
                                          <p:spTgt spid="12"/>
                                        </p:tgtEl>
                                        <p:attrNameLst>
                                          <p:attrName>ppt_w</p:attrName>
                                        </p:attrNameLst>
                                      </p:cBhvr>
                                      <p:tavLst>
                                        <p:tav tm="0">
                                          <p:val>
                                            <p:strVal val="#ppt_w"/>
                                          </p:val>
                                        </p:tav>
                                        <p:tav tm="100000">
                                          <p:val>
                                            <p:strVal val="#ppt_w"/>
                                          </p:val>
                                        </p:tav>
                                      </p:tavLst>
                                    </p:anim>
                                    <p:anim calcmode="lin" valueType="num">
                                      <p:cBhvr>
                                        <p:cTn id="66" dur="2000" fill="hold"/>
                                        <p:tgtEl>
                                          <p:spTgt spid="12"/>
                                        </p:tgtEl>
                                        <p:attrNameLst>
                                          <p:attrName>ppt_h</p:attrName>
                                        </p:attrNameLst>
                                      </p:cBhvr>
                                      <p:tavLst>
                                        <p:tav tm="0">
                                          <p:val>
                                            <p:fltVal val="0"/>
                                          </p:val>
                                        </p:tav>
                                        <p:tav tm="100000">
                                          <p:val>
                                            <p:strVal val="#ppt_h"/>
                                          </p:val>
                                        </p:tav>
                                      </p:tavLst>
                                    </p:anim>
                                  </p:childTnLst>
                                </p:cTn>
                              </p:par>
                              <p:par>
                                <p:cTn id="67" presetID="17" presetClass="entr" presetSubtype="1" fill="hold" grpId="0"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2000" fill="hold"/>
                                        <p:tgtEl>
                                          <p:spTgt spid="13"/>
                                        </p:tgtEl>
                                        <p:attrNameLst>
                                          <p:attrName>ppt_x</p:attrName>
                                        </p:attrNameLst>
                                      </p:cBhvr>
                                      <p:tavLst>
                                        <p:tav tm="0">
                                          <p:val>
                                            <p:strVal val="#ppt_x"/>
                                          </p:val>
                                        </p:tav>
                                        <p:tav tm="100000">
                                          <p:val>
                                            <p:strVal val="#ppt_x"/>
                                          </p:val>
                                        </p:tav>
                                      </p:tavLst>
                                    </p:anim>
                                    <p:anim calcmode="lin" valueType="num">
                                      <p:cBhvr>
                                        <p:cTn id="70" dur="2000" fill="hold"/>
                                        <p:tgtEl>
                                          <p:spTgt spid="13"/>
                                        </p:tgtEl>
                                        <p:attrNameLst>
                                          <p:attrName>ppt_y</p:attrName>
                                        </p:attrNameLst>
                                      </p:cBhvr>
                                      <p:tavLst>
                                        <p:tav tm="0">
                                          <p:val>
                                            <p:strVal val="#ppt_y-#ppt_h/2"/>
                                          </p:val>
                                        </p:tav>
                                        <p:tav tm="100000">
                                          <p:val>
                                            <p:strVal val="#ppt_y"/>
                                          </p:val>
                                        </p:tav>
                                      </p:tavLst>
                                    </p:anim>
                                    <p:anim calcmode="lin" valueType="num">
                                      <p:cBhvr>
                                        <p:cTn id="71" dur="2000" fill="hold"/>
                                        <p:tgtEl>
                                          <p:spTgt spid="13"/>
                                        </p:tgtEl>
                                        <p:attrNameLst>
                                          <p:attrName>ppt_w</p:attrName>
                                        </p:attrNameLst>
                                      </p:cBhvr>
                                      <p:tavLst>
                                        <p:tav tm="0">
                                          <p:val>
                                            <p:strVal val="#ppt_w"/>
                                          </p:val>
                                        </p:tav>
                                        <p:tav tm="100000">
                                          <p:val>
                                            <p:strVal val="#ppt_w"/>
                                          </p:val>
                                        </p:tav>
                                      </p:tavLst>
                                    </p:anim>
                                    <p:anim calcmode="lin" valueType="num">
                                      <p:cBhvr>
                                        <p:cTn id="72" dur="2000" fill="hold"/>
                                        <p:tgtEl>
                                          <p:spTgt spid="13"/>
                                        </p:tgtEl>
                                        <p:attrNameLst>
                                          <p:attrName>ppt_h</p:attrName>
                                        </p:attrNameLst>
                                      </p:cBhvr>
                                      <p:tavLst>
                                        <p:tav tm="0">
                                          <p:val>
                                            <p:fltVal val="0"/>
                                          </p:val>
                                        </p:tav>
                                        <p:tav tm="100000">
                                          <p:val>
                                            <p:strVal val="#ppt_h"/>
                                          </p:val>
                                        </p:tav>
                                      </p:tavLst>
                                    </p:anim>
                                  </p:childTnLst>
                                </p:cTn>
                              </p:par>
                              <p:par>
                                <p:cTn id="73" presetID="17" presetClass="entr" presetSubtype="1" fill="hold" grpId="0"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2000" fill="hold"/>
                                        <p:tgtEl>
                                          <p:spTgt spid="14"/>
                                        </p:tgtEl>
                                        <p:attrNameLst>
                                          <p:attrName>ppt_x</p:attrName>
                                        </p:attrNameLst>
                                      </p:cBhvr>
                                      <p:tavLst>
                                        <p:tav tm="0">
                                          <p:val>
                                            <p:strVal val="#ppt_x"/>
                                          </p:val>
                                        </p:tav>
                                        <p:tav tm="100000">
                                          <p:val>
                                            <p:strVal val="#ppt_x"/>
                                          </p:val>
                                        </p:tav>
                                      </p:tavLst>
                                    </p:anim>
                                    <p:anim calcmode="lin" valueType="num">
                                      <p:cBhvr>
                                        <p:cTn id="76" dur="2000" fill="hold"/>
                                        <p:tgtEl>
                                          <p:spTgt spid="14"/>
                                        </p:tgtEl>
                                        <p:attrNameLst>
                                          <p:attrName>ppt_y</p:attrName>
                                        </p:attrNameLst>
                                      </p:cBhvr>
                                      <p:tavLst>
                                        <p:tav tm="0">
                                          <p:val>
                                            <p:strVal val="#ppt_y-#ppt_h/2"/>
                                          </p:val>
                                        </p:tav>
                                        <p:tav tm="100000">
                                          <p:val>
                                            <p:strVal val="#ppt_y"/>
                                          </p:val>
                                        </p:tav>
                                      </p:tavLst>
                                    </p:anim>
                                    <p:anim calcmode="lin" valueType="num">
                                      <p:cBhvr>
                                        <p:cTn id="77" dur="2000" fill="hold"/>
                                        <p:tgtEl>
                                          <p:spTgt spid="14"/>
                                        </p:tgtEl>
                                        <p:attrNameLst>
                                          <p:attrName>ppt_w</p:attrName>
                                        </p:attrNameLst>
                                      </p:cBhvr>
                                      <p:tavLst>
                                        <p:tav tm="0">
                                          <p:val>
                                            <p:strVal val="#ppt_w"/>
                                          </p:val>
                                        </p:tav>
                                        <p:tav tm="100000">
                                          <p:val>
                                            <p:strVal val="#ppt_w"/>
                                          </p:val>
                                        </p:tav>
                                      </p:tavLst>
                                    </p:anim>
                                    <p:anim calcmode="lin" valueType="num">
                                      <p:cBhvr>
                                        <p:cTn id="78" dur="2000" fill="hold"/>
                                        <p:tgtEl>
                                          <p:spTgt spid="14"/>
                                        </p:tgtEl>
                                        <p:attrNameLst>
                                          <p:attrName>ppt_h</p:attrName>
                                        </p:attrNameLst>
                                      </p:cBhvr>
                                      <p:tavLst>
                                        <p:tav tm="0">
                                          <p:val>
                                            <p:fltVal val="0"/>
                                          </p:val>
                                        </p:tav>
                                        <p:tav tm="100000">
                                          <p:val>
                                            <p:strVal val="#ppt_h"/>
                                          </p:val>
                                        </p:tav>
                                      </p:tavLst>
                                    </p:anim>
                                  </p:childTnLst>
                                </p:cTn>
                              </p:par>
                              <p:par>
                                <p:cTn id="79" presetID="17" presetClass="entr" presetSubtype="1" fill="hold" grpId="0"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2000" fill="hold"/>
                                        <p:tgtEl>
                                          <p:spTgt spid="15"/>
                                        </p:tgtEl>
                                        <p:attrNameLst>
                                          <p:attrName>ppt_x</p:attrName>
                                        </p:attrNameLst>
                                      </p:cBhvr>
                                      <p:tavLst>
                                        <p:tav tm="0">
                                          <p:val>
                                            <p:strVal val="#ppt_x"/>
                                          </p:val>
                                        </p:tav>
                                        <p:tav tm="100000">
                                          <p:val>
                                            <p:strVal val="#ppt_x"/>
                                          </p:val>
                                        </p:tav>
                                      </p:tavLst>
                                    </p:anim>
                                    <p:anim calcmode="lin" valueType="num">
                                      <p:cBhvr>
                                        <p:cTn id="82" dur="2000" fill="hold"/>
                                        <p:tgtEl>
                                          <p:spTgt spid="15"/>
                                        </p:tgtEl>
                                        <p:attrNameLst>
                                          <p:attrName>ppt_y</p:attrName>
                                        </p:attrNameLst>
                                      </p:cBhvr>
                                      <p:tavLst>
                                        <p:tav tm="0">
                                          <p:val>
                                            <p:strVal val="#ppt_y-#ppt_h/2"/>
                                          </p:val>
                                        </p:tav>
                                        <p:tav tm="100000">
                                          <p:val>
                                            <p:strVal val="#ppt_y"/>
                                          </p:val>
                                        </p:tav>
                                      </p:tavLst>
                                    </p:anim>
                                    <p:anim calcmode="lin" valueType="num">
                                      <p:cBhvr>
                                        <p:cTn id="83" dur="2000" fill="hold"/>
                                        <p:tgtEl>
                                          <p:spTgt spid="15"/>
                                        </p:tgtEl>
                                        <p:attrNameLst>
                                          <p:attrName>ppt_w</p:attrName>
                                        </p:attrNameLst>
                                      </p:cBhvr>
                                      <p:tavLst>
                                        <p:tav tm="0">
                                          <p:val>
                                            <p:strVal val="#ppt_w"/>
                                          </p:val>
                                        </p:tav>
                                        <p:tav tm="100000">
                                          <p:val>
                                            <p:strVal val="#ppt_w"/>
                                          </p:val>
                                        </p:tav>
                                      </p:tavLst>
                                    </p:anim>
                                    <p:anim calcmode="lin" valueType="num">
                                      <p:cBhvr>
                                        <p:cTn id="84" dur="2000" fill="hold"/>
                                        <p:tgtEl>
                                          <p:spTgt spid="15"/>
                                        </p:tgtEl>
                                        <p:attrNameLst>
                                          <p:attrName>ppt_h</p:attrName>
                                        </p:attrNameLst>
                                      </p:cBhvr>
                                      <p:tavLst>
                                        <p:tav tm="0">
                                          <p:val>
                                            <p:fltVal val="0"/>
                                          </p:val>
                                        </p:tav>
                                        <p:tav tm="100000">
                                          <p:val>
                                            <p:strVal val="#ppt_h"/>
                                          </p:val>
                                        </p:tav>
                                      </p:tavLst>
                                    </p:anim>
                                  </p:childTnLst>
                                </p:cTn>
                              </p:par>
                              <p:par>
                                <p:cTn id="85" presetID="17" presetClass="entr" presetSubtype="1"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p:cTn id="87" dur="2000" fill="hold"/>
                                        <p:tgtEl>
                                          <p:spTgt spid="16"/>
                                        </p:tgtEl>
                                        <p:attrNameLst>
                                          <p:attrName>ppt_x</p:attrName>
                                        </p:attrNameLst>
                                      </p:cBhvr>
                                      <p:tavLst>
                                        <p:tav tm="0">
                                          <p:val>
                                            <p:strVal val="#ppt_x"/>
                                          </p:val>
                                        </p:tav>
                                        <p:tav tm="100000">
                                          <p:val>
                                            <p:strVal val="#ppt_x"/>
                                          </p:val>
                                        </p:tav>
                                      </p:tavLst>
                                    </p:anim>
                                    <p:anim calcmode="lin" valueType="num">
                                      <p:cBhvr>
                                        <p:cTn id="88" dur="2000" fill="hold"/>
                                        <p:tgtEl>
                                          <p:spTgt spid="16"/>
                                        </p:tgtEl>
                                        <p:attrNameLst>
                                          <p:attrName>ppt_y</p:attrName>
                                        </p:attrNameLst>
                                      </p:cBhvr>
                                      <p:tavLst>
                                        <p:tav tm="0">
                                          <p:val>
                                            <p:strVal val="#ppt_y-#ppt_h/2"/>
                                          </p:val>
                                        </p:tav>
                                        <p:tav tm="100000">
                                          <p:val>
                                            <p:strVal val="#ppt_y"/>
                                          </p:val>
                                        </p:tav>
                                      </p:tavLst>
                                    </p:anim>
                                    <p:anim calcmode="lin" valueType="num">
                                      <p:cBhvr>
                                        <p:cTn id="89" dur="2000" fill="hold"/>
                                        <p:tgtEl>
                                          <p:spTgt spid="16"/>
                                        </p:tgtEl>
                                        <p:attrNameLst>
                                          <p:attrName>ppt_w</p:attrName>
                                        </p:attrNameLst>
                                      </p:cBhvr>
                                      <p:tavLst>
                                        <p:tav tm="0">
                                          <p:val>
                                            <p:strVal val="#ppt_w"/>
                                          </p:val>
                                        </p:tav>
                                        <p:tav tm="100000">
                                          <p:val>
                                            <p:strVal val="#ppt_w"/>
                                          </p:val>
                                        </p:tav>
                                      </p:tavLst>
                                    </p:anim>
                                    <p:anim calcmode="lin" valueType="num">
                                      <p:cBhvr>
                                        <p:cTn id="90" dur="2000" fill="hold"/>
                                        <p:tgtEl>
                                          <p:spTgt spid="16"/>
                                        </p:tgtEl>
                                        <p:attrNameLst>
                                          <p:attrName>ppt_h</p:attrName>
                                        </p:attrNameLst>
                                      </p:cBhvr>
                                      <p:tavLst>
                                        <p:tav tm="0">
                                          <p:val>
                                            <p:fltVal val="0"/>
                                          </p:val>
                                        </p:tav>
                                        <p:tav tm="100000">
                                          <p:val>
                                            <p:strVal val="#ppt_h"/>
                                          </p:val>
                                        </p:tav>
                                      </p:tavLst>
                                    </p:anim>
                                  </p:childTnLst>
                                </p:cTn>
                              </p:par>
                              <p:par>
                                <p:cTn id="91" presetID="17" presetClass="entr" presetSubtype="1" fill="hold" grpId="0"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p:cTn id="93" dur="2000" fill="hold"/>
                                        <p:tgtEl>
                                          <p:spTgt spid="17"/>
                                        </p:tgtEl>
                                        <p:attrNameLst>
                                          <p:attrName>ppt_x</p:attrName>
                                        </p:attrNameLst>
                                      </p:cBhvr>
                                      <p:tavLst>
                                        <p:tav tm="0">
                                          <p:val>
                                            <p:strVal val="#ppt_x"/>
                                          </p:val>
                                        </p:tav>
                                        <p:tav tm="100000">
                                          <p:val>
                                            <p:strVal val="#ppt_x"/>
                                          </p:val>
                                        </p:tav>
                                      </p:tavLst>
                                    </p:anim>
                                    <p:anim calcmode="lin" valueType="num">
                                      <p:cBhvr>
                                        <p:cTn id="94" dur="2000" fill="hold"/>
                                        <p:tgtEl>
                                          <p:spTgt spid="17"/>
                                        </p:tgtEl>
                                        <p:attrNameLst>
                                          <p:attrName>ppt_y</p:attrName>
                                        </p:attrNameLst>
                                      </p:cBhvr>
                                      <p:tavLst>
                                        <p:tav tm="0">
                                          <p:val>
                                            <p:strVal val="#ppt_y-#ppt_h/2"/>
                                          </p:val>
                                        </p:tav>
                                        <p:tav tm="100000">
                                          <p:val>
                                            <p:strVal val="#ppt_y"/>
                                          </p:val>
                                        </p:tav>
                                      </p:tavLst>
                                    </p:anim>
                                    <p:anim calcmode="lin" valueType="num">
                                      <p:cBhvr>
                                        <p:cTn id="95" dur="2000" fill="hold"/>
                                        <p:tgtEl>
                                          <p:spTgt spid="17"/>
                                        </p:tgtEl>
                                        <p:attrNameLst>
                                          <p:attrName>ppt_w</p:attrName>
                                        </p:attrNameLst>
                                      </p:cBhvr>
                                      <p:tavLst>
                                        <p:tav tm="0">
                                          <p:val>
                                            <p:strVal val="#ppt_w"/>
                                          </p:val>
                                        </p:tav>
                                        <p:tav tm="100000">
                                          <p:val>
                                            <p:strVal val="#ppt_w"/>
                                          </p:val>
                                        </p:tav>
                                      </p:tavLst>
                                    </p:anim>
                                    <p:anim calcmode="lin" valueType="num">
                                      <p:cBhvr>
                                        <p:cTn id="96" dur="2000" fill="hold"/>
                                        <p:tgtEl>
                                          <p:spTgt spid="17"/>
                                        </p:tgtEl>
                                        <p:attrNameLst>
                                          <p:attrName>ppt_h</p:attrName>
                                        </p:attrNameLst>
                                      </p:cBhvr>
                                      <p:tavLst>
                                        <p:tav tm="0">
                                          <p:val>
                                            <p:fltVal val="0"/>
                                          </p:val>
                                        </p:tav>
                                        <p:tav tm="100000">
                                          <p:val>
                                            <p:strVal val="#ppt_h"/>
                                          </p:val>
                                        </p:tav>
                                      </p:tavLst>
                                    </p:anim>
                                  </p:childTnLst>
                                </p:cTn>
                              </p:par>
                              <p:par>
                                <p:cTn id="97" presetID="17" presetClass="entr" presetSubtype="1" fill="hold" grpId="0" nodeType="with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2000" fill="hold"/>
                                        <p:tgtEl>
                                          <p:spTgt spid="18"/>
                                        </p:tgtEl>
                                        <p:attrNameLst>
                                          <p:attrName>ppt_x</p:attrName>
                                        </p:attrNameLst>
                                      </p:cBhvr>
                                      <p:tavLst>
                                        <p:tav tm="0">
                                          <p:val>
                                            <p:strVal val="#ppt_x"/>
                                          </p:val>
                                        </p:tav>
                                        <p:tav tm="100000">
                                          <p:val>
                                            <p:strVal val="#ppt_x"/>
                                          </p:val>
                                        </p:tav>
                                      </p:tavLst>
                                    </p:anim>
                                    <p:anim calcmode="lin" valueType="num">
                                      <p:cBhvr>
                                        <p:cTn id="100" dur="2000" fill="hold"/>
                                        <p:tgtEl>
                                          <p:spTgt spid="18"/>
                                        </p:tgtEl>
                                        <p:attrNameLst>
                                          <p:attrName>ppt_y</p:attrName>
                                        </p:attrNameLst>
                                      </p:cBhvr>
                                      <p:tavLst>
                                        <p:tav tm="0">
                                          <p:val>
                                            <p:strVal val="#ppt_y-#ppt_h/2"/>
                                          </p:val>
                                        </p:tav>
                                        <p:tav tm="100000">
                                          <p:val>
                                            <p:strVal val="#ppt_y"/>
                                          </p:val>
                                        </p:tav>
                                      </p:tavLst>
                                    </p:anim>
                                    <p:anim calcmode="lin" valueType="num">
                                      <p:cBhvr>
                                        <p:cTn id="101" dur="2000" fill="hold"/>
                                        <p:tgtEl>
                                          <p:spTgt spid="18"/>
                                        </p:tgtEl>
                                        <p:attrNameLst>
                                          <p:attrName>ppt_w</p:attrName>
                                        </p:attrNameLst>
                                      </p:cBhvr>
                                      <p:tavLst>
                                        <p:tav tm="0">
                                          <p:val>
                                            <p:strVal val="#ppt_w"/>
                                          </p:val>
                                        </p:tav>
                                        <p:tav tm="100000">
                                          <p:val>
                                            <p:strVal val="#ppt_w"/>
                                          </p:val>
                                        </p:tav>
                                      </p:tavLst>
                                    </p:anim>
                                    <p:anim calcmode="lin" valueType="num">
                                      <p:cBhvr>
                                        <p:cTn id="102" dur="2000" fill="hold"/>
                                        <p:tgtEl>
                                          <p:spTgt spid="18"/>
                                        </p:tgtEl>
                                        <p:attrNameLst>
                                          <p:attrName>ppt_h</p:attrName>
                                        </p:attrNameLst>
                                      </p:cBhvr>
                                      <p:tavLst>
                                        <p:tav tm="0">
                                          <p:val>
                                            <p:fltVal val="0"/>
                                          </p:val>
                                        </p:tav>
                                        <p:tav tm="100000">
                                          <p:val>
                                            <p:strVal val="#ppt_h"/>
                                          </p:val>
                                        </p:tav>
                                      </p:tavLst>
                                    </p:anim>
                                  </p:childTnLst>
                                </p:cTn>
                              </p:par>
                              <p:par>
                                <p:cTn id="103" presetID="17" presetClass="entr" presetSubtype="1"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p:cTn id="105" dur="2000" fill="hold"/>
                                        <p:tgtEl>
                                          <p:spTgt spid="19"/>
                                        </p:tgtEl>
                                        <p:attrNameLst>
                                          <p:attrName>ppt_x</p:attrName>
                                        </p:attrNameLst>
                                      </p:cBhvr>
                                      <p:tavLst>
                                        <p:tav tm="0">
                                          <p:val>
                                            <p:strVal val="#ppt_x"/>
                                          </p:val>
                                        </p:tav>
                                        <p:tav tm="100000">
                                          <p:val>
                                            <p:strVal val="#ppt_x"/>
                                          </p:val>
                                        </p:tav>
                                      </p:tavLst>
                                    </p:anim>
                                    <p:anim calcmode="lin" valueType="num">
                                      <p:cBhvr>
                                        <p:cTn id="106" dur="2000" fill="hold"/>
                                        <p:tgtEl>
                                          <p:spTgt spid="19"/>
                                        </p:tgtEl>
                                        <p:attrNameLst>
                                          <p:attrName>ppt_y</p:attrName>
                                        </p:attrNameLst>
                                      </p:cBhvr>
                                      <p:tavLst>
                                        <p:tav tm="0">
                                          <p:val>
                                            <p:strVal val="#ppt_y-#ppt_h/2"/>
                                          </p:val>
                                        </p:tav>
                                        <p:tav tm="100000">
                                          <p:val>
                                            <p:strVal val="#ppt_y"/>
                                          </p:val>
                                        </p:tav>
                                      </p:tavLst>
                                    </p:anim>
                                    <p:anim calcmode="lin" valueType="num">
                                      <p:cBhvr>
                                        <p:cTn id="107" dur="2000" fill="hold"/>
                                        <p:tgtEl>
                                          <p:spTgt spid="19"/>
                                        </p:tgtEl>
                                        <p:attrNameLst>
                                          <p:attrName>ppt_w</p:attrName>
                                        </p:attrNameLst>
                                      </p:cBhvr>
                                      <p:tavLst>
                                        <p:tav tm="0">
                                          <p:val>
                                            <p:strVal val="#ppt_w"/>
                                          </p:val>
                                        </p:tav>
                                        <p:tav tm="100000">
                                          <p:val>
                                            <p:strVal val="#ppt_w"/>
                                          </p:val>
                                        </p:tav>
                                      </p:tavLst>
                                    </p:anim>
                                    <p:anim calcmode="lin" valueType="num">
                                      <p:cBhvr>
                                        <p:cTn id="108" dur="2000" fill="hold"/>
                                        <p:tgtEl>
                                          <p:spTgt spid="19"/>
                                        </p:tgtEl>
                                        <p:attrNameLst>
                                          <p:attrName>ppt_h</p:attrName>
                                        </p:attrNameLst>
                                      </p:cBhvr>
                                      <p:tavLst>
                                        <p:tav tm="0">
                                          <p:val>
                                            <p:fltVal val="0"/>
                                          </p:val>
                                        </p:tav>
                                        <p:tav tm="100000">
                                          <p:val>
                                            <p:strVal val="#ppt_h"/>
                                          </p:val>
                                        </p:tav>
                                      </p:tavLst>
                                    </p:anim>
                                  </p:childTnLst>
                                </p:cTn>
                              </p:par>
                              <p:par>
                                <p:cTn id="109" presetID="17" presetClass="entr" presetSubtype="1" fill="hold" grpId="0"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p:cTn id="111" dur="2000" fill="hold"/>
                                        <p:tgtEl>
                                          <p:spTgt spid="20"/>
                                        </p:tgtEl>
                                        <p:attrNameLst>
                                          <p:attrName>ppt_x</p:attrName>
                                        </p:attrNameLst>
                                      </p:cBhvr>
                                      <p:tavLst>
                                        <p:tav tm="0">
                                          <p:val>
                                            <p:strVal val="#ppt_x"/>
                                          </p:val>
                                        </p:tav>
                                        <p:tav tm="100000">
                                          <p:val>
                                            <p:strVal val="#ppt_x"/>
                                          </p:val>
                                        </p:tav>
                                      </p:tavLst>
                                    </p:anim>
                                    <p:anim calcmode="lin" valueType="num">
                                      <p:cBhvr>
                                        <p:cTn id="112" dur="2000" fill="hold"/>
                                        <p:tgtEl>
                                          <p:spTgt spid="20"/>
                                        </p:tgtEl>
                                        <p:attrNameLst>
                                          <p:attrName>ppt_y</p:attrName>
                                        </p:attrNameLst>
                                      </p:cBhvr>
                                      <p:tavLst>
                                        <p:tav tm="0">
                                          <p:val>
                                            <p:strVal val="#ppt_y-#ppt_h/2"/>
                                          </p:val>
                                        </p:tav>
                                        <p:tav tm="100000">
                                          <p:val>
                                            <p:strVal val="#ppt_y"/>
                                          </p:val>
                                        </p:tav>
                                      </p:tavLst>
                                    </p:anim>
                                    <p:anim calcmode="lin" valueType="num">
                                      <p:cBhvr>
                                        <p:cTn id="113" dur="2000" fill="hold"/>
                                        <p:tgtEl>
                                          <p:spTgt spid="20"/>
                                        </p:tgtEl>
                                        <p:attrNameLst>
                                          <p:attrName>ppt_w</p:attrName>
                                        </p:attrNameLst>
                                      </p:cBhvr>
                                      <p:tavLst>
                                        <p:tav tm="0">
                                          <p:val>
                                            <p:strVal val="#ppt_w"/>
                                          </p:val>
                                        </p:tav>
                                        <p:tav tm="100000">
                                          <p:val>
                                            <p:strVal val="#ppt_w"/>
                                          </p:val>
                                        </p:tav>
                                      </p:tavLst>
                                    </p:anim>
                                    <p:anim calcmode="lin" valueType="num">
                                      <p:cBhvr>
                                        <p:cTn id="114" dur="2000" fill="hold"/>
                                        <p:tgtEl>
                                          <p:spTgt spid="20"/>
                                        </p:tgtEl>
                                        <p:attrNameLst>
                                          <p:attrName>ppt_h</p:attrName>
                                        </p:attrNameLst>
                                      </p:cBhvr>
                                      <p:tavLst>
                                        <p:tav tm="0">
                                          <p:val>
                                            <p:fltVal val="0"/>
                                          </p:val>
                                        </p:tav>
                                        <p:tav tm="100000">
                                          <p:val>
                                            <p:strVal val="#ppt_h"/>
                                          </p:val>
                                        </p:tav>
                                      </p:tavLst>
                                    </p:anim>
                                  </p:childTnLst>
                                </p:cTn>
                              </p:par>
                              <p:par>
                                <p:cTn id="115" presetID="17" presetClass="entr" presetSubtype="1" fill="hold" grpId="0" nodeType="withEffect">
                                  <p:stCondLst>
                                    <p:cond delay="0"/>
                                  </p:stCondLst>
                                  <p:childTnLst>
                                    <p:set>
                                      <p:cBhvr>
                                        <p:cTn id="116" dur="1" fill="hold">
                                          <p:stCondLst>
                                            <p:cond delay="0"/>
                                          </p:stCondLst>
                                        </p:cTn>
                                        <p:tgtEl>
                                          <p:spTgt spid="21"/>
                                        </p:tgtEl>
                                        <p:attrNameLst>
                                          <p:attrName>style.visibility</p:attrName>
                                        </p:attrNameLst>
                                      </p:cBhvr>
                                      <p:to>
                                        <p:strVal val="visible"/>
                                      </p:to>
                                    </p:set>
                                    <p:anim calcmode="lin" valueType="num">
                                      <p:cBhvr>
                                        <p:cTn id="117" dur="2000" fill="hold"/>
                                        <p:tgtEl>
                                          <p:spTgt spid="21"/>
                                        </p:tgtEl>
                                        <p:attrNameLst>
                                          <p:attrName>ppt_x</p:attrName>
                                        </p:attrNameLst>
                                      </p:cBhvr>
                                      <p:tavLst>
                                        <p:tav tm="0">
                                          <p:val>
                                            <p:strVal val="#ppt_x"/>
                                          </p:val>
                                        </p:tav>
                                        <p:tav tm="100000">
                                          <p:val>
                                            <p:strVal val="#ppt_x"/>
                                          </p:val>
                                        </p:tav>
                                      </p:tavLst>
                                    </p:anim>
                                    <p:anim calcmode="lin" valueType="num">
                                      <p:cBhvr>
                                        <p:cTn id="118" dur="2000" fill="hold"/>
                                        <p:tgtEl>
                                          <p:spTgt spid="21"/>
                                        </p:tgtEl>
                                        <p:attrNameLst>
                                          <p:attrName>ppt_y</p:attrName>
                                        </p:attrNameLst>
                                      </p:cBhvr>
                                      <p:tavLst>
                                        <p:tav tm="0">
                                          <p:val>
                                            <p:strVal val="#ppt_y-#ppt_h/2"/>
                                          </p:val>
                                        </p:tav>
                                        <p:tav tm="100000">
                                          <p:val>
                                            <p:strVal val="#ppt_y"/>
                                          </p:val>
                                        </p:tav>
                                      </p:tavLst>
                                    </p:anim>
                                    <p:anim calcmode="lin" valueType="num">
                                      <p:cBhvr>
                                        <p:cTn id="119" dur="2000" fill="hold"/>
                                        <p:tgtEl>
                                          <p:spTgt spid="21"/>
                                        </p:tgtEl>
                                        <p:attrNameLst>
                                          <p:attrName>ppt_w</p:attrName>
                                        </p:attrNameLst>
                                      </p:cBhvr>
                                      <p:tavLst>
                                        <p:tav tm="0">
                                          <p:val>
                                            <p:strVal val="#ppt_w"/>
                                          </p:val>
                                        </p:tav>
                                        <p:tav tm="100000">
                                          <p:val>
                                            <p:strVal val="#ppt_w"/>
                                          </p:val>
                                        </p:tav>
                                      </p:tavLst>
                                    </p:anim>
                                    <p:anim calcmode="lin" valueType="num">
                                      <p:cBhvr>
                                        <p:cTn id="120" dur="2000" fill="hold"/>
                                        <p:tgtEl>
                                          <p:spTgt spid="21"/>
                                        </p:tgtEl>
                                        <p:attrNameLst>
                                          <p:attrName>ppt_h</p:attrName>
                                        </p:attrNameLst>
                                      </p:cBhvr>
                                      <p:tavLst>
                                        <p:tav tm="0">
                                          <p:val>
                                            <p:fltVal val="0"/>
                                          </p:val>
                                        </p:tav>
                                        <p:tav tm="100000">
                                          <p:val>
                                            <p:strVal val="#ppt_h"/>
                                          </p:val>
                                        </p:tav>
                                      </p:tavLst>
                                    </p:anim>
                                  </p:childTnLst>
                                </p:cTn>
                              </p:par>
                              <p:par>
                                <p:cTn id="121" presetID="17" presetClass="entr" presetSubtype="1" fill="hold" grpId="0" nodeType="withEffect">
                                  <p:stCondLst>
                                    <p:cond delay="0"/>
                                  </p:stCondLst>
                                  <p:childTnLst>
                                    <p:set>
                                      <p:cBhvr>
                                        <p:cTn id="122" dur="1" fill="hold">
                                          <p:stCondLst>
                                            <p:cond delay="0"/>
                                          </p:stCondLst>
                                        </p:cTn>
                                        <p:tgtEl>
                                          <p:spTgt spid="22"/>
                                        </p:tgtEl>
                                        <p:attrNameLst>
                                          <p:attrName>style.visibility</p:attrName>
                                        </p:attrNameLst>
                                      </p:cBhvr>
                                      <p:to>
                                        <p:strVal val="visible"/>
                                      </p:to>
                                    </p:set>
                                    <p:anim calcmode="lin" valueType="num">
                                      <p:cBhvr>
                                        <p:cTn id="123" dur="2000" fill="hold"/>
                                        <p:tgtEl>
                                          <p:spTgt spid="22"/>
                                        </p:tgtEl>
                                        <p:attrNameLst>
                                          <p:attrName>ppt_x</p:attrName>
                                        </p:attrNameLst>
                                      </p:cBhvr>
                                      <p:tavLst>
                                        <p:tav tm="0">
                                          <p:val>
                                            <p:strVal val="#ppt_x"/>
                                          </p:val>
                                        </p:tav>
                                        <p:tav tm="100000">
                                          <p:val>
                                            <p:strVal val="#ppt_x"/>
                                          </p:val>
                                        </p:tav>
                                      </p:tavLst>
                                    </p:anim>
                                    <p:anim calcmode="lin" valueType="num">
                                      <p:cBhvr>
                                        <p:cTn id="124" dur="2000" fill="hold"/>
                                        <p:tgtEl>
                                          <p:spTgt spid="22"/>
                                        </p:tgtEl>
                                        <p:attrNameLst>
                                          <p:attrName>ppt_y</p:attrName>
                                        </p:attrNameLst>
                                      </p:cBhvr>
                                      <p:tavLst>
                                        <p:tav tm="0">
                                          <p:val>
                                            <p:strVal val="#ppt_y-#ppt_h/2"/>
                                          </p:val>
                                        </p:tav>
                                        <p:tav tm="100000">
                                          <p:val>
                                            <p:strVal val="#ppt_y"/>
                                          </p:val>
                                        </p:tav>
                                      </p:tavLst>
                                    </p:anim>
                                    <p:anim calcmode="lin" valueType="num">
                                      <p:cBhvr>
                                        <p:cTn id="125" dur="2000" fill="hold"/>
                                        <p:tgtEl>
                                          <p:spTgt spid="22"/>
                                        </p:tgtEl>
                                        <p:attrNameLst>
                                          <p:attrName>ppt_w</p:attrName>
                                        </p:attrNameLst>
                                      </p:cBhvr>
                                      <p:tavLst>
                                        <p:tav tm="0">
                                          <p:val>
                                            <p:strVal val="#ppt_w"/>
                                          </p:val>
                                        </p:tav>
                                        <p:tav tm="100000">
                                          <p:val>
                                            <p:strVal val="#ppt_w"/>
                                          </p:val>
                                        </p:tav>
                                      </p:tavLst>
                                    </p:anim>
                                    <p:anim calcmode="lin" valueType="num">
                                      <p:cBhvr>
                                        <p:cTn id="126" dur="2000" fill="hold"/>
                                        <p:tgtEl>
                                          <p:spTgt spid="22"/>
                                        </p:tgtEl>
                                        <p:attrNameLst>
                                          <p:attrName>ppt_h</p:attrName>
                                        </p:attrNameLst>
                                      </p:cBhvr>
                                      <p:tavLst>
                                        <p:tav tm="0">
                                          <p:val>
                                            <p:fltVal val="0"/>
                                          </p:val>
                                        </p:tav>
                                        <p:tav tm="100000">
                                          <p:val>
                                            <p:strVal val="#ppt_h"/>
                                          </p:val>
                                        </p:tav>
                                      </p:tavLst>
                                    </p:anim>
                                  </p:childTnLst>
                                </p:cTn>
                              </p:par>
                              <p:par>
                                <p:cTn id="127" presetID="19" presetClass="entr" presetSubtype="10" fill="hold" grpId="1" nodeType="withEffect">
                                  <p:stCondLst>
                                    <p:cond delay="0"/>
                                  </p:stCondLst>
                                  <p:childTnLst>
                                    <p:set>
                                      <p:cBhvr>
                                        <p:cTn id="128" dur="1" fill="hold">
                                          <p:stCondLst>
                                            <p:cond delay="0"/>
                                          </p:stCondLst>
                                        </p:cTn>
                                        <p:tgtEl>
                                          <p:spTgt spid="3"/>
                                        </p:tgtEl>
                                        <p:attrNameLst>
                                          <p:attrName>style.visibility</p:attrName>
                                        </p:attrNameLst>
                                      </p:cBhvr>
                                      <p:to>
                                        <p:strVal val="visible"/>
                                      </p:to>
                                    </p:set>
                                    <p:anim calcmode="lin" valueType="num">
                                      <p:cBhvr>
                                        <p:cTn id="129" dur="2000" fill="hold"/>
                                        <p:tgtEl>
                                          <p:spTgt spid="3"/>
                                        </p:tgtEl>
                                        <p:attrNameLst>
                                          <p:attrName>ppt_w</p:attrName>
                                        </p:attrNameLst>
                                      </p:cBhvr>
                                      <p:tavLst>
                                        <p:tav tm="0" fmla="#ppt_w*sin(2.5*pi*$)">
                                          <p:val>
                                            <p:fltVal val="0"/>
                                          </p:val>
                                        </p:tav>
                                        <p:tav tm="100000">
                                          <p:val>
                                            <p:fltVal val="1"/>
                                          </p:val>
                                        </p:tav>
                                      </p:tavLst>
                                    </p:anim>
                                    <p:anim calcmode="lin" valueType="num">
                                      <p:cBhvr>
                                        <p:cTn id="130" dur="2000" fill="hold"/>
                                        <p:tgtEl>
                                          <p:spTgt spid="3"/>
                                        </p:tgtEl>
                                        <p:attrNameLst>
                                          <p:attrName>ppt_h</p:attrName>
                                        </p:attrNameLst>
                                      </p:cBhvr>
                                      <p:tavLst>
                                        <p:tav tm="0">
                                          <p:val>
                                            <p:strVal val="#ppt_h"/>
                                          </p:val>
                                        </p:tav>
                                        <p:tav tm="100000">
                                          <p:val>
                                            <p:strVal val="#ppt_h"/>
                                          </p:val>
                                        </p:tav>
                                      </p:tavLst>
                                    </p:anim>
                                  </p:childTnLst>
                                </p:cTn>
                              </p:par>
                              <p:par>
                                <p:cTn id="131" presetID="19" presetClass="entr" presetSubtype="10" fill="hold" grpId="1" nodeType="withEffect">
                                  <p:stCondLst>
                                    <p:cond delay="0"/>
                                  </p:stCondLst>
                                  <p:childTnLst>
                                    <p:set>
                                      <p:cBhvr>
                                        <p:cTn id="132" dur="1" fill="hold">
                                          <p:stCondLst>
                                            <p:cond delay="0"/>
                                          </p:stCondLst>
                                        </p:cTn>
                                        <p:tgtEl>
                                          <p:spTgt spid="4"/>
                                        </p:tgtEl>
                                        <p:attrNameLst>
                                          <p:attrName>style.visibility</p:attrName>
                                        </p:attrNameLst>
                                      </p:cBhvr>
                                      <p:to>
                                        <p:strVal val="visible"/>
                                      </p:to>
                                    </p:set>
                                    <p:anim calcmode="lin" valueType="num">
                                      <p:cBhvr>
                                        <p:cTn id="133" dur="2000" fill="hold"/>
                                        <p:tgtEl>
                                          <p:spTgt spid="4"/>
                                        </p:tgtEl>
                                        <p:attrNameLst>
                                          <p:attrName>ppt_w</p:attrName>
                                        </p:attrNameLst>
                                      </p:cBhvr>
                                      <p:tavLst>
                                        <p:tav tm="0" fmla="#ppt_w*sin(2.5*pi*$)">
                                          <p:val>
                                            <p:fltVal val="0"/>
                                          </p:val>
                                        </p:tav>
                                        <p:tav tm="100000">
                                          <p:val>
                                            <p:fltVal val="1"/>
                                          </p:val>
                                        </p:tav>
                                      </p:tavLst>
                                    </p:anim>
                                    <p:anim calcmode="lin" valueType="num">
                                      <p:cBhvr>
                                        <p:cTn id="134" dur="2000" fill="hold"/>
                                        <p:tgtEl>
                                          <p:spTgt spid="4"/>
                                        </p:tgtEl>
                                        <p:attrNameLst>
                                          <p:attrName>ppt_h</p:attrName>
                                        </p:attrNameLst>
                                      </p:cBhvr>
                                      <p:tavLst>
                                        <p:tav tm="0">
                                          <p:val>
                                            <p:strVal val="#ppt_h"/>
                                          </p:val>
                                        </p:tav>
                                        <p:tav tm="100000">
                                          <p:val>
                                            <p:strVal val="#ppt_h"/>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5"/>
                                        </p:tgtEl>
                                        <p:attrNameLst>
                                          <p:attrName>style.visibility</p:attrName>
                                        </p:attrNameLst>
                                      </p:cBhvr>
                                      <p:to>
                                        <p:strVal val="visible"/>
                                      </p:to>
                                    </p:set>
                                    <p:anim calcmode="lin" valueType="num">
                                      <p:cBhvr>
                                        <p:cTn id="137" dur="2000" fill="hold"/>
                                        <p:tgtEl>
                                          <p:spTgt spid="5"/>
                                        </p:tgtEl>
                                        <p:attrNameLst>
                                          <p:attrName>ppt_w</p:attrName>
                                        </p:attrNameLst>
                                      </p:cBhvr>
                                      <p:tavLst>
                                        <p:tav tm="0" fmla="#ppt_w*sin(2.5*pi*$)">
                                          <p:val>
                                            <p:fltVal val="0"/>
                                          </p:val>
                                        </p:tav>
                                        <p:tav tm="100000">
                                          <p:val>
                                            <p:fltVal val="1"/>
                                          </p:val>
                                        </p:tav>
                                      </p:tavLst>
                                    </p:anim>
                                    <p:anim calcmode="lin" valueType="num">
                                      <p:cBhvr>
                                        <p:cTn id="138" dur="2000" fill="hold"/>
                                        <p:tgtEl>
                                          <p:spTgt spid="5"/>
                                        </p:tgtEl>
                                        <p:attrNameLst>
                                          <p:attrName>ppt_h</p:attrName>
                                        </p:attrNameLst>
                                      </p:cBhvr>
                                      <p:tavLst>
                                        <p:tav tm="0">
                                          <p:val>
                                            <p:strVal val="#ppt_h"/>
                                          </p:val>
                                        </p:tav>
                                        <p:tav tm="100000">
                                          <p:val>
                                            <p:strVal val="#ppt_h"/>
                                          </p:val>
                                        </p:tav>
                                      </p:tavLst>
                                    </p:anim>
                                  </p:childTnLst>
                                </p:cTn>
                              </p:par>
                              <p:par>
                                <p:cTn id="139" presetID="19" presetClass="entr" presetSubtype="10" fill="hold" grpId="1" nodeType="withEffect">
                                  <p:stCondLst>
                                    <p:cond delay="0"/>
                                  </p:stCondLst>
                                  <p:childTnLst>
                                    <p:set>
                                      <p:cBhvr>
                                        <p:cTn id="140" dur="1" fill="hold">
                                          <p:stCondLst>
                                            <p:cond delay="0"/>
                                          </p:stCondLst>
                                        </p:cTn>
                                        <p:tgtEl>
                                          <p:spTgt spid="6"/>
                                        </p:tgtEl>
                                        <p:attrNameLst>
                                          <p:attrName>style.visibility</p:attrName>
                                        </p:attrNameLst>
                                      </p:cBhvr>
                                      <p:to>
                                        <p:strVal val="visible"/>
                                      </p:to>
                                    </p:set>
                                    <p:anim calcmode="lin" valueType="num">
                                      <p:cBhvr>
                                        <p:cTn id="141" dur="2000" fill="hold"/>
                                        <p:tgtEl>
                                          <p:spTgt spid="6"/>
                                        </p:tgtEl>
                                        <p:attrNameLst>
                                          <p:attrName>ppt_w</p:attrName>
                                        </p:attrNameLst>
                                      </p:cBhvr>
                                      <p:tavLst>
                                        <p:tav tm="0" fmla="#ppt_w*sin(2.5*pi*$)">
                                          <p:val>
                                            <p:fltVal val="0"/>
                                          </p:val>
                                        </p:tav>
                                        <p:tav tm="100000">
                                          <p:val>
                                            <p:fltVal val="1"/>
                                          </p:val>
                                        </p:tav>
                                      </p:tavLst>
                                    </p:anim>
                                    <p:anim calcmode="lin" valueType="num">
                                      <p:cBhvr>
                                        <p:cTn id="142" dur="2000" fill="hold"/>
                                        <p:tgtEl>
                                          <p:spTgt spid="6"/>
                                        </p:tgtEl>
                                        <p:attrNameLst>
                                          <p:attrName>ppt_h</p:attrName>
                                        </p:attrNameLst>
                                      </p:cBhvr>
                                      <p:tavLst>
                                        <p:tav tm="0">
                                          <p:val>
                                            <p:strVal val="#ppt_h"/>
                                          </p:val>
                                        </p:tav>
                                        <p:tav tm="100000">
                                          <p:val>
                                            <p:strVal val="#ppt_h"/>
                                          </p:val>
                                        </p:tav>
                                      </p:tavLst>
                                    </p:anim>
                                  </p:childTnLst>
                                </p:cTn>
                              </p:par>
                              <p:par>
                                <p:cTn id="143" presetID="19" presetClass="entr" presetSubtype="10" fill="hold" grpId="1" nodeType="withEffect">
                                  <p:stCondLst>
                                    <p:cond delay="0"/>
                                  </p:stCondLst>
                                  <p:childTnLst>
                                    <p:set>
                                      <p:cBhvr>
                                        <p:cTn id="144" dur="1" fill="hold">
                                          <p:stCondLst>
                                            <p:cond delay="0"/>
                                          </p:stCondLst>
                                        </p:cTn>
                                        <p:tgtEl>
                                          <p:spTgt spid="7"/>
                                        </p:tgtEl>
                                        <p:attrNameLst>
                                          <p:attrName>style.visibility</p:attrName>
                                        </p:attrNameLst>
                                      </p:cBhvr>
                                      <p:to>
                                        <p:strVal val="visible"/>
                                      </p:to>
                                    </p:set>
                                    <p:anim calcmode="lin" valueType="num">
                                      <p:cBhvr>
                                        <p:cTn id="145" dur="2000" fill="hold"/>
                                        <p:tgtEl>
                                          <p:spTgt spid="7"/>
                                        </p:tgtEl>
                                        <p:attrNameLst>
                                          <p:attrName>ppt_w</p:attrName>
                                        </p:attrNameLst>
                                      </p:cBhvr>
                                      <p:tavLst>
                                        <p:tav tm="0" fmla="#ppt_w*sin(2.5*pi*$)">
                                          <p:val>
                                            <p:fltVal val="0"/>
                                          </p:val>
                                        </p:tav>
                                        <p:tav tm="100000">
                                          <p:val>
                                            <p:fltVal val="1"/>
                                          </p:val>
                                        </p:tav>
                                      </p:tavLst>
                                    </p:anim>
                                    <p:anim calcmode="lin" valueType="num">
                                      <p:cBhvr>
                                        <p:cTn id="146" dur="2000" fill="hold"/>
                                        <p:tgtEl>
                                          <p:spTgt spid="7"/>
                                        </p:tgtEl>
                                        <p:attrNameLst>
                                          <p:attrName>ppt_h</p:attrName>
                                        </p:attrNameLst>
                                      </p:cBhvr>
                                      <p:tavLst>
                                        <p:tav tm="0">
                                          <p:val>
                                            <p:strVal val="#ppt_h"/>
                                          </p:val>
                                        </p:tav>
                                        <p:tav tm="100000">
                                          <p:val>
                                            <p:strVal val="#ppt_h"/>
                                          </p:val>
                                        </p:tav>
                                      </p:tavLst>
                                    </p:anim>
                                  </p:childTnLst>
                                </p:cTn>
                              </p:par>
                              <p:par>
                                <p:cTn id="147" presetID="19" presetClass="entr" presetSubtype="10" fill="hold" grpId="1" nodeType="withEffect">
                                  <p:stCondLst>
                                    <p:cond delay="0"/>
                                  </p:stCondLst>
                                  <p:childTnLst>
                                    <p:set>
                                      <p:cBhvr>
                                        <p:cTn id="148" dur="1" fill="hold">
                                          <p:stCondLst>
                                            <p:cond delay="0"/>
                                          </p:stCondLst>
                                        </p:cTn>
                                        <p:tgtEl>
                                          <p:spTgt spid="8"/>
                                        </p:tgtEl>
                                        <p:attrNameLst>
                                          <p:attrName>style.visibility</p:attrName>
                                        </p:attrNameLst>
                                      </p:cBhvr>
                                      <p:to>
                                        <p:strVal val="visible"/>
                                      </p:to>
                                    </p:set>
                                    <p:anim calcmode="lin" valueType="num">
                                      <p:cBhvr>
                                        <p:cTn id="149" dur="2000" fill="hold"/>
                                        <p:tgtEl>
                                          <p:spTgt spid="8"/>
                                        </p:tgtEl>
                                        <p:attrNameLst>
                                          <p:attrName>ppt_w</p:attrName>
                                        </p:attrNameLst>
                                      </p:cBhvr>
                                      <p:tavLst>
                                        <p:tav tm="0" fmla="#ppt_w*sin(2.5*pi*$)">
                                          <p:val>
                                            <p:fltVal val="0"/>
                                          </p:val>
                                        </p:tav>
                                        <p:tav tm="100000">
                                          <p:val>
                                            <p:fltVal val="1"/>
                                          </p:val>
                                        </p:tav>
                                      </p:tavLst>
                                    </p:anim>
                                    <p:anim calcmode="lin" valueType="num">
                                      <p:cBhvr>
                                        <p:cTn id="150" dur="2000" fill="hold"/>
                                        <p:tgtEl>
                                          <p:spTgt spid="8"/>
                                        </p:tgtEl>
                                        <p:attrNameLst>
                                          <p:attrName>ppt_h</p:attrName>
                                        </p:attrNameLst>
                                      </p:cBhvr>
                                      <p:tavLst>
                                        <p:tav tm="0">
                                          <p:val>
                                            <p:strVal val="#ppt_h"/>
                                          </p:val>
                                        </p:tav>
                                        <p:tav tm="100000">
                                          <p:val>
                                            <p:strVal val="#ppt_h"/>
                                          </p:val>
                                        </p:tav>
                                      </p:tavLst>
                                    </p:anim>
                                  </p:childTnLst>
                                </p:cTn>
                              </p:par>
                              <p:par>
                                <p:cTn id="151" presetID="19" presetClass="entr" presetSubtype="10" fill="hold" grpId="1" nodeType="withEffect">
                                  <p:stCondLst>
                                    <p:cond delay="0"/>
                                  </p:stCondLst>
                                  <p:childTnLst>
                                    <p:set>
                                      <p:cBhvr>
                                        <p:cTn id="152" dur="1" fill="hold">
                                          <p:stCondLst>
                                            <p:cond delay="0"/>
                                          </p:stCondLst>
                                        </p:cTn>
                                        <p:tgtEl>
                                          <p:spTgt spid="9"/>
                                        </p:tgtEl>
                                        <p:attrNameLst>
                                          <p:attrName>style.visibility</p:attrName>
                                        </p:attrNameLst>
                                      </p:cBhvr>
                                      <p:to>
                                        <p:strVal val="visible"/>
                                      </p:to>
                                    </p:set>
                                    <p:anim calcmode="lin" valueType="num">
                                      <p:cBhvr>
                                        <p:cTn id="153" dur="2000" fill="hold"/>
                                        <p:tgtEl>
                                          <p:spTgt spid="9"/>
                                        </p:tgtEl>
                                        <p:attrNameLst>
                                          <p:attrName>ppt_w</p:attrName>
                                        </p:attrNameLst>
                                      </p:cBhvr>
                                      <p:tavLst>
                                        <p:tav tm="0" fmla="#ppt_w*sin(2.5*pi*$)">
                                          <p:val>
                                            <p:fltVal val="0"/>
                                          </p:val>
                                        </p:tav>
                                        <p:tav tm="100000">
                                          <p:val>
                                            <p:fltVal val="1"/>
                                          </p:val>
                                        </p:tav>
                                      </p:tavLst>
                                    </p:anim>
                                    <p:anim calcmode="lin" valueType="num">
                                      <p:cBhvr>
                                        <p:cTn id="154" dur="2000" fill="hold"/>
                                        <p:tgtEl>
                                          <p:spTgt spid="9"/>
                                        </p:tgtEl>
                                        <p:attrNameLst>
                                          <p:attrName>ppt_h</p:attrName>
                                        </p:attrNameLst>
                                      </p:cBhvr>
                                      <p:tavLst>
                                        <p:tav tm="0">
                                          <p:val>
                                            <p:strVal val="#ppt_h"/>
                                          </p:val>
                                        </p:tav>
                                        <p:tav tm="100000">
                                          <p:val>
                                            <p:strVal val="#ppt_h"/>
                                          </p:val>
                                        </p:tav>
                                      </p:tavLst>
                                    </p:anim>
                                  </p:childTnLst>
                                </p:cTn>
                              </p:par>
                              <p:par>
                                <p:cTn id="155" presetID="19" presetClass="entr" presetSubtype="10" fill="hold" grpId="1" nodeType="withEffect">
                                  <p:stCondLst>
                                    <p:cond delay="0"/>
                                  </p:stCondLst>
                                  <p:childTnLst>
                                    <p:set>
                                      <p:cBhvr>
                                        <p:cTn id="156" dur="1" fill="hold">
                                          <p:stCondLst>
                                            <p:cond delay="0"/>
                                          </p:stCondLst>
                                        </p:cTn>
                                        <p:tgtEl>
                                          <p:spTgt spid="10"/>
                                        </p:tgtEl>
                                        <p:attrNameLst>
                                          <p:attrName>style.visibility</p:attrName>
                                        </p:attrNameLst>
                                      </p:cBhvr>
                                      <p:to>
                                        <p:strVal val="visible"/>
                                      </p:to>
                                    </p:set>
                                    <p:anim calcmode="lin" valueType="num">
                                      <p:cBhvr>
                                        <p:cTn id="157" dur="2000" fill="hold"/>
                                        <p:tgtEl>
                                          <p:spTgt spid="10"/>
                                        </p:tgtEl>
                                        <p:attrNameLst>
                                          <p:attrName>ppt_w</p:attrName>
                                        </p:attrNameLst>
                                      </p:cBhvr>
                                      <p:tavLst>
                                        <p:tav tm="0" fmla="#ppt_w*sin(2.5*pi*$)">
                                          <p:val>
                                            <p:fltVal val="0"/>
                                          </p:val>
                                        </p:tav>
                                        <p:tav tm="100000">
                                          <p:val>
                                            <p:fltVal val="1"/>
                                          </p:val>
                                        </p:tav>
                                      </p:tavLst>
                                    </p:anim>
                                    <p:anim calcmode="lin" valueType="num">
                                      <p:cBhvr>
                                        <p:cTn id="158" dur="2000" fill="hold"/>
                                        <p:tgtEl>
                                          <p:spTgt spid="10"/>
                                        </p:tgtEl>
                                        <p:attrNameLst>
                                          <p:attrName>ppt_h</p:attrName>
                                        </p:attrNameLst>
                                      </p:cBhvr>
                                      <p:tavLst>
                                        <p:tav tm="0">
                                          <p:val>
                                            <p:strVal val="#ppt_h"/>
                                          </p:val>
                                        </p:tav>
                                        <p:tav tm="100000">
                                          <p:val>
                                            <p:strVal val="#ppt_h"/>
                                          </p:val>
                                        </p:tav>
                                      </p:tavLst>
                                    </p:anim>
                                  </p:childTnLst>
                                </p:cTn>
                              </p:par>
                              <p:par>
                                <p:cTn id="159" presetID="19" presetClass="entr" presetSubtype="10" fill="hold" grpId="1" nodeType="withEffect">
                                  <p:stCondLst>
                                    <p:cond delay="0"/>
                                  </p:stCondLst>
                                  <p:childTnLst>
                                    <p:set>
                                      <p:cBhvr>
                                        <p:cTn id="160" dur="1" fill="hold">
                                          <p:stCondLst>
                                            <p:cond delay="0"/>
                                          </p:stCondLst>
                                        </p:cTn>
                                        <p:tgtEl>
                                          <p:spTgt spid="11"/>
                                        </p:tgtEl>
                                        <p:attrNameLst>
                                          <p:attrName>style.visibility</p:attrName>
                                        </p:attrNameLst>
                                      </p:cBhvr>
                                      <p:to>
                                        <p:strVal val="visible"/>
                                      </p:to>
                                    </p:set>
                                    <p:anim calcmode="lin" valueType="num">
                                      <p:cBhvr>
                                        <p:cTn id="161" dur="2000" fill="hold"/>
                                        <p:tgtEl>
                                          <p:spTgt spid="11"/>
                                        </p:tgtEl>
                                        <p:attrNameLst>
                                          <p:attrName>ppt_w</p:attrName>
                                        </p:attrNameLst>
                                      </p:cBhvr>
                                      <p:tavLst>
                                        <p:tav tm="0" fmla="#ppt_w*sin(2.5*pi*$)">
                                          <p:val>
                                            <p:fltVal val="0"/>
                                          </p:val>
                                        </p:tav>
                                        <p:tav tm="100000">
                                          <p:val>
                                            <p:fltVal val="1"/>
                                          </p:val>
                                        </p:tav>
                                      </p:tavLst>
                                    </p:anim>
                                    <p:anim calcmode="lin" valueType="num">
                                      <p:cBhvr>
                                        <p:cTn id="162" dur="2000" fill="hold"/>
                                        <p:tgtEl>
                                          <p:spTgt spid="11"/>
                                        </p:tgtEl>
                                        <p:attrNameLst>
                                          <p:attrName>ppt_h</p:attrName>
                                        </p:attrNameLst>
                                      </p:cBhvr>
                                      <p:tavLst>
                                        <p:tav tm="0">
                                          <p:val>
                                            <p:strVal val="#ppt_h"/>
                                          </p:val>
                                        </p:tav>
                                        <p:tav tm="100000">
                                          <p:val>
                                            <p:strVal val="#ppt_h"/>
                                          </p:val>
                                        </p:tav>
                                      </p:tavLst>
                                    </p:anim>
                                  </p:childTnLst>
                                </p:cTn>
                              </p:par>
                              <p:par>
                                <p:cTn id="163" presetID="19" presetClass="entr" presetSubtype="10" fill="hold" grpId="1" nodeType="withEffect">
                                  <p:stCondLst>
                                    <p:cond delay="0"/>
                                  </p:stCondLst>
                                  <p:childTnLst>
                                    <p:set>
                                      <p:cBhvr>
                                        <p:cTn id="164" dur="1" fill="hold">
                                          <p:stCondLst>
                                            <p:cond delay="0"/>
                                          </p:stCondLst>
                                        </p:cTn>
                                        <p:tgtEl>
                                          <p:spTgt spid="12"/>
                                        </p:tgtEl>
                                        <p:attrNameLst>
                                          <p:attrName>style.visibility</p:attrName>
                                        </p:attrNameLst>
                                      </p:cBhvr>
                                      <p:to>
                                        <p:strVal val="visible"/>
                                      </p:to>
                                    </p:set>
                                    <p:anim calcmode="lin" valueType="num">
                                      <p:cBhvr>
                                        <p:cTn id="165" dur="2000" fill="hold"/>
                                        <p:tgtEl>
                                          <p:spTgt spid="12"/>
                                        </p:tgtEl>
                                        <p:attrNameLst>
                                          <p:attrName>ppt_w</p:attrName>
                                        </p:attrNameLst>
                                      </p:cBhvr>
                                      <p:tavLst>
                                        <p:tav tm="0" fmla="#ppt_w*sin(2.5*pi*$)">
                                          <p:val>
                                            <p:fltVal val="0"/>
                                          </p:val>
                                        </p:tav>
                                        <p:tav tm="100000">
                                          <p:val>
                                            <p:fltVal val="1"/>
                                          </p:val>
                                        </p:tav>
                                      </p:tavLst>
                                    </p:anim>
                                    <p:anim calcmode="lin" valueType="num">
                                      <p:cBhvr>
                                        <p:cTn id="166" dur="2000" fill="hold"/>
                                        <p:tgtEl>
                                          <p:spTgt spid="12"/>
                                        </p:tgtEl>
                                        <p:attrNameLst>
                                          <p:attrName>ppt_h</p:attrName>
                                        </p:attrNameLst>
                                      </p:cBhvr>
                                      <p:tavLst>
                                        <p:tav tm="0">
                                          <p:val>
                                            <p:strVal val="#ppt_h"/>
                                          </p:val>
                                        </p:tav>
                                        <p:tav tm="100000">
                                          <p:val>
                                            <p:strVal val="#ppt_h"/>
                                          </p:val>
                                        </p:tav>
                                      </p:tavLst>
                                    </p:anim>
                                  </p:childTnLst>
                                </p:cTn>
                              </p:par>
                              <p:par>
                                <p:cTn id="167" presetID="19" presetClass="entr" presetSubtype="10" fill="hold" grpId="1" nodeType="withEffect">
                                  <p:stCondLst>
                                    <p:cond delay="0"/>
                                  </p:stCondLst>
                                  <p:childTnLst>
                                    <p:set>
                                      <p:cBhvr>
                                        <p:cTn id="168" dur="1" fill="hold">
                                          <p:stCondLst>
                                            <p:cond delay="0"/>
                                          </p:stCondLst>
                                        </p:cTn>
                                        <p:tgtEl>
                                          <p:spTgt spid="13"/>
                                        </p:tgtEl>
                                        <p:attrNameLst>
                                          <p:attrName>style.visibility</p:attrName>
                                        </p:attrNameLst>
                                      </p:cBhvr>
                                      <p:to>
                                        <p:strVal val="visible"/>
                                      </p:to>
                                    </p:set>
                                    <p:anim calcmode="lin" valueType="num">
                                      <p:cBhvr>
                                        <p:cTn id="169" dur="2000" fill="hold"/>
                                        <p:tgtEl>
                                          <p:spTgt spid="13"/>
                                        </p:tgtEl>
                                        <p:attrNameLst>
                                          <p:attrName>ppt_w</p:attrName>
                                        </p:attrNameLst>
                                      </p:cBhvr>
                                      <p:tavLst>
                                        <p:tav tm="0" fmla="#ppt_w*sin(2.5*pi*$)">
                                          <p:val>
                                            <p:fltVal val="0"/>
                                          </p:val>
                                        </p:tav>
                                        <p:tav tm="100000">
                                          <p:val>
                                            <p:fltVal val="1"/>
                                          </p:val>
                                        </p:tav>
                                      </p:tavLst>
                                    </p:anim>
                                    <p:anim calcmode="lin" valueType="num">
                                      <p:cBhvr>
                                        <p:cTn id="170" dur="2000" fill="hold"/>
                                        <p:tgtEl>
                                          <p:spTgt spid="13"/>
                                        </p:tgtEl>
                                        <p:attrNameLst>
                                          <p:attrName>ppt_h</p:attrName>
                                        </p:attrNameLst>
                                      </p:cBhvr>
                                      <p:tavLst>
                                        <p:tav tm="0">
                                          <p:val>
                                            <p:strVal val="#ppt_h"/>
                                          </p:val>
                                        </p:tav>
                                        <p:tav tm="100000">
                                          <p:val>
                                            <p:strVal val="#ppt_h"/>
                                          </p:val>
                                        </p:tav>
                                      </p:tavLst>
                                    </p:anim>
                                  </p:childTnLst>
                                </p:cTn>
                              </p:par>
                              <p:par>
                                <p:cTn id="171" presetID="19" presetClass="entr" presetSubtype="10" fill="hold" grpId="1" nodeType="withEffect">
                                  <p:stCondLst>
                                    <p:cond delay="0"/>
                                  </p:stCondLst>
                                  <p:childTnLst>
                                    <p:set>
                                      <p:cBhvr>
                                        <p:cTn id="172" dur="1" fill="hold">
                                          <p:stCondLst>
                                            <p:cond delay="0"/>
                                          </p:stCondLst>
                                        </p:cTn>
                                        <p:tgtEl>
                                          <p:spTgt spid="14"/>
                                        </p:tgtEl>
                                        <p:attrNameLst>
                                          <p:attrName>style.visibility</p:attrName>
                                        </p:attrNameLst>
                                      </p:cBhvr>
                                      <p:to>
                                        <p:strVal val="visible"/>
                                      </p:to>
                                    </p:set>
                                    <p:anim calcmode="lin" valueType="num">
                                      <p:cBhvr>
                                        <p:cTn id="173" dur="2000" fill="hold"/>
                                        <p:tgtEl>
                                          <p:spTgt spid="14"/>
                                        </p:tgtEl>
                                        <p:attrNameLst>
                                          <p:attrName>ppt_w</p:attrName>
                                        </p:attrNameLst>
                                      </p:cBhvr>
                                      <p:tavLst>
                                        <p:tav tm="0" fmla="#ppt_w*sin(2.5*pi*$)">
                                          <p:val>
                                            <p:fltVal val="0"/>
                                          </p:val>
                                        </p:tav>
                                        <p:tav tm="100000">
                                          <p:val>
                                            <p:fltVal val="1"/>
                                          </p:val>
                                        </p:tav>
                                      </p:tavLst>
                                    </p:anim>
                                    <p:anim calcmode="lin" valueType="num">
                                      <p:cBhvr>
                                        <p:cTn id="174" dur="2000" fill="hold"/>
                                        <p:tgtEl>
                                          <p:spTgt spid="14"/>
                                        </p:tgtEl>
                                        <p:attrNameLst>
                                          <p:attrName>ppt_h</p:attrName>
                                        </p:attrNameLst>
                                      </p:cBhvr>
                                      <p:tavLst>
                                        <p:tav tm="0">
                                          <p:val>
                                            <p:strVal val="#ppt_h"/>
                                          </p:val>
                                        </p:tav>
                                        <p:tav tm="100000">
                                          <p:val>
                                            <p:strVal val="#ppt_h"/>
                                          </p:val>
                                        </p:tav>
                                      </p:tavLst>
                                    </p:anim>
                                  </p:childTnLst>
                                </p:cTn>
                              </p:par>
                              <p:par>
                                <p:cTn id="175" presetID="19" presetClass="entr" presetSubtype="10" fill="hold" grpId="1" nodeType="withEffect">
                                  <p:stCondLst>
                                    <p:cond delay="0"/>
                                  </p:stCondLst>
                                  <p:childTnLst>
                                    <p:set>
                                      <p:cBhvr>
                                        <p:cTn id="176" dur="1" fill="hold">
                                          <p:stCondLst>
                                            <p:cond delay="0"/>
                                          </p:stCondLst>
                                        </p:cTn>
                                        <p:tgtEl>
                                          <p:spTgt spid="15"/>
                                        </p:tgtEl>
                                        <p:attrNameLst>
                                          <p:attrName>style.visibility</p:attrName>
                                        </p:attrNameLst>
                                      </p:cBhvr>
                                      <p:to>
                                        <p:strVal val="visible"/>
                                      </p:to>
                                    </p:set>
                                    <p:anim calcmode="lin" valueType="num">
                                      <p:cBhvr>
                                        <p:cTn id="177" dur="2000" fill="hold"/>
                                        <p:tgtEl>
                                          <p:spTgt spid="15"/>
                                        </p:tgtEl>
                                        <p:attrNameLst>
                                          <p:attrName>ppt_w</p:attrName>
                                        </p:attrNameLst>
                                      </p:cBhvr>
                                      <p:tavLst>
                                        <p:tav tm="0" fmla="#ppt_w*sin(2.5*pi*$)">
                                          <p:val>
                                            <p:fltVal val="0"/>
                                          </p:val>
                                        </p:tav>
                                        <p:tav tm="100000">
                                          <p:val>
                                            <p:fltVal val="1"/>
                                          </p:val>
                                        </p:tav>
                                      </p:tavLst>
                                    </p:anim>
                                    <p:anim calcmode="lin" valueType="num">
                                      <p:cBhvr>
                                        <p:cTn id="178" dur="2000" fill="hold"/>
                                        <p:tgtEl>
                                          <p:spTgt spid="15"/>
                                        </p:tgtEl>
                                        <p:attrNameLst>
                                          <p:attrName>ppt_h</p:attrName>
                                        </p:attrNameLst>
                                      </p:cBhvr>
                                      <p:tavLst>
                                        <p:tav tm="0">
                                          <p:val>
                                            <p:strVal val="#ppt_h"/>
                                          </p:val>
                                        </p:tav>
                                        <p:tav tm="100000">
                                          <p:val>
                                            <p:strVal val="#ppt_h"/>
                                          </p:val>
                                        </p:tav>
                                      </p:tavLst>
                                    </p:anim>
                                  </p:childTnLst>
                                </p:cTn>
                              </p:par>
                              <p:par>
                                <p:cTn id="179" presetID="19" presetClass="entr" presetSubtype="10" fill="hold" grpId="1" nodeType="withEffect">
                                  <p:stCondLst>
                                    <p:cond delay="0"/>
                                  </p:stCondLst>
                                  <p:childTnLst>
                                    <p:set>
                                      <p:cBhvr>
                                        <p:cTn id="180" dur="1" fill="hold">
                                          <p:stCondLst>
                                            <p:cond delay="0"/>
                                          </p:stCondLst>
                                        </p:cTn>
                                        <p:tgtEl>
                                          <p:spTgt spid="16"/>
                                        </p:tgtEl>
                                        <p:attrNameLst>
                                          <p:attrName>style.visibility</p:attrName>
                                        </p:attrNameLst>
                                      </p:cBhvr>
                                      <p:to>
                                        <p:strVal val="visible"/>
                                      </p:to>
                                    </p:set>
                                    <p:anim calcmode="lin" valueType="num">
                                      <p:cBhvr>
                                        <p:cTn id="181" dur="2000" fill="hold"/>
                                        <p:tgtEl>
                                          <p:spTgt spid="16"/>
                                        </p:tgtEl>
                                        <p:attrNameLst>
                                          <p:attrName>ppt_w</p:attrName>
                                        </p:attrNameLst>
                                      </p:cBhvr>
                                      <p:tavLst>
                                        <p:tav tm="0" fmla="#ppt_w*sin(2.5*pi*$)">
                                          <p:val>
                                            <p:fltVal val="0"/>
                                          </p:val>
                                        </p:tav>
                                        <p:tav tm="100000">
                                          <p:val>
                                            <p:fltVal val="1"/>
                                          </p:val>
                                        </p:tav>
                                      </p:tavLst>
                                    </p:anim>
                                    <p:anim calcmode="lin" valueType="num">
                                      <p:cBhvr>
                                        <p:cTn id="182" dur="2000" fill="hold"/>
                                        <p:tgtEl>
                                          <p:spTgt spid="16"/>
                                        </p:tgtEl>
                                        <p:attrNameLst>
                                          <p:attrName>ppt_h</p:attrName>
                                        </p:attrNameLst>
                                      </p:cBhvr>
                                      <p:tavLst>
                                        <p:tav tm="0">
                                          <p:val>
                                            <p:strVal val="#ppt_h"/>
                                          </p:val>
                                        </p:tav>
                                        <p:tav tm="100000">
                                          <p:val>
                                            <p:strVal val="#ppt_h"/>
                                          </p:val>
                                        </p:tav>
                                      </p:tavLst>
                                    </p:anim>
                                  </p:childTnLst>
                                </p:cTn>
                              </p:par>
                              <p:par>
                                <p:cTn id="183" presetID="19" presetClass="entr" presetSubtype="10" fill="hold" grpId="1" nodeType="withEffect">
                                  <p:stCondLst>
                                    <p:cond delay="0"/>
                                  </p:stCondLst>
                                  <p:childTnLst>
                                    <p:set>
                                      <p:cBhvr>
                                        <p:cTn id="184" dur="1" fill="hold">
                                          <p:stCondLst>
                                            <p:cond delay="0"/>
                                          </p:stCondLst>
                                        </p:cTn>
                                        <p:tgtEl>
                                          <p:spTgt spid="17"/>
                                        </p:tgtEl>
                                        <p:attrNameLst>
                                          <p:attrName>style.visibility</p:attrName>
                                        </p:attrNameLst>
                                      </p:cBhvr>
                                      <p:to>
                                        <p:strVal val="visible"/>
                                      </p:to>
                                    </p:set>
                                    <p:anim calcmode="lin" valueType="num">
                                      <p:cBhvr>
                                        <p:cTn id="185" dur="2000" fill="hold"/>
                                        <p:tgtEl>
                                          <p:spTgt spid="17"/>
                                        </p:tgtEl>
                                        <p:attrNameLst>
                                          <p:attrName>ppt_w</p:attrName>
                                        </p:attrNameLst>
                                      </p:cBhvr>
                                      <p:tavLst>
                                        <p:tav tm="0" fmla="#ppt_w*sin(2.5*pi*$)">
                                          <p:val>
                                            <p:fltVal val="0"/>
                                          </p:val>
                                        </p:tav>
                                        <p:tav tm="100000">
                                          <p:val>
                                            <p:fltVal val="1"/>
                                          </p:val>
                                        </p:tav>
                                      </p:tavLst>
                                    </p:anim>
                                    <p:anim calcmode="lin" valueType="num">
                                      <p:cBhvr>
                                        <p:cTn id="186" dur="2000" fill="hold"/>
                                        <p:tgtEl>
                                          <p:spTgt spid="17"/>
                                        </p:tgtEl>
                                        <p:attrNameLst>
                                          <p:attrName>ppt_h</p:attrName>
                                        </p:attrNameLst>
                                      </p:cBhvr>
                                      <p:tavLst>
                                        <p:tav tm="0">
                                          <p:val>
                                            <p:strVal val="#ppt_h"/>
                                          </p:val>
                                        </p:tav>
                                        <p:tav tm="100000">
                                          <p:val>
                                            <p:strVal val="#ppt_h"/>
                                          </p:val>
                                        </p:tav>
                                      </p:tavLst>
                                    </p:anim>
                                  </p:childTnLst>
                                </p:cTn>
                              </p:par>
                              <p:par>
                                <p:cTn id="187" presetID="19" presetClass="entr" presetSubtype="10" fill="hold" grpId="1" nodeType="withEffect">
                                  <p:stCondLst>
                                    <p:cond delay="0"/>
                                  </p:stCondLst>
                                  <p:childTnLst>
                                    <p:set>
                                      <p:cBhvr>
                                        <p:cTn id="188" dur="1" fill="hold">
                                          <p:stCondLst>
                                            <p:cond delay="0"/>
                                          </p:stCondLst>
                                        </p:cTn>
                                        <p:tgtEl>
                                          <p:spTgt spid="18"/>
                                        </p:tgtEl>
                                        <p:attrNameLst>
                                          <p:attrName>style.visibility</p:attrName>
                                        </p:attrNameLst>
                                      </p:cBhvr>
                                      <p:to>
                                        <p:strVal val="visible"/>
                                      </p:to>
                                    </p:set>
                                    <p:anim calcmode="lin" valueType="num">
                                      <p:cBhvr>
                                        <p:cTn id="189" dur="2000" fill="hold"/>
                                        <p:tgtEl>
                                          <p:spTgt spid="18"/>
                                        </p:tgtEl>
                                        <p:attrNameLst>
                                          <p:attrName>ppt_w</p:attrName>
                                        </p:attrNameLst>
                                      </p:cBhvr>
                                      <p:tavLst>
                                        <p:tav tm="0" fmla="#ppt_w*sin(2.5*pi*$)">
                                          <p:val>
                                            <p:fltVal val="0"/>
                                          </p:val>
                                        </p:tav>
                                        <p:tav tm="100000">
                                          <p:val>
                                            <p:fltVal val="1"/>
                                          </p:val>
                                        </p:tav>
                                      </p:tavLst>
                                    </p:anim>
                                    <p:anim calcmode="lin" valueType="num">
                                      <p:cBhvr>
                                        <p:cTn id="190" dur="2000" fill="hold"/>
                                        <p:tgtEl>
                                          <p:spTgt spid="18"/>
                                        </p:tgtEl>
                                        <p:attrNameLst>
                                          <p:attrName>ppt_h</p:attrName>
                                        </p:attrNameLst>
                                      </p:cBhvr>
                                      <p:tavLst>
                                        <p:tav tm="0">
                                          <p:val>
                                            <p:strVal val="#ppt_h"/>
                                          </p:val>
                                        </p:tav>
                                        <p:tav tm="100000">
                                          <p:val>
                                            <p:strVal val="#ppt_h"/>
                                          </p:val>
                                        </p:tav>
                                      </p:tavLst>
                                    </p:anim>
                                  </p:childTnLst>
                                </p:cTn>
                              </p:par>
                              <p:par>
                                <p:cTn id="191" presetID="19" presetClass="entr" presetSubtype="10" fill="hold" grpId="1" nodeType="withEffect">
                                  <p:stCondLst>
                                    <p:cond delay="0"/>
                                  </p:stCondLst>
                                  <p:childTnLst>
                                    <p:set>
                                      <p:cBhvr>
                                        <p:cTn id="192" dur="1" fill="hold">
                                          <p:stCondLst>
                                            <p:cond delay="0"/>
                                          </p:stCondLst>
                                        </p:cTn>
                                        <p:tgtEl>
                                          <p:spTgt spid="19"/>
                                        </p:tgtEl>
                                        <p:attrNameLst>
                                          <p:attrName>style.visibility</p:attrName>
                                        </p:attrNameLst>
                                      </p:cBhvr>
                                      <p:to>
                                        <p:strVal val="visible"/>
                                      </p:to>
                                    </p:set>
                                    <p:anim calcmode="lin" valueType="num">
                                      <p:cBhvr>
                                        <p:cTn id="193" dur="2000" fill="hold"/>
                                        <p:tgtEl>
                                          <p:spTgt spid="19"/>
                                        </p:tgtEl>
                                        <p:attrNameLst>
                                          <p:attrName>ppt_w</p:attrName>
                                        </p:attrNameLst>
                                      </p:cBhvr>
                                      <p:tavLst>
                                        <p:tav tm="0" fmla="#ppt_w*sin(2.5*pi*$)">
                                          <p:val>
                                            <p:fltVal val="0"/>
                                          </p:val>
                                        </p:tav>
                                        <p:tav tm="100000">
                                          <p:val>
                                            <p:fltVal val="1"/>
                                          </p:val>
                                        </p:tav>
                                      </p:tavLst>
                                    </p:anim>
                                    <p:anim calcmode="lin" valueType="num">
                                      <p:cBhvr>
                                        <p:cTn id="194" dur="2000" fill="hold"/>
                                        <p:tgtEl>
                                          <p:spTgt spid="19"/>
                                        </p:tgtEl>
                                        <p:attrNameLst>
                                          <p:attrName>ppt_h</p:attrName>
                                        </p:attrNameLst>
                                      </p:cBhvr>
                                      <p:tavLst>
                                        <p:tav tm="0">
                                          <p:val>
                                            <p:strVal val="#ppt_h"/>
                                          </p:val>
                                        </p:tav>
                                        <p:tav tm="100000">
                                          <p:val>
                                            <p:strVal val="#ppt_h"/>
                                          </p:val>
                                        </p:tav>
                                      </p:tavLst>
                                    </p:anim>
                                  </p:childTnLst>
                                </p:cTn>
                              </p:par>
                              <p:par>
                                <p:cTn id="195" presetID="19" presetClass="entr" presetSubtype="10" fill="hold" grpId="1" nodeType="withEffect">
                                  <p:stCondLst>
                                    <p:cond delay="0"/>
                                  </p:stCondLst>
                                  <p:childTnLst>
                                    <p:set>
                                      <p:cBhvr>
                                        <p:cTn id="196" dur="1" fill="hold">
                                          <p:stCondLst>
                                            <p:cond delay="0"/>
                                          </p:stCondLst>
                                        </p:cTn>
                                        <p:tgtEl>
                                          <p:spTgt spid="20"/>
                                        </p:tgtEl>
                                        <p:attrNameLst>
                                          <p:attrName>style.visibility</p:attrName>
                                        </p:attrNameLst>
                                      </p:cBhvr>
                                      <p:to>
                                        <p:strVal val="visible"/>
                                      </p:to>
                                    </p:set>
                                    <p:anim calcmode="lin" valueType="num">
                                      <p:cBhvr>
                                        <p:cTn id="197" dur="2000" fill="hold"/>
                                        <p:tgtEl>
                                          <p:spTgt spid="20"/>
                                        </p:tgtEl>
                                        <p:attrNameLst>
                                          <p:attrName>ppt_w</p:attrName>
                                        </p:attrNameLst>
                                      </p:cBhvr>
                                      <p:tavLst>
                                        <p:tav tm="0" fmla="#ppt_w*sin(2.5*pi*$)">
                                          <p:val>
                                            <p:fltVal val="0"/>
                                          </p:val>
                                        </p:tav>
                                        <p:tav tm="100000">
                                          <p:val>
                                            <p:fltVal val="1"/>
                                          </p:val>
                                        </p:tav>
                                      </p:tavLst>
                                    </p:anim>
                                    <p:anim calcmode="lin" valueType="num">
                                      <p:cBhvr>
                                        <p:cTn id="198" dur="2000" fill="hold"/>
                                        <p:tgtEl>
                                          <p:spTgt spid="20"/>
                                        </p:tgtEl>
                                        <p:attrNameLst>
                                          <p:attrName>ppt_h</p:attrName>
                                        </p:attrNameLst>
                                      </p:cBhvr>
                                      <p:tavLst>
                                        <p:tav tm="0">
                                          <p:val>
                                            <p:strVal val="#ppt_h"/>
                                          </p:val>
                                        </p:tav>
                                        <p:tav tm="100000">
                                          <p:val>
                                            <p:strVal val="#ppt_h"/>
                                          </p:val>
                                        </p:tav>
                                      </p:tavLst>
                                    </p:anim>
                                  </p:childTnLst>
                                </p:cTn>
                              </p:par>
                              <p:par>
                                <p:cTn id="199" presetID="19" presetClass="entr" presetSubtype="10" fill="hold" grpId="1" nodeType="withEffect">
                                  <p:stCondLst>
                                    <p:cond delay="0"/>
                                  </p:stCondLst>
                                  <p:childTnLst>
                                    <p:set>
                                      <p:cBhvr>
                                        <p:cTn id="200" dur="1" fill="hold">
                                          <p:stCondLst>
                                            <p:cond delay="0"/>
                                          </p:stCondLst>
                                        </p:cTn>
                                        <p:tgtEl>
                                          <p:spTgt spid="21"/>
                                        </p:tgtEl>
                                        <p:attrNameLst>
                                          <p:attrName>style.visibility</p:attrName>
                                        </p:attrNameLst>
                                      </p:cBhvr>
                                      <p:to>
                                        <p:strVal val="visible"/>
                                      </p:to>
                                    </p:set>
                                    <p:anim calcmode="lin" valueType="num">
                                      <p:cBhvr>
                                        <p:cTn id="201" dur="2000" fill="hold"/>
                                        <p:tgtEl>
                                          <p:spTgt spid="21"/>
                                        </p:tgtEl>
                                        <p:attrNameLst>
                                          <p:attrName>ppt_w</p:attrName>
                                        </p:attrNameLst>
                                      </p:cBhvr>
                                      <p:tavLst>
                                        <p:tav tm="0" fmla="#ppt_w*sin(2.5*pi*$)">
                                          <p:val>
                                            <p:fltVal val="0"/>
                                          </p:val>
                                        </p:tav>
                                        <p:tav tm="100000">
                                          <p:val>
                                            <p:fltVal val="1"/>
                                          </p:val>
                                        </p:tav>
                                      </p:tavLst>
                                    </p:anim>
                                    <p:anim calcmode="lin" valueType="num">
                                      <p:cBhvr>
                                        <p:cTn id="202" dur="2000" fill="hold"/>
                                        <p:tgtEl>
                                          <p:spTgt spid="21"/>
                                        </p:tgtEl>
                                        <p:attrNameLst>
                                          <p:attrName>ppt_h</p:attrName>
                                        </p:attrNameLst>
                                      </p:cBhvr>
                                      <p:tavLst>
                                        <p:tav tm="0">
                                          <p:val>
                                            <p:strVal val="#ppt_h"/>
                                          </p:val>
                                        </p:tav>
                                        <p:tav tm="100000">
                                          <p:val>
                                            <p:strVal val="#ppt_h"/>
                                          </p:val>
                                        </p:tav>
                                      </p:tavLst>
                                    </p:anim>
                                  </p:childTnLst>
                                </p:cTn>
                              </p:par>
                              <p:par>
                                <p:cTn id="203" presetID="19" presetClass="entr" presetSubtype="10" fill="hold" grpId="1" nodeType="withEffect">
                                  <p:stCondLst>
                                    <p:cond delay="0"/>
                                  </p:stCondLst>
                                  <p:childTnLst>
                                    <p:set>
                                      <p:cBhvr>
                                        <p:cTn id="204" dur="1" fill="hold">
                                          <p:stCondLst>
                                            <p:cond delay="0"/>
                                          </p:stCondLst>
                                        </p:cTn>
                                        <p:tgtEl>
                                          <p:spTgt spid="22"/>
                                        </p:tgtEl>
                                        <p:attrNameLst>
                                          <p:attrName>style.visibility</p:attrName>
                                        </p:attrNameLst>
                                      </p:cBhvr>
                                      <p:to>
                                        <p:strVal val="visible"/>
                                      </p:to>
                                    </p:set>
                                    <p:anim calcmode="lin" valueType="num">
                                      <p:cBhvr>
                                        <p:cTn id="205" dur="2000" fill="hold"/>
                                        <p:tgtEl>
                                          <p:spTgt spid="22"/>
                                        </p:tgtEl>
                                        <p:attrNameLst>
                                          <p:attrName>ppt_w</p:attrName>
                                        </p:attrNameLst>
                                      </p:cBhvr>
                                      <p:tavLst>
                                        <p:tav tm="0" fmla="#ppt_w*sin(2.5*pi*$)">
                                          <p:val>
                                            <p:fltVal val="0"/>
                                          </p:val>
                                        </p:tav>
                                        <p:tav tm="100000">
                                          <p:val>
                                            <p:fltVal val="1"/>
                                          </p:val>
                                        </p:tav>
                                      </p:tavLst>
                                    </p:anim>
                                    <p:anim calcmode="lin" valueType="num">
                                      <p:cBhvr>
                                        <p:cTn id="206" dur="2000" fill="hold"/>
                                        <p:tgtEl>
                                          <p:spTgt spid="22"/>
                                        </p:tgtEl>
                                        <p:attrNameLst>
                                          <p:attrName>ppt_h</p:attrName>
                                        </p:attrNameLst>
                                      </p:cBhvr>
                                      <p:tavLst>
                                        <p:tav tm="0">
                                          <p:val>
                                            <p:strVal val="#ppt_h"/>
                                          </p:val>
                                        </p:tav>
                                        <p:tav tm="100000">
                                          <p:val>
                                            <p:strVal val="#ppt_h"/>
                                          </p:val>
                                        </p:tav>
                                      </p:tavLst>
                                    </p:anim>
                                  </p:childTnLst>
                                </p:cTn>
                              </p:par>
                              <p:par>
                                <p:cTn id="207" presetID="3" presetClass="entr" presetSubtype="5" fill="hold" grpId="2" nodeType="withEffect">
                                  <p:stCondLst>
                                    <p:cond delay="0"/>
                                  </p:stCondLst>
                                  <p:childTnLst>
                                    <p:set>
                                      <p:cBhvr>
                                        <p:cTn id="208" dur="1" fill="hold">
                                          <p:stCondLst>
                                            <p:cond delay="0"/>
                                          </p:stCondLst>
                                        </p:cTn>
                                        <p:tgtEl>
                                          <p:spTgt spid="3"/>
                                        </p:tgtEl>
                                        <p:attrNameLst>
                                          <p:attrName>style.visibility</p:attrName>
                                        </p:attrNameLst>
                                      </p:cBhvr>
                                      <p:to>
                                        <p:strVal val="visible"/>
                                      </p:to>
                                    </p:set>
                                    <p:animEffect transition="in" filter="blinds(vertical)">
                                      <p:cBhvr>
                                        <p:cTn id="209" dur="2000"/>
                                        <p:tgtEl>
                                          <p:spTgt spid="3"/>
                                        </p:tgtEl>
                                      </p:cBhvr>
                                    </p:animEffect>
                                  </p:childTnLst>
                                </p:cTn>
                              </p:par>
                              <p:par>
                                <p:cTn id="210" presetID="3" presetClass="entr" presetSubtype="5" fill="hold" grpId="2" nodeType="withEffect">
                                  <p:stCondLst>
                                    <p:cond delay="0"/>
                                  </p:stCondLst>
                                  <p:childTnLst>
                                    <p:set>
                                      <p:cBhvr>
                                        <p:cTn id="211" dur="1" fill="hold">
                                          <p:stCondLst>
                                            <p:cond delay="0"/>
                                          </p:stCondLst>
                                        </p:cTn>
                                        <p:tgtEl>
                                          <p:spTgt spid="4"/>
                                        </p:tgtEl>
                                        <p:attrNameLst>
                                          <p:attrName>style.visibility</p:attrName>
                                        </p:attrNameLst>
                                      </p:cBhvr>
                                      <p:to>
                                        <p:strVal val="visible"/>
                                      </p:to>
                                    </p:set>
                                    <p:animEffect transition="in" filter="blinds(vertical)">
                                      <p:cBhvr>
                                        <p:cTn id="212" dur="2000"/>
                                        <p:tgtEl>
                                          <p:spTgt spid="4"/>
                                        </p:tgtEl>
                                      </p:cBhvr>
                                    </p:animEffect>
                                  </p:childTnLst>
                                </p:cTn>
                              </p:par>
                              <p:par>
                                <p:cTn id="213" presetID="3" presetClass="entr" presetSubtype="5" fill="hold" grpId="2" nodeType="withEffect">
                                  <p:stCondLst>
                                    <p:cond delay="0"/>
                                  </p:stCondLst>
                                  <p:childTnLst>
                                    <p:set>
                                      <p:cBhvr>
                                        <p:cTn id="214" dur="1" fill="hold">
                                          <p:stCondLst>
                                            <p:cond delay="0"/>
                                          </p:stCondLst>
                                        </p:cTn>
                                        <p:tgtEl>
                                          <p:spTgt spid="5"/>
                                        </p:tgtEl>
                                        <p:attrNameLst>
                                          <p:attrName>style.visibility</p:attrName>
                                        </p:attrNameLst>
                                      </p:cBhvr>
                                      <p:to>
                                        <p:strVal val="visible"/>
                                      </p:to>
                                    </p:set>
                                    <p:animEffect transition="in" filter="blinds(vertical)">
                                      <p:cBhvr>
                                        <p:cTn id="215" dur="2000"/>
                                        <p:tgtEl>
                                          <p:spTgt spid="5"/>
                                        </p:tgtEl>
                                      </p:cBhvr>
                                    </p:animEffect>
                                  </p:childTnLst>
                                </p:cTn>
                              </p:par>
                              <p:par>
                                <p:cTn id="216" presetID="3" presetClass="entr" presetSubtype="5" fill="hold" grpId="2" nodeType="withEffect">
                                  <p:stCondLst>
                                    <p:cond delay="0"/>
                                  </p:stCondLst>
                                  <p:childTnLst>
                                    <p:set>
                                      <p:cBhvr>
                                        <p:cTn id="217" dur="1" fill="hold">
                                          <p:stCondLst>
                                            <p:cond delay="0"/>
                                          </p:stCondLst>
                                        </p:cTn>
                                        <p:tgtEl>
                                          <p:spTgt spid="6"/>
                                        </p:tgtEl>
                                        <p:attrNameLst>
                                          <p:attrName>style.visibility</p:attrName>
                                        </p:attrNameLst>
                                      </p:cBhvr>
                                      <p:to>
                                        <p:strVal val="visible"/>
                                      </p:to>
                                    </p:set>
                                    <p:animEffect transition="in" filter="blinds(vertical)">
                                      <p:cBhvr>
                                        <p:cTn id="218" dur="2000"/>
                                        <p:tgtEl>
                                          <p:spTgt spid="6"/>
                                        </p:tgtEl>
                                      </p:cBhvr>
                                    </p:animEffect>
                                  </p:childTnLst>
                                </p:cTn>
                              </p:par>
                              <p:par>
                                <p:cTn id="219" presetID="3" presetClass="entr" presetSubtype="5" fill="hold" grpId="2" nodeType="withEffect">
                                  <p:stCondLst>
                                    <p:cond delay="0"/>
                                  </p:stCondLst>
                                  <p:childTnLst>
                                    <p:set>
                                      <p:cBhvr>
                                        <p:cTn id="220" dur="1" fill="hold">
                                          <p:stCondLst>
                                            <p:cond delay="0"/>
                                          </p:stCondLst>
                                        </p:cTn>
                                        <p:tgtEl>
                                          <p:spTgt spid="7"/>
                                        </p:tgtEl>
                                        <p:attrNameLst>
                                          <p:attrName>style.visibility</p:attrName>
                                        </p:attrNameLst>
                                      </p:cBhvr>
                                      <p:to>
                                        <p:strVal val="visible"/>
                                      </p:to>
                                    </p:set>
                                    <p:animEffect transition="in" filter="blinds(vertical)">
                                      <p:cBhvr>
                                        <p:cTn id="221" dur="2000"/>
                                        <p:tgtEl>
                                          <p:spTgt spid="7"/>
                                        </p:tgtEl>
                                      </p:cBhvr>
                                    </p:animEffect>
                                  </p:childTnLst>
                                </p:cTn>
                              </p:par>
                              <p:par>
                                <p:cTn id="222" presetID="3" presetClass="entr" presetSubtype="5" fill="hold" grpId="2" nodeType="withEffect">
                                  <p:stCondLst>
                                    <p:cond delay="0"/>
                                  </p:stCondLst>
                                  <p:childTnLst>
                                    <p:set>
                                      <p:cBhvr>
                                        <p:cTn id="223" dur="1" fill="hold">
                                          <p:stCondLst>
                                            <p:cond delay="0"/>
                                          </p:stCondLst>
                                        </p:cTn>
                                        <p:tgtEl>
                                          <p:spTgt spid="8"/>
                                        </p:tgtEl>
                                        <p:attrNameLst>
                                          <p:attrName>style.visibility</p:attrName>
                                        </p:attrNameLst>
                                      </p:cBhvr>
                                      <p:to>
                                        <p:strVal val="visible"/>
                                      </p:to>
                                    </p:set>
                                    <p:animEffect transition="in" filter="blinds(vertical)">
                                      <p:cBhvr>
                                        <p:cTn id="224" dur="2000"/>
                                        <p:tgtEl>
                                          <p:spTgt spid="8"/>
                                        </p:tgtEl>
                                      </p:cBhvr>
                                    </p:animEffect>
                                  </p:childTnLst>
                                </p:cTn>
                              </p:par>
                              <p:par>
                                <p:cTn id="225" presetID="3" presetClass="entr" presetSubtype="5" fill="hold" grpId="2" nodeType="withEffect">
                                  <p:stCondLst>
                                    <p:cond delay="0"/>
                                  </p:stCondLst>
                                  <p:childTnLst>
                                    <p:set>
                                      <p:cBhvr>
                                        <p:cTn id="226" dur="1" fill="hold">
                                          <p:stCondLst>
                                            <p:cond delay="0"/>
                                          </p:stCondLst>
                                        </p:cTn>
                                        <p:tgtEl>
                                          <p:spTgt spid="9"/>
                                        </p:tgtEl>
                                        <p:attrNameLst>
                                          <p:attrName>style.visibility</p:attrName>
                                        </p:attrNameLst>
                                      </p:cBhvr>
                                      <p:to>
                                        <p:strVal val="visible"/>
                                      </p:to>
                                    </p:set>
                                    <p:animEffect transition="in" filter="blinds(vertical)">
                                      <p:cBhvr>
                                        <p:cTn id="227" dur="2000"/>
                                        <p:tgtEl>
                                          <p:spTgt spid="9"/>
                                        </p:tgtEl>
                                      </p:cBhvr>
                                    </p:animEffect>
                                  </p:childTnLst>
                                </p:cTn>
                              </p:par>
                              <p:par>
                                <p:cTn id="228" presetID="3" presetClass="entr" presetSubtype="5" fill="hold" grpId="2" nodeType="withEffect">
                                  <p:stCondLst>
                                    <p:cond delay="0"/>
                                  </p:stCondLst>
                                  <p:childTnLst>
                                    <p:set>
                                      <p:cBhvr>
                                        <p:cTn id="229" dur="1" fill="hold">
                                          <p:stCondLst>
                                            <p:cond delay="0"/>
                                          </p:stCondLst>
                                        </p:cTn>
                                        <p:tgtEl>
                                          <p:spTgt spid="10"/>
                                        </p:tgtEl>
                                        <p:attrNameLst>
                                          <p:attrName>style.visibility</p:attrName>
                                        </p:attrNameLst>
                                      </p:cBhvr>
                                      <p:to>
                                        <p:strVal val="visible"/>
                                      </p:to>
                                    </p:set>
                                    <p:animEffect transition="in" filter="blinds(vertical)">
                                      <p:cBhvr>
                                        <p:cTn id="230" dur="2000"/>
                                        <p:tgtEl>
                                          <p:spTgt spid="10"/>
                                        </p:tgtEl>
                                      </p:cBhvr>
                                    </p:animEffect>
                                  </p:childTnLst>
                                </p:cTn>
                              </p:par>
                              <p:par>
                                <p:cTn id="231" presetID="3" presetClass="entr" presetSubtype="5" fill="hold" grpId="2" nodeType="withEffect">
                                  <p:stCondLst>
                                    <p:cond delay="0"/>
                                  </p:stCondLst>
                                  <p:childTnLst>
                                    <p:set>
                                      <p:cBhvr>
                                        <p:cTn id="232" dur="1" fill="hold">
                                          <p:stCondLst>
                                            <p:cond delay="0"/>
                                          </p:stCondLst>
                                        </p:cTn>
                                        <p:tgtEl>
                                          <p:spTgt spid="11"/>
                                        </p:tgtEl>
                                        <p:attrNameLst>
                                          <p:attrName>style.visibility</p:attrName>
                                        </p:attrNameLst>
                                      </p:cBhvr>
                                      <p:to>
                                        <p:strVal val="visible"/>
                                      </p:to>
                                    </p:set>
                                    <p:animEffect transition="in" filter="blinds(vertical)">
                                      <p:cBhvr>
                                        <p:cTn id="233" dur="2000"/>
                                        <p:tgtEl>
                                          <p:spTgt spid="11"/>
                                        </p:tgtEl>
                                      </p:cBhvr>
                                    </p:animEffect>
                                  </p:childTnLst>
                                </p:cTn>
                              </p:par>
                              <p:par>
                                <p:cTn id="234" presetID="3" presetClass="entr" presetSubtype="5" fill="hold" grpId="2" nodeType="withEffect">
                                  <p:stCondLst>
                                    <p:cond delay="0"/>
                                  </p:stCondLst>
                                  <p:childTnLst>
                                    <p:set>
                                      <p:cBhvr>
                                        <p:cTn id="235" dur="1" fill="hold">
                                          <p:stCondLst>
                                            <p:cond delay="0"/>
                                          </p:stCondLst>
                                        </p:cTn>
                                        <p:tgtEl>
                                          <p:spTgt spid="12"/>
                                        </p:tgtEl>
                                        <p:attrNameLst>
                                          <p:attrName>style.visibility</p:attrName>
                                        </p:attrNameLst>
                                      </p:cBhvr>
                                      <p:to>
                                        <p:strVal val="visible"/>
                                      </p:to>
                                    </p:set>
                                    <p:animEffect transition="in" filter="blinds(vertical)">
                                      <p:cBhvr>
                                        <p:cTn id="236" dur="2000"/>
                                        <p:tgtEl>
                                          <p:spTgt spid="12"/>
                                        </p:tgtEl>
                                      </p:cBhvr>
                                    </p:animEffect>
                                  </p:childTnLst>
                                </p:cTn>
                              </p:par>
                              <p:par>
                                <p:cTn id="237" presetID="3" presetClass="entr" presetSubtype="5" fill="hold" grpId="2" nodeType="withEffect">
                                  <p:stCondLst>
                                    <p:cond delay="0"/>
                                  </p:stCondLst>
                                  <p:childTnLst>
                                    <p:set>
                                      <p:cBhvr>
                                        <p:cTn id="238" dur="1" fill="hold">
                                          <p:stCondLst>
                                            <p:cond delay="0"/>
                                          </p:stCondLst>
                                        </p:cTn>
                                        <p:tgtEl>
                                          <p:spTgt spid="13"/>
                                        </p:tgtEl>
                                        <p:attrNameLst>
                                          <p:attrName>style.visibility</p:attrName>
                                        </p:attrNameLst>
                                      </p:cBhvr>
                                      <p:to>
                                        <p:strVal val="visible"/>
                                      </p:to>
                                    </p:set>
                                    <p:animEffect transition="in" filter="blinds(vertical)">
                                      <p:cBhvr>
                                        <p:cTn id="239" dur="2000"/>
                                        <p:tgtEl>
                                          <p:spTgt spid="13"/>
                                        </p:tgtEl>
                                      </p:cBhvr>
                                    </p:animEffect>
                                  </p:childTnLst>
                                </p:cTn>
                              </p:par>
                              <p:par>
                                <p:cTn id="240" presetID="3" presetClass="entr" presetSubtype="5" fill="hold" grpId="2" nodeType="withEffect">
                                  <p:stCondLst>
                                    <p:cond delay="0"/>
                                  </p:stCondLst>
                                  <p:childTnLst>
                                    <p:set>
                                      <p:cBhvr>
                                        <p:cTn id="241" dur="1" fill="hold">
                                          <p:stCondLst>
                                            <p:cond delay="0"/>
                                          </p:stCondLst>
                                        </p:cTn>
                                        <p:tgtEl>
                                          <p:spTgt spid="14"/>
                                        </p:tgtEl>
                                        <p:attrNameLst>
                                          <p:attrName>style.visibility</p:attrName>
                                        </p:attrNameLst>
                                      </p:cBhvr>
                                      <p:to>
                                        <p:strVal val="visible"/>
                                      </p:to>
                                    </p:set>
                                    <p:animEffect transition="in" filter="blinds(vertical)">
                                      <p:cBhvr>
                                        <p:cTn id="242" dur="2000"/>
                                        <p:tgtEl>
                                          <p:spTgt spid="14"/>
                                        </p:tgtEl>
                                      </p:cBhvr>
                                    </p:animEffect>
                                  </p:childTnLst>
                                </p:cTn>
                              </p:par>
                              <p:par>
                                <p:cTn id="243" presetID="3" presetClass="entr" presetSubtype="5" fill="hold" grpId="2" nodeType="withEffect">
                                  <p:stCondLst>
                                    <p:cond delay="0"/>
                                  </p:stCondLst>
                                  <p:childTnLst>
                                    <p:set>
                                      <p:cBhvr>
                                        <p:cTn id="244" dur="1" fill="hold">
                                          <p:stCondLst>
                                            <p:cond delay="0"/>
                                          </p:stCondLst>
                                        </p:cTn>
                                        <p:tgtEl>
                                          <p:spTgt spid="15"/>
                                        </p:tgtEl>
                                        <p:attrNameLst>
                                          <p:attrName>style.visibility</p:attrName>
                                        </p:attrNameLst>
                                      </p:cBhvr>
                                      <p:to>
                                        <p:strVal val="visible"/>
                                      </p:to>
                                    </p:set>
                                    <p:animEffect transition="in" filter="blinds(vertical)">
                                      <p:cBhvr>
                                        <p:cTn id="245" dur="2000"/>
                                        <p:tgtEl>
                                          <p:spTgt spid="15"/>
                                        </p:tgtEl>
                                      </p:cBhvr>
                                    </p:animEffect>
                                  </p:childTnLst>
                                </p:cTn>
                              </p:par>
                              <p:par>
                                <p:cTn id="246" presetID="3" presetClass="entr" presetSubtype="5" fill="hold" grpId="2" nodeType="withEffect">
                                  <p:stCondLst>
                                    <p:cond delay="0"/>
                                  </p:stCondLst>
                                  <p:childTnLst>
                                    <p:set>
                                      <p:cBhvr>
                                        <p:cTn id="247" dur="1" fill="hold">
                                          <p:stCondLst>
                                            <p:cond delay="0"/>
                                          </p:stCondLst>
                                        </p:cTn>
                                        <p:tgtEl>
                                          <p:spTgt spid="16"/>
                                        </p:tgtEl>
                                        <p:attrNameLst>
                                          <p:attrName>style.visibility</p:attrName>
                                        </p:attrNameLst>
                                      </p:cBhvr>
                                      <p:to>
                                        <p:strVal val="visible"/>
                                      </p:to>
                                    </p:set>
                                    <p:animEffect transition="in" filter="blinds(vertical)">
                                      <p:cBhvr>
                                        <p:cTn id="248" dur="2000"/>
                                        <p:tgtEl>
                                          <p:spTgt spid="16"/>
                                        </p:tgtEl>
                                      </p:cBhvr>
                                    </p:animEffect>
                                  </p:childTnLst>
                                </p:cTn>
                              </p:par>
                              <p:par>
                                <p:cTn id="249" presetID="3" presetClass="entr" presetSubtype="5" fill="hold" grpId="2" nodeType="withEffect">
                                  <p:stCondLst>
                                    <p:cond delay="0"/>
                                  </p:stCondLst>
                                  <p:childTnLst>
                                    <p:set>
                                      <p:cBhvr>
                                        <p:cTn id="250" dur="1" fill="hold">
                                          <p:stCondLst>
                                            <p:cond delay="0"/>
                                          </p:stCondLst>
                                        </p:cTn>
                                        <p:tgtEl>
                                          <p:spTgt spid="17"/>
                                        </p:tgtEl>
                                        <p:attrNameLst>
                                          <p:attrName>style.visibility</p:attrName>
                                        </p:attrNameLst>
                                      </p:cBhvr>
                                      <p:to>
                                        <p:strVal val="visible"/>
                                      </p:to>
                                    </p:set>
                                    <p:animEffect transition="in" filter="blinds(vertical)">
                                      <p:cBhvr>
                                        <p:cTn id="251" dur="2000"/>
                                        <p:tgtEl>
                                          <p:spTgt spid="17"/>
                                        </p:tgtEl>
                                      </p:cBhvr>
                                    </p:animEffect>
                                  </p:childTnLst>
                                </p:cTn>
                              </p:par>
                              <p:par>
                                <p:cTn id="252" presetID="3" presetClass="entr" presetSubtype="5" fill="hold" grpId="2" nodeType="withEffect">
                                  <p:stCondLst>
                                    <p:cond delay="0"/>
                                  </p:stCondLst>
                                  <p:childTnLst>
                                    <p:set>
                                      <p:cBhvr>
                                        <p:cTn id="253" dur="1" fill="hold">
                                          <p:stCondLst>
                                            <p:cond delay="0"/>
                                          </p:stCondLst>
                                        </p:cTn>
                                        <p:tgtEl>
                                          <p:spTgt spid="18"/>
                                        </p:tgtEl>
                                        <p:attrNameLst>
                                          <p:attrName>style.visibility</p:attrName>
                                        </p:attrNameLst>
                                      </p:cBhvr>
                                      <p:to>
                                        <p:strVal val="visible"/>
                                      </p:to>
                                    </p:set>
                                    <p:animEffect transition="in" filter="blinds(vertical)">
                                      <p:cBhvr>
                                        <p:cTn id="254" dur="2000"/>
                                        <p:tgtEl>
                                          <p:spTgt spid="18"/>
                                        </p:tgtEl>
                                      </p:cBhvr>
                                    </p:animEffect>
                                  </p:childTnLst>
                                </p:cTn>
                              </p:par>
                              <p:par>
                                <p:cTn id="255" presetID="3" presetClass="entr" presetSubtype="5" fill="hold" grpId="2" nodeType="withEffect">
                                  <p:stCondLst>
                                    <p:cond delay="0"/>
                                  </p:stCondLst>
                                  <p:childTnLst>
                                    <p:set>
                                      <p:cBhvr>
                                        <p:cTn id="256" dur="1" fill="hold">
                                          <p:stCondLst>
                                            <p:cond delay="0"/>
                                          </p:stCondLst>
                                        </p:cTn>
                                        <p:tgtEl>
                                          <p:spTgt spid="19"/>
                                        </p:tgtEl>
                                        <p:attrNameLst>
                                          <p:attrName>style.visibility</p:attrName>
                                        </p:attrNameLst>
                                      </p:cBhvr>
                                      <p:to>
                                        <p:strVal val="visible"/>
                                      </p:to>
                                    </p:set>
                                    <p:animEffect transition="in" filter="blinds(vertical)">
                                      <p:cBhvr>
                                        <p:cTn id="257" dur="2000"/>
                                        <p:tgtEl>
                                          <p:spTgt spid="19"/>
                                        </p:tgtEl>
                                      </p:cBhvr>
                                    </p:animEffect>
                                  </p:childTnLst>
                                </p:cTn>
                              </p:par>
                              <p:par>
                                <p:cTn id="258" presetID="3" presetClass="entr" presetSubtype="5" fill="hold" grpId="2" nodeType="withEffect">
                                  <p:stCondLst>
                                    <p:cond delay="0"/>
                                  </p:stCondLst>
                                  <p:childTnLst>
                                    <p:set>
                                      <p:cBhvr>
                                        <p:cTn id="259" dur="1" fill="hold">
                                          <p:stCondLst>
                                            <p:cond delay="0"/>
                                          </p:stCondLst>
                                        </p:cTn>
                                        <p:tgtEl>
                                          <p:spTgt spid="20"/>
                                        </p:tgtEl>
                                        <p:attrNameLst>
                                          <p:attrName>style.visibility</p:attrName>
                                        </p:attrNameLst>
                                      </p:cBhvr>
                                      <p:to>
                                        <p:strVal val="visible"/>
                                      </p:to>
                                    </p:set>
                                    <p:animEffect transition="in" filter="blinds(vertical)">
                                      <p:cBhvr>
                                        <p:cTn id="260" dur="2000"/>
                                        <p:tgtEl>
                                          <p:spTgt spid="20"/>
                                        </p:tgtEl>
                                      </p:cBhvr>
                                    </p:animEffect>
                                  </p:childTnLst>
                                </p:cTn>
                              </p:par>
                              <p:par>
                                <p:cTn id="261" presetID="3" presetClass="entr" presetSubtype="5" fill="hold" grpId="2" nodeType="withEffect">
                                  <p:stCondLst>
                                    <p:cond delay="0"/>
                                  </p:stCondLst>
                                  <p:childTnLst>
                                    <p:set>
                                      <p:cBhvr>
                                        <p:cTn id="262" dur="1" fill="hold">
                                          <p:stCondLst>
                                            <p:cond delay="0"/>
                                          </p:stCondLst>
                                        </p:cTn>
                                        <p:tgtEl>
                                          <p:spTgt spid="21"/>
                                        </p:tgtEl>
                                        <p:attrNameLst>
                                          <p:attrName>style.visibility</p:attrName>
                                        </p:attrNameLst>
                                      </p:cBhvr>
                                      <p:to>
                                        <p:strVal val="visible"/>
                                      </p:to>
                                    </p:set>
                                    <p:animEffect transition="in" filter="blinds(vertical)">
                                      <p:cBhvr>
                                        <p:cTn id="263" dur="2000"/>
                                        <p:tgtEl>
                                          <p:spTgt spid="21"/>
                                        </p:tgtEl>
                                      </p:cBhvr>
                                    </p:animEffect>
                                  </p:childTnLst>
                                </p:cTn>
                              </p:par>
                              <p:par>
                                <p:cTn id="264" presetID="3" presetClass="entr" presetSubtype="5" fill="hold" grpId="2" nodeType="withEffect">
                                  <p:stCondLst>
                                    <p:cond delay="0"/>
                                  </p:stCondLst>
                                  <p:childTnLst>
                                    <p:set>
                                      <p:cBhvr>
                                        <p:cTn id="265" dur="1" fill="hold">
                                          <p:stCondLst>
                                            <p:cond delay="0"/>
                                          </p:stCondLst>
                                        </p:cTn>
                                        <p:tgtEl>
                                          <p:spTgt spid="22"/>
                                        </p:tgtEl>
                                        <p:attrNameLst>
                                          <p:attrName>style.visibility</p:attrName>
                                        </p:attrNameLst>
                                      </p:cBhvr>
                                      <p:to>
                                        <p:strVal val="visible"/>
                                      </p:to>
                                    </p:set>
                                    <p:animEffect transition="in" filter="blinds(vertical)">
                                      <p:cBhvr>
                                        <p:cTn id="266" dur="2000"/>
                                        <p:tgtEl>
                                          <p:spTgt spid="22"/>
                                        </p:tgtEl>
                                      </p:cBhvr>
                                    </p:animEffect>
                                  </p:childTnLst>
                                </p:cTn>
                              </p:par>
                              <p:par>
                                <p:cTn id="267" presetID="8" presetClass="emph" presetSubtype="0" fill="hold" grpId="3" nodeType="withEffect">
                                  <p:stCondLst>
                                    <p:cond delay="0"/>
                                  </p:stCondLst>
                                  <p:childTnLst>
                                    <p:animRot by="21600000">
                                      <p:cBhvr>
                                        <p:cTn id="268" dur="2000" fill="hold"/>
                                        <p:tgtEl>
                                          <p:spTgt spid="18"/>
                                        </p:tgtEl>
                                        <p:attrNameLst>
                                          <p:attrName>r</p:attrName>
                                        </p:attrNameLst>
                                      </p:cBhvr>
                                    </p:animRot>
                                  </p:childTnLst>
                                </p:cTn>
                              </p:par>
                              <p:par>
                                <p:cTn id="269" presetID="8" presetClass="emph" presetSubtype="0" fill="hold" grpId="3" nodeType="withEffect">
                                  <p:stCondLst>
                                    <p:cond delay="0"/>
                                  </p:stCondLst>
                                  <p:childTnLst>
                                    <p:animRot by="21600000">
                                      <p:cBhvr>
                                        <p:cTn id="270" dur="2000" fill="hold"/>
                                        <p:tgtEl>
                                          <p:spTgt spid="19"/>
                                        </p:tgtEl>
                                        <p:attrNameLst>
                                          <p:attrName>r</p:attrName>
                                        </p:attrNameLst>
                                      </p:cBhvr>
                                    </p:animRot>
                                  </p:childTnLst>
                                </p:cTn>
                              </p:par>
                              <p:par>
                                <p:cTn id="271" presetID="8" presetClass="emph" presetSubtype="0" fill="hold" grpId="3" nodeType="withEffect">
                                  <p:stCondLst>
                                    <p:cond delay="0"/>
                                  </p:stCondLst>
                                  <p:childTnLst>
                                    <p:animRot by="21600000">
                                      <p:cBhvr>
                                        <p:cTn id="272" dur="2000" fill="hold"/>
                                        <p:tgtEl>
                                          <p:spTgt spid="20"/>
                                        </p:tgtEl>
                                        <p:attrNameLst>
                                          <p:attrName>r</p:attrName>
                                        </p:attrNameLst>
                                      </p:cBhvr>
                                    </p:animRot>
                                  </p:childTnLst>
                                </p:cTn>
                              </p:par>
                              <p:par>
                                <p:cTn id="273" presetID="8" presetClass="emph" presetSubtype="0" fill="hold" grpId="3" nodeType="withEffect">
                                  <p:stCondLst>
                                    <p:cond delay="0"/>
                                  </p:stCondLst>
                                  <p:childTnLst>
                                    <p:animRot by="21600000">
                                      <p:cBhvr>
                                        <p:cTn id="274" dur="2000" fill="hold"/>
                                        <p:tgtEl>
                                          <p:spTgt spid="21"/>
                                        </p:tgtEl>
                                        <p:attrNameLst>
                                          <p:attrName>r</p:attrName>
                                        </p:attrNameLst>
                                      </p:cBhvr>
                                    </p:animRot>
                                  </p:childTnLst>
                                </p:cTn>
                              </p:par>
                              <p:par>
                                <p:cTn id="275" presetID="8" presetClass="emph" presetSubtype="0" fill="hold" grpId="3" nodeType="withEffect">
                                  <p:stCondLst>
                                    <p:cond delay="0"/>
                                  </p:stCondLst>
                                  <p:childTnLst>
                                    <p:animRot by="21600000">
                                      <p:cBhvr>
                                        <p:cTn id="276" dur="2000" fill="hold"/>
                                        <p:tgtEl>
                                          <p:spTgt spid="22"/>
                                        </p:tgtEl>
                                        <p:attrNameLst>
                                          <p:attrName>r</p:attrName>
                                        </p:attrNameLst>
                                      </p:cBhvr>
                                    </p:animRot>
                                  </p:childTnLst>
                                </p:cTn>
                              </p:par>
                              <p:par>
                                <p:cTn id="277" presetID="8" presetClass="emph" presetSubtype="0" fill="hold" grpId="3" nodeType="withEffect">
                                  <p:stCondLst>
                                    <p:cond delay="0"/>
                                  </p:stCondLst>
                                  <p:childTnLst>
                                    <p:animRot by="-21600000">
                                      <p:cBhvr>
                                        <p:cTn id="278" dur="2000" fill="hold"/>
                                        <p:tgtEl>
                                          <p:spTgt spid="3"/>
                                        </p:tgtEl>
                                        <p:attrNameLst>
                                          <p:attrName>r</p:attrName>
                                        </p:attrNameLst>
                                      </p:cBhvr>
                                    </p:animRot>
                                  </p:childTnLst>
                                </p:cTn>
                              </p:par>
                              <p:par>
                                <p:cTn id="279" presetID="8" presetClass="emph" presetSubtype="0" fill="hold" grpId="3" nodeType="withEffect">
                                  <p:stCondLst>
                                    <p:cond delay="0"/>
                                  </p:stCondLst>
                                  <p:childTnLst>
                                    <p:animRot by="-21600000">
                                      <p:cBhvr>
                                        <p:cTn id="280" dur="2000" fill="hold"/>
                                        <p:tgtEl>
                                          <p:spTgt spid="5"/>
                                        </p:tgtEl>
                                        <p:attrNameLst>
                                          <p:attrName>r</p:attrName>
                                        </p:attrNameLst>
                                      </p:cBhvr>
                                    </p:animRot>
                                  </p:childTnLst>
                                </p:cTn>
                              </p:par>
                              <p:par>
                                <p:cTn id="281" presetID="8" presetClass="emph" presetSubtype="0" fill="hold" grpId="3" nodeType="withEffect">
                                  <p:stCondLst>
                                    <p:cond delay="0"/>
                                  </p:stCondLst>
                                  <p:childTnLst>
                                    <p:animRot by="-21600000">
                                      <p:cBhvr>
                                        <p:cTn id="282" dur="2000" fill="hold"/>
                                        <p:tgtEl>
                                          <p:spTgt spid="7"/>
                                        </p:tgtEl>
                                        <p:attrNameLst>
                                          <p:attrName>r</p:attrName>
                                        </p:attrNameLst>
                                      </p:cBhvr>
                                    </p:animRot>
                                  </p:childTnLst>
                                </p:cTn>
                              </p:par>
                              <p:par>
                                <p:cTn id="283" presetID="8" presetClass="emph" presetSubtype="0" fill="hold" grpId="3" nodeType="withEffect">
                                  <p:stCondLst>
                                    <p:cond delay="0"/>
                                  </p:stCondLst>
                                  <p:childTnLst>
                                    <p:animRot by="-21600000">
                                      <p:cBhvr>
                                        <p:cTn id="284" dur="2000" fill="hold"/>
                                        <p:tgtEl>
                                          <p:spTgt spid="9"/>
                                        </p:tgtEl>
                                        <p:attrNameLst>
                                          <p:attrName>r</p:attrName>
                                        </p:attrNameLst>
                                      </p:cBhvr>
                                    </p:animRot>
                                  </p:childTnLst>
                                </p:cTn>
                              </p:par>
                              <p:par>
                                <p:cTn id="285" presetID="8" presetClass="emph" presetSubtype="0" fill="hold" grpId="3" nodeType="withEffect">
                                  <p:stCondLst>
                                    <p:cond delay="0"/>
                                  </p:stCondLst>
                                  <p:childTnLst>
                                    <p:animRot by="-21600000">
                                      <p:cBhvr>
                                        <p:cTn id="286" dur="2000" fill="hold"/>
                                        <p:tgtEl>
                                          <p:spTgt spid="11"/>
                                        </p:tgtEl>
                                        <p:attrNameLst>
                                          <p:attrName>r</p:attrName>
                                        </p:attrNameLst>
                                      </p:cBhvr>
                                    </p:animRot>
                                  </p:childTnLst>
                                </p:cTn>
                              </p:par>
                              <p:par>
                                <p:cTn id="287" presetID="8" presetClass="emph" presetSubtype="0" fill="hold" grpId="3" nodeType="withEffect">
                                  <p:stCondLst>
                                    <p:cond delay="0"/>
                                  </p:stCondLst>
                                  <p:childTnLst>
                                    <p:animRot by="21600000">
                                      <p:cBhvr>
                                        <p:cTn id="288" dur="2000" fill="hold"/>
                                        <p:tgtEl>
                                          <p:spTgt spid="4"/>
                                        </p:tgtEl>
                                        <p:attrNameLst>
                                          <p:attrName>r</p:attrName>
                                        </p:attrNameLst>
                                      </p:cBhvr>
                                    </p:animRot>
                                  </p:childTnLst>
                                </p:cTn>
                              </p:par>
                              <p:par>
                                <p:cTn id="289" presetID="8" presetClass="emph" presetSubtype="0" fill="hold" grpId="3" nodeType="withEffect">
                                  <p:stCondLst>
                                    <p:cond delay="0"/>
                                  </p:stCondLst>
                                  <p:childTnLst>
                                    <p:animRot by="21600000">
                                      <p:cBhvr>
                                        <p:cTn id="290" dur="2000" fill="hold"/>
                                        <p:tgtEl>
                                          <p:spTgt spid="6"/>
                                        </p:tgtEl>
                                        <p:attrNameLst>
                                          <p:attrName>r</p:attrName>
                                        </p:attrNameLst>
                                      </p:cBhvr>
                                    </p:animRot>
                                  </p:childTnLst>
                                </p:cTn>
                              </p:par>
                              <p:par>
                                <p:cTn id="291" presetID="8" presetClass="emph" presetSubtype="0" fill="hold" grpId="3" nodeType="withEffect">
                                  <p:stCondLst>
                                    <p:cond delay="0"/>
                                  </p:stCondLst>
                                  <p:childTnLst>
                                    <p:animRot by="21600000">
                                      <p:cBhvr>
                                        <p:cTn id="292" dur="2000" fill="hold"/>
                                        <p:tgtEl>
                                          <p:spTgt spid="8"/>
                                        </p:tgtEl>
                                        <p:attrNameLst>
                                          <p:attrName>r</p:attrName>
                                        </p:attrNameLst>
                                      </p:cBhvr>
                                    </p:animRot>
                                  </p:childTnLst>
                                </p:cTn>
                              </p:par>
                              <p:par>
                                <p:cTn id="293" presetID="8" presetClass="emph" presetSubtype="0" fill="hold" grpId="3" nodeType="withEffect">
                                  <p:stCondLst>
                                    <p:cond delay="0"/>
                                  </p:stCondLst>
                                  <p:childTnLst>
                                    <p:animRot by="21600000">
                                      <p:cBhvr>
                                        <p:cTn id="294" dur="2000" fill="hold"/>
                                        <p:tgtEl>
                                          <p:spTgt spid="10"/>
                                        </p:tgtEl>
                                        <p:attrNameLst>
                                          <p:attrName>r</p:attrName>
                                        </p:attrNameLst>
                                      </p:cBhvr>
                                    </p:animRot>
                                  </p:childTnLst>
                                </p:cTn>
                              </p:par>
                              <p:par>
                                <p:cTn id="295" presetID="8" presetClass="emph" presetSubtype="0" fill="hold" grpId="3" nodeType="withEffect">
                                  <p:stCondLst>
                                    <p:cond delay="0"/>
                                  </p:stCondLst>
                                  <p:childTnLst>
                                    <p:animRot by="21600000">
                                      <p:cBhvr>
                                        <p:cTn id="296" dur="2000" fill="hold"/>
                                        <p:tgtEl>
                                          <p:spTgt spid="12"/>
                                        </p:tgtEl>
                                        <p:attrNameLst>
                                          <p:attrName>r</p:attrName>
                                        </p:attrNameLst>
                                      </p:cBhvr>
                                    </p:animRot>
                                  </p:childTnLst>
                                </p:cTn>
                              </p:par>
                              <p:par>
                                <p:cTn id="297" presetID="8" presetClass="emph" presetSubtype="0" fill="hold" grpId="3" nodeType="withEffect">
                                  <p:stCondLst>
                                    <p:cond delay="0"/>
                                  </p:stCondLst>
                                  <p:childTnLst>
                                    <p:animRot by="-21600000">
                                      <p:cBhvr>
                                        <p:cTn id="298" dur="2000" fill="hold"/>
                                        <p:tgtEl>
                                          <p:spTgt spid="13"/>
                                        </p:tgtEl>
                                        <p:attrNameLst>
                                          <p:attrName>r</p:attrName>
                                        </p:attrNameLst>
                                      </p:cBhvr>
                                    </p:animRot>
                                  </p:childTnLst>
                                </p:cTn>
                              </p:par>
                              <p:par>
                                <p:cTn id="299" presetID="8" presetClass="emph" presetSubtype="0" fill="hold" grpId="3" nodeType="withEffect">
                                  <p:stCondLst>
                                    <p:cond delay="0"/>
                                  </p:stCondLst>
                                  <p:childTnLst>
                                    <p:animRot by="-21600000">
                                      <p:cBhvr>
                                        <p:cTn id="300" dur="2000" fill="hold"/>
                                        <p:tgtEl>
                                          <p:spTgt spid="14"/>
                                        </p:tgtEl>
                                        <p:attrNameLst>
                                          <p:attrName>r</p:attrName>
                                        </p:attrNameLst>
                                      </p:cBhvr>
                                    </p:animRot>
                                  </p:childTnLst>
                                </p:cTn>
                              </p:par>
                              <p:par>
                                <p:cTn id="301" presetID="8" presetClass="emph" presetSubtype="0" fill="hold" grpId="3" nodeType="withEffect">
                                  <p:stCondLst>
                                    <p:cond delay="0"/>
                                  </p:stCondLst>
                                  <p:childTnLst>
                                    <p:animRot by="-21600000">
                                      <p:cBhvr>
                                        <p:cTn id="302" dur="2000" fill="hold"/>
                                        <p:tgtEl>
                                          <p:spTgt spid="15"/>
                                        </p:tgtEl>
                                        <p:attrNameLst>
                                          <p:attrName>r</p:attrName>
                                        </p:attrNameLst>
                                      </p:cBhvr>
                                    </p:animRot>
                                  </p:childTnLst>
                                </p:cTn>
                              </p:par>
                              <p:par>
                                <p:cTn id="303" presetID="8" presetClass="emph" presetSubtype="0" fill="hold" grpId="3" nodeType="withEffect">
                                  <p:stCondLst>
                                    <p:cond delay="0"/>
                                  </p:stCondLst>
                                  <p:childTnLst>
                                    <p:animRot by="-21600000">
                                      <p:cBhvr>
                                        <p:cTn id="304" dur="2000" fill="hold"/>
                                        <p:tgtEl>
                                          <p:spTgt spid="16"/>
                                        </p:tgtEl>
                                        <p:attrNameLst>
                                          <p:attrName>r</p:attrName>
                                        </p:attrNameLst>
                                      </p:cBhvr>
                                    </p:animRot>
                                  </p:childTnLst>
                                </p:cTn>
                              </p:par>
                              <p:par>
                                <p:cTn id="305" presetID="8" presetClass="emph" presetSubtype="0" fill="hold" grpId="3" nodeType="withEffect">
                                  <p:stCondLst>
                                    <p:cond delay="0"/>
                                  </p:stCondLst>
                                  <p:childTnLst>
                                    <p:animRot by="-21600000">
                                      <p:cBhvr>
                                        <p:cTn id="306" dur="2000" fill="hold"/>
                                        <p:tgtEl>
                                          <p:spTgt spid="17"/>
                                        </p:tgtEl>
                                        <p:attrNameLst>
                                          <p:attrName>r</p:attrName>
                                        </p:attrNameLst>
                                      </p:cBhvr>
                                    </p:animRot>
                                  </p:childTnLst>
                                </p:cTn>
                              </p:par>
                            </p:childTnLst>
                          </p:cTn>
                        </p:par>
                        <p:par>
                          <p:cTn id="307" fill="hold">
                            <p:stCondLst>
                              <p:cond delay="2000"/>
                            </p:stCondLst>
                            <p:childTnLst>
                              <p:par>
                                <p:cTn id="308" presetID="17" presetClass="exit" presetSubtype="4" fill="hold" grpId="4" nodeType="afterEffect">
                                  <p:stCondLst>
                                    <p:cond delay="0"/>
                                  </p:stCondLst>
                                  <p:childTnLst>
                                    <p:anim calcmode="lin" valueType="num">
                                      <p:cBhvr>
                                        <p:cTn id="309" dur="2000"/>
                                        <p:tgtEl>
                                          <p:spTgt spid="3"/>
                                        </p:tgtEl>
                                        <p:attrNameLst>
                                          <p:attrName>ppt_x</p:attrName>
                                        </p:attrNameLst>
                                      </p:cBhvr>
                                      <p:tavLst>
                                        <p:tav tm="0">
                                          <p:val>
                                            <p:strVal val="ppt_x"/>
                                          </p:val>
                                        </p:tav>
                                        <p:tav tm="100000">
                                          <p:val>
                                            <p:strVal val="ppt_x"/>
                                          </p:val>
                                        </p:tav>
                                      </p:tavLst>
                                    </p:anim>
                                    <p:anim calcmode="lin" valueType="num">
                                      <p:cBhvr>
                                        <p:cTn id="310" dur="2000"/>
                                        <p:tgtEl>
                                          <p:spTgt spid="3"/>
                                        </p:tgtEl>
                                        <p:attrNameLst>
                                          <p:attrName>ppt_y</p:attrName>
                                        </p:attrNameLst>
                                      </p:cBhvr>
                                      <p:tavLst>
                                        <p:tav tm="0">
                                          <p:val>
                                            <p:strVal val="ppt_y"/>
                                          </p:val>
                                        </p:tav>
                                        <p:tav tm="100000">
                                          <p:val>
                                            <p:strVal val="ppt_y+ppt_h/2"/>
                                          </p:val>
                                        </p:tav>
                                      </p:tavLst>
                                    </p:anim>
                                    <p:anim calcmode="lin" valueType="num">
                                      <p:cBhvr>
                                        <p:cTn id="311" dur="2000"/>
                                        <p:tgtEl>
                                          <p:spTgt spid="3"/>
                                        </p:tgtEl>
                                        <p:attrNameLst>
                                          <p:attrName>ppt_w</p:attrName>
                                        </p:attrNameLst>
                                      </p:cBhvr>
                                      <p:tavLst>
                                        <p:tav tm="0">
                                          <p:val>
                                            <p:strVal val="ppt_w"/>
                                          </p:val>
                                        </p:tav>
                                        <p:tav tm="100000">
                                          <p:val>
                                            <p:strVal val="ppt_w"/>
                                          </p:val>
                                        </p:tav>
                                      </p:tavLst>
                                    </p:anim>
                                    <p:anim calcmode="lin" valueType="num">
                                      <p:cBhvr>
                                        <p:cTn id="312" dur="2000"/>
                                        <p:tgtEl>
                                          <p:spTgt spid="3"/>
                                        </p:tgtEl>
                                        <p:attrNameLst>
                                          <p:attrName>ppt_h</p:attrName>
                                        </p:attrNameLst>
                                      </p:cBhvr>
                                      <p:tavLst>
                                        <p:tav tm="0">
                                          <p:val>
                                            <p:strVal val="ppt_h"/>
                                          </p:val>
                                        </p:tav>
                                        <p:tav tm="100000">
                                          <p:val>
                                            <p:fltVal val="0"/>
                                          </p:val>
                                        </p:tav>
                                      </p:tavLst>
                                    </p:anim>
                                    <p:set>
                                      <p:cBhvr>
                                        <p:cTn id="313" dur="1" fill="hold">
                                          <p:stCondLst>
                                            <p:cond delay="1999"/>
                                          </p:stCondLst>
                                        </p:cTn>
                                        <p:tgtEl>
                                          <p:spTgt spid="3"/>
                                        </p:tgtEl>
                                        <p:attrNameLst>
                                          <p:attrName>style.visibility</p:attrName>
                                        </p:attrNameLst>
                                      </p:cBhvr>
                                      <p:to>
                                        <p:strVal val="hidden"/>
                                      </p:to>
                                    </p:set>
                                  </p:childTnLst>
                                </p:cTn>
                              </p:par>
                              <p:par>
                                <p:cTn id="314" presetID="17" presetClass="exit" presetSubtype="4" fill="hold" grpId="4" nodeType="withEffect">
                                  <p:stCondLst>
                                    <p:cond delay="0"/>
                                  </p:stCondLst>
                                  <p:childTnLst>
                                    <p:anim calcmode="lin" valueType="num">
                                      <p:cBhvr>
                                        <p:cTn id="315" dur="2000"/>
                                        <p:tgtEl>
                                          <p:spTgt spid="4"/>
                                        </p:tgtEl>
                                        <p:attrNameLst>
                                          <p:attrName>ppt_x</p:attrName>
                                        </p:attrNameLst>
                                      </p:cBhvr>
                                      <p:tavLst>
                                        <p:tav tm="0">
                                          <p:val>
                                            <p:strVal val="ppt_x"/>
                                          </p:val>
                                        </p:tav>
                                        <p:tav tm="100000">
                                          <p:val>
                                            <p:strVal val="ppt_x"/>
                                          </p:val>
                                        </p:tav>
                                      </p:tavLst>
                                    </p:anim>
                                    <p:anim calcmode="lin" valueType="num">
                                      <p:cBhvr>
                                        <p:cTn id="316" dur="2000"/>
                                        <p:tgtEl>
                                          <p:spTgt spid="4"/>
                                        </p:tgtEl>
                                        <p:attrNameLst>
                                          <p:attrName>ppt_y</p:attrName>
                                        </p:attrNameLst>
                                      </p:cBhvr>
                                      <p:tavLst>
                                        <p:tav tm="0">
                                          <p:val>
                                            <p:strVal val="ppt_y"/>
                                          </p:val>
                                        </p:tav>
                                        <p:tav tm="100000">
                                          <p:val>
                                            <p:strVal val="ppt_y+ppt_h/2"/>
                                          </p:val>
                                        </p:tav>
                                      </p:tavLst>
                                    </p:anim>
                                    <p:anim calcmode="lin" valueType="num">
                                      <p:cBhvr>
                                        <p:cTn id="317" dur="2000"/>
                                        <p:tgtEl>
                                          <p:spTgt spid="4"/>
                                        </p:tgtEl>
                                        <p:attrNameLst>
                                          <p:attrName>ppt_w</p:attrName>
                                        </p:attrNameLst>
                                      </p:cBhvr>
                                      <p:tavLst>
                                        <p:tav tm="0">
                                          <p:val>
                                            <p:strVal val="ppt_w"/>
                                          </p:val>
                                        </p:tav>
                                        <p:tav tm="100000">
                                          <p:val>
                                            <p:strVal val="ppt_w"/>
                                          </p:val>
                                        </p:tav>
                                      </p:tavLst>
                                    </p:anim>
                                    <p:anim calcmode="lin" valueType="num">
                                      <p:cBhvr>
                                        <p:cTn id="318" dur="2000"/>
                                        <p:tgtEl>
                                          <p:spTgt spid="4"/>
                                        </p:tgtEl>
                                        <p:attrNameLst>
                                          <p:attrName>ppt_h</p:attrName>
                                        </p:attrNameLst>
                                      </p:cBhvr>
                                      <p:tavLst>
                                        <p:tav tm="0">
                                          <p:val>
                                            <p:strVal val="ppt_h"/>
                                          </p:val>
                                        </p:tav>
                                        <p:tav tm="100000">
                                          <p:val>
                                            <p:fltVal val="0"/>
                                          </p:val>
                                        </p:tav>
                                      </p:tavLst>
                                    </p:anim>
                                    <p:set>
                                      <p:cBhvr>
                                        <p:cTn id="319" dur="1" fill="hold">
                                          <p:stCondLst>
                                            <p:cond delay="1999"/>
                                          </p:stCondLst>
                                        </p:cTn>
                                        <p:tgtEl>
                                          <p:spTgt spid="4"/>
                                        </p:tgtEl>
                                        <p:attrNameLst>
                                          <p:attrName>style.visibility</p:attrName>
                                        </p:attrNameLst>
                                      </p:cBhvr>
                                      <p:to>
                                        <p:strVal val="hidden"/>
                                      </p:to>
                                    </p:set>
                                  </p:childTnLst>
                                </p:cTn>
                              </p:par>
                              <p:par>
                                <p:cTn id="320" presetID="17" presetClass="exit" presetSubtype="4" fill="hold" grpId="4" nodeType="withEffect">
                                  <p:stCondLst>
                                    <p:cond delay="0"/>
                                  </p:stCondLst>
                                  <p:childTnLst>
                                    <p:anim calcmode="lin" valueType="num">
                                      <p:cBhvr>
                                        <p:cTn id="321" dur="2000"/>
                                        <p:tgtEl>
                                          <p:spTgt spid="5"/>
                                        </p:tgtEl>
                                        <p:attrNameLst>
                                          <p:attrName>ppt_x</p:attrName>
                                        </p:attrNameLst>
                                      </p:cBhvr>
                                      <p:tavLst>
                                        <p:tav tm="0">
                                          <p:val>
                                            <p:strVal val="ppt_x"/>
                                          </p:val>
                                        </p:tav>
                                        <p:tav tm="100000">
                                          <p:val>
                                            <p:strVal val="ppt_x"/>
                                          </p:val>
                                        </p:tav>
                                      </p:tavLst>
                                    </p:anim>
                                    <p:anim calcmode="lin" valueType="num">
                                      <p:cBhvr>
                                        <p:cTn id="322" dur="2000"/>
                                        <p:tgtEl>
                                          <p:spTgt spid="5"/>
                                        </p:tgtEl>
                                        <p:attrNameLst>
                                          <p:attrName>ppt_y</p:attrName>
                                        </p:attrNameLst>
                                      </p:cBhvr>
                                      <p:tavLst>
                                        <p:tav tm="0">
                                          <p:val>
                                            <p:strVal val="ppt_y"/>
                                          </p:val>
                                        </p:tav>
                                        <p:tav tm="100000">
                                          <p:val>
                                            <p:strVal val="ppt_y+ppt_h/2"/>
                                          </p:val>
                                        </p:tav>
                                      </p:tavLst>
                                    </p:anim>
                                    <p:anim calcmode="lin" valueType="num">
                                      <p:cBhvr>
                                        <p:cTn id="323" dur="2000"/>
                                        <p:tgtEl>
                                          <p:spTgt spid="5"/>
                                        </p:tgtEl>
                                        <p:attrNameLst>
                                          <p:attrName>ppt_w</p:attrName>
                                        </p:attrNameLst>
                                      </p:cBhvr>
                                      <p:tavLst>
                                        <p:tav tm="0">
                                          <p:val>
                                            <p:strVal val="ppt_w"/>
                                          </p:val>
                                        </p:tav>
                                        <p:tav tm="100000">
                                          <p:val>
                                            <p:strVal val="ppt_w"/>
                                          </p:val>
                                        </p:tav>
                                      </p:tavLst>
                                    </p:anim>
                                    <p:anim calcmode="lin" valueType="num">
                                      <p:cBhvr>
                                        <p:cTn id="324" dur="2000"/>
                                        <p:tgtEl>
                                          <p:spTgt spid="5"/>
                                        </p:tgtEl>
                                        <p:attrNameLst>
                                          <p:attrName>ppt_h</p:attrName>
                                        </p:attrNameLst>
                                      </p:cBhvr>
                                      <p:tavLst>
                                        <p:tav tm="0">
                                          <p:val>
                                            <p:strVal val="ppt_h"/>
                                          </p:val>
                                        </p:tav>
                                        <p:tav tm="100000">
                                          <p:val>
                                            <p:fltVal val="0"/>
                                          </p:val>
                                        </p:tav>
                                      </p:tavLst>
                                    </p:anim>
                                    <p:set>
                                      <p:cBhvr>
                                        <p:cTn id="325" dur="1" fill="hold">
                                          <p:stCondLst>
                                            <p:cond delay="1999"/>
                                          </p:stCondLst>
                                        </p:cTn>
                                        <p:tgtEl>
                                          <p:spTgt spid="5"/>
                                        </p:tgtEl>
                                        <p:attrNameLst>
                                          <p:attrName>style.visibility</p:attrName>
                                        </p:attrNameLst>
                                      </p:cBhvr>
                                      <p:to>
                                        <p:strVal val="hidden"/>
                                      </p:to>
                                    </p:set>
                                  </p:childTnLst>
                                </p:cTn>
                              </p:par>
                              <p:par>
                                <p:cTn id="326" presetID="17" presetClass="exit" presetSubtype="4" fill="hold" grpId="4" nodeType="withEffect">
                                  <p:stCondLst>
                                    <p:cond delay="0"/>
                                  </p:stCondLst>
                                  <p:childTnLst>
                                    <p:anim calcmode="lin" valueType="num">
                                      <p:cBhvr>
                                        <p:cTn id="327" dur="2000"/>
                                        <p:tgtEl>
                                          <p:spTgt spid="6"/>
                                        </p:tgtEl>
                                        <p:attrNameLst>
                                          <p:attrName>ppt_x</p:attrName>
                                        </p:attrNameLst>
                                      </p:cBhvr>
                                      <p:tavLst>
                                        <p:tav tm="0">
                                          <p:val>
                                            <p:strVal val="ppt_x"/>
                                          </p:val>
                                        </p:tav>
                                        <p:tav tm="100000">
                                          <p:val>
                                            <p:strVal val="ppt_x"/>
                                          </p:val>
                                        </p:tav>
                                      </p:tavLst>
                                    </p:anim>
                                    <p:anim calcmode="lin" valueType="num">
                                      <p:cBhvr>
                                        <p:cTn id="328" dur="2000"/>
                                        <p:tgtEl>
                                          <p:spTgt spid="6"/>
                                        </p:tgtEl>
                                        <p:attrNameLst>
                                          <p:attrName>ppt_y</p:attrName>
                                        </p:attrNameLst>
                                      </p:cBhvr>
                                      <p:tavLst>
                                        <p:tav tm="0">
                                          <p:val>
                                            <p:strVal val="ppt_y"/>
                                          </p:val>
                                        </p:tav>
                                        <p:tav tm="100000">
                                          <p:val>
                                            <p:strVal val="ppt_y+ppt_h/2"/>
                                          </p:val>
                                        </p:tav>
                                      </p:tavLst>
                                    </p:anim>
                                    <p:anim calcmode="lin" valueType="num">
                                      <p:cBhvr>
                                        <p:cTn id="329" dur="2000"/>
                                        <p:tgtEl>
                                          <p:spTgt spid="6"/>
                                        </p:tgtEl>
                                        <p:attrNameLst>
                                          <p:attrName>ppt_w</p:attrName>
                                        </p:attrNameLst>
                                      </p:cBhvr>
                                      <p:tavLst>
                                        <p:tav tm="0">
                                          <p:val>
                                            <p:strVal val="ppt_w"/>
                                          </p:val>
                                        </p:tav>
                                        <p:tav tm="100000">
                                          <p:val>
                                            <p:strVal val="ppt_w"/>
                                          </p:val>
                                        </p:tav>
                                      </p:tavLst>
                                    </p:anim>
                                    <p:anim calcmode="lin" valueType="num">
                                      <p:cBhvr>
                                        <p:cTn id="330" dur="2000"/>
                                        <p:tgtEl>
                                          <p:spTgt spid="6"/>
                                        </p:tgtEl>
                                        <p:attrNameLst>
                                          <p:attrName>ppt_h</p:attrName>
                                        </p:attrNameLst>
                                      </p:cBhvr>
                                      <p:tavLst>
                                        <p:tav tm="0">
                                          <p:val>
                                            <p:strVal val="ppt_h"/>
                                          </p:val>
                                        </p:tav>
                                        <p:tav tm="100000">
                                          <p:val>
                                            <p:fltVal val="0"/>
                                          </p:val>
                                        </p:tav>
                                      </p:tavLst>
                                    </p:anim>
                                    <p:set>
                                      <p:cBhvr>
                                        <p:cTn id="331" dur="1" fill="hold">
                                          <p:stCondLst>
                                            <p:cond delay="1999"/>
                                          </p:stCondLst>
                                        </p:cTn>
                                        <p:tgtEl>
                                          <p:spTgt spid="6"/>
                                        </p:tgtEl>
                                        <p:attrNameLst>
                                          <p:attrName>style.visibility</p:attrName>
                                        </p:attrNameLst>
                                      </p:cBhvr>
                                      <p:to>
                                        <p:strVal val="hidden"/>
                                      </p:to>
                                    </p:set>
                                  </p:childTnLst>
                                </p:cTn>
                              </p:par>
                              <p:par>
                                <p:cTn id="332" presetID="17" presetClass="exit" presetSubtype="4" fill="hold" grpId="4" nodeType="withEffect">
                                  <p:stCondLst>
                                    <p:cond delay="0"/>
                                  </p:stCondLst>
                                  <p:childTnLst>
                                    <p:anim calcmode="lin" valueType="num">
                                      <p:cBhvr>
                                        <p:cTn id="333" dur="2000"/>
                                        <p:tgtEl>
                                          <p:spTgt spid="7"/>
                                        </p:tgtEl>
                                        <p:attrNameLst>
                                          <p:attrName>ppt_x</p:attrName>
                                        </p:attrNameLst>
                                      </p:cBhvr>
                                      <p:tavLst>
                                        <p:tav tm="0">
                                          <p:val>
                                            <p:strVal val="ppt_x"/>
                                          </p:val>
                                        </p:tav>
                                        <p:tav tm="100000">
                                          <p:val>
                                            <p:strVal val="ppt_x"/>
                                          </p:val>
                                        </p:tav>
                                      </p:tavLst>
                                    </p:anim>
                                    <p:anim calcmode="lin" valueType="num">
                                      <p:cBhvr>
                                        <p:cTn id="334" dur="2000"/>
                                        <p:tgtEl>
                                          <p:spTgt spid="7"/>
                                        </p:tgtEl>
                                        <p:attrNameLst>
                                          <p:attrName>ppt_y</p:attrName>
                                        </p:attrNameLst>
                                      </p:cBhvr>
                                      <p:tavLst>
                                        <p:tav tm="0">
                                          <p:val>
                                            <p:strVal val="ppt_y"/>
                                          </p:val>
                                        </p:tav>
                                        <p:tav tm="100000">
                                          <p:val>
                                            <p:strVal val="ppt_y+ppt_h/2"/>
                                          </p:val>
                                        </p:tav>
                                      </p:tavLst>
                                    </p:anim>
                                    <p:anim calcmode="lin" valueType="num">
                                      <p:cBhvr>
                                        <p:cTn id="335" dur="2000"/>
                                        <p:tgtEl>
                                          <p:spTgt spid="7"/>
                                        </p:tgtEl>
                                        <p:attrNameLst>
                                          <p:attrName>ppt_w</p:attrName>
                                        </p:attrNameLst>
                                      </p:cBhvr>
                                      <p:tavLst>
                                        <p:tav tm="0">
                                          <p:val>
                                            <p:strVal val="ppt_w"/>
                                          </p:val>
                                        </p:tav>
                                        <p:tav tm="100000">
                                          <p:val>
                                            <p:strVal val="ppt_w"/>
                                          </p:val>
                                        </p:tav>
                                      </p:tavLst>
                                    </p:anim>
                                    <p:anim calcmode="lin" valueType="num">
                                      <p:cBhvr>
                                        <p:cTn id="336" dur="2000"/>
                                        <p:tgtEl>
                                          <p:spTgt spid="7"/>
                                        </p:tgtEl>
                                        <p:attrNameLst>
                                          <p:attrName>ppt_h</p:attrName>
                                        </p:attrNameLst>
                                      </p:cBhvr>
                                      <p:tavLst>
                                        <p:tav tm="0">
                                          <p:val>
                                            <p:strVal val="ppt_h"/>
                                          </p:val>
                                        </p:tav>
                                        <p:tav tm="100000">
                                          <p:val>
                                            <p:fltVal val="0"/>
                                          </p:val>
                                        </p:tav>
                                      </p:tavLst>
                                    </p:anim>
                                    <p:set>
                                      <p:cBhvr>
                                        <p:cTn id="337" dur="1" fill="hold">
                                          <p:stCondLst>
                                            <p:cond delay="1999"/>
                                          </p:stCondLst>
                                        </p:cTn>
                                        <p:tgtEl>
                                          <p:spTgt spid="7"/>
                                        </p:tgtEl>
                                        <p:attrNameLst>
                                          <p:attrName>style.visibility</p:attrName>
                                        </p:attrNameLst>
                                      </p:cBhvr>
                                      <p:to>
                                        <p:strVal val="hidden"/>
                                      </p:to>
                                    </p:set>
                                  </p:childTnLst>
                                </p:cTn>
                              </p:par>
                              <p:par>
                                <p:cTn id="338" presetID="17" presetClass="exit" presetSubtype="4" fill="hold" grpId="4" nodeType="withEffect">
                                  <p:stCondLst>
                                    <p:cond delay="0"/>
                                  </p:stCondLst>
                                  <p:childTnLst>
                                    <p:anim calcmode="lin" valueType="num">
                                      <p:cBhvr>
                                        <p:cTn id="339" dur="2000"/>
                                        <p:tgtEl>
                                          <p:spTgt spid="8"/>
                                        </p:tgtEl>
                                        <p:attrNameLst>
                                          <p:attrName>ppt_x</p:attrName>
                                        </p:attrNameLst>
                                      </p:cBhvr>
                                      <p:tavLst>
                                        <p:tav tm="0">
                                          <p:val>
                                            <p:strVal val="ppt_x"/>
                                          </p:val>
                                        </p:tav>
                                        <p:tav tm="100000">
                                          <p:val>
                                            <p:strVal val="ppt_x"/>
                                          </p:val>
                                        </p:tav>
                                      </p:tavLst>
                                    </p:anim>
                                    <p:anim calcmode="lin" valueType="num">
                                      <p:cBhvr>
                                        <p:cTn id="340" dur="2000"/>
                                        <p:tgtEl>
                                          <p:spTgt spid="8"/>
                                        </p:tgtEl>
                                        <p:attrNameLst>
                                          <p:attrName>ppt_y</p:attrName>
                                        </p:attrNameLst>
                                      </p:cBhvr>
                                      <p:tavLst>
                                        <p:tav tm="0">
                                          <p:val>
                                            <p:strVal val="ppt_y"/>
                                          </p:val>
                                        </p:tav>
                                        <p:tav tm="100000">
                                          <p:val>
                                            <p:strVal val="ppt_y+ppt_h/2"/>
                                          </p:val>
                                        </p:tav>
                                      </p:tavLst>
                                    </p:anim>
                                    <p:anim calcmode="lin" valueType="num">
                                      <p:cBhvr>
                                        <p:cTn id="341" dur="2000"/>
                                        <p:tgtEl>
                                          <p:spTgt spid="8"/>
                                        </p:tgtEl>
                                        <p:attrNameLst>
                                          <p:attrName>ppt_w</p:attrName>
                                        </p:attrNameLst>
                                      </p:cBhvr>
                                      <p:tavLst>
                                        <p:tav tm="0">
                                          <p:val>
                                            <p:strVal val="ppt_w"/>
                                          </p:val>
                                        </p:tav>
                                        <p:tav tm="100000">
                                          <p:val>
                                            <p:strVal val="ppt_w"/>
                                          </p:val>
                                        </p:tav>
                                      </p:tavLst>
                                    </p:anim>
                                    <p:anim calcmode="lin" valueType="num">
                                      <p:cBhvr>
                                        <p:cTn id="342" dur="2000"/>
                                        <p:tgtEl>
                                          <p:spTgt spid="8"/>
                                        </p:tgtEl>
                                        <p:attrNameLst>
                                          <p:attrName>ppt_h</p:attrName>
                                        </p:attrNameLst>
                                      </p:cBhvr>
                                      <p:tavLst>
                                        <p:tav tm="0">
                                          <p:val>
                                            <p:strVal val="ppt_h"/>
                                          </p:val>
                                        </p:tav>
                                        <p:tav tm="100000">
                                          <p:val>
                                            <p:fltVal val="0"/>
                                          </p:val>
                                        </p:tav>
                                      </p:tavLst>
                                    </p:anim>
                                    <p:set>
                                      <p:cBhvr>
                                        <p:cTn id="343" dur="1" fill="hold">
                                          <p:stCondLst>
                                            <p:cond delay="1999"/>
                                          </p:stCondLst>
                                        </p:cTn>
                                        <p:tgtEl>
                                          <p:spTgt spid="8"/>
                                        </p:tgtEl>
                                        <p:attrNameLst>
                                          <p:attrName>style.visibility</p:attrName>
                                        </p:attrNameLst>
                                      </p:cBhvr>
                                      <p:to>
                                        <p:strVal val="hidden"/>
                                      </p:to>
                                    </p:set>
                                  </p:childTnLst>
                                </p:cTn>
                              </p:par>
                              <p:par>
                                <p:cTn id="344" presetID="17" presetClass="exit" presetSubtype="4" fill="hold" grpId="4" nodeType="withEffect">
                                  <p:stCondLst>
                                    <p:cond delay="0"/>
                                  </p:stCondLst>
                                  <p:childTnLst>
                                    <p:anim calcmode="lin" valueType="num">
                                      <p:cBhvr>
                                        <p:cTn id="345" dur="2000"/>
                                        <p:tgtEl>
                                          <p:spTgt spid="9"/>
                                        </p:tgtEl>
                                        <p:attrNameLst>
                                          <p:attrName>ppt_x</p:attrName>
                                        </p:attrNameLst>
                                      </p:cBhvr>
                                      <p:tavLst>
                                        <p:tav tm="0">
                                          <p:val>
                                            <p:strVal val="ppt_x"/>
                                          </p:val>
                                        </p:tav>
                                        <p:tav tm="100000">
                                          <p:val>
                                            <p:strVal val="ppt_x"/>
                                          </p:val>
                                        </p:tav>
                                      </p:tavLst>
                                    </p:anim>
                                    <p:anim calcmode="lin" valueType="num">
                                      <p:cBhvr>
                                        <p:cTn id="346" dur="2000"/>
                                        <p:tgtEl>
                                          <p:spTgt spid="9"/>
                                        </p:tgtEl>
                                        <p:attrNameLst>
                                          <p:attrName>ppt_y</p:attrName>
                                        </p:attrNameLst>
                                      </p:cBhvr>
                                      <p:tavLst>
                                        <p:tav tm="0">
                                          <p:val>
                                            <p:strVal val="ppt_y"/>
                                          </p:val>
                                        </p:tav>
                                        <p:tav tm="100000">
                                          <p:val>
                                            <p:strVal val="ppt_y+ppt_h/2"/>
                                          </p:val>
                                        </p:tav>
                                      </p:tavLst>
                                    </p:anim>
                                    <p:anim calcmode="lin" valueType="num">
                                      <p:cBhvr>
                                        <p:cTn id="347" dur="2000"/>
                                        <p:tgtEl>
                                          <p:spTgt spid="9"/>
                                        </p:tgtEl>
                                        <p:attrNameLst>
                                          <p:attrName>ppt_w</p:attrName>
                                        </p:attrNameLst>
                                      </p:cBhvr>
                                      <p:tavLst>
                                        <p:tav tm="0">
                                          <p:val>
                                            <p:strVal val="ppt_w"/>
                                          </p:val>
                                        </p:tav>
                                        <p:tav tm="100000">
                                          <p:val>
                                            <p:strVal val="ppt_w"/>
                                          </p:val>
                                        </p:tav>
                                      </p:tavLst>
                                    </p:anim>
                                    <p:anim calcmode="lin" valueType="num">
                                      <p:cBhvr>
                                        <p:cTn id="348" dur="2000"/>
                                        <p:tgtEl>
                                          <p:spTgt spid="9"/>
                                        </p:tgtEl>
                                        <p:attrNameLst>
                                          <p:attrName>ppt_h</p:attrName>
                                        </p:attrNameLst>
                                      </p:cBhvr>
                                      <p:tavLst>
                                        <p:tav tm="0">
                                          <p:val>
                                            <p:strVal val="ppt_h"/>
                                          </p:val>
                                        </p:tav>
                                        <p:tav tm="100000">
                                          <p:val>
                                            <p:fltVal val="0"/>
                                          </p:val>
                                        </p:tav>
                                      </p:tavLst>
                                    </p:anim>
                                    <p:set>
                                      <p:cBhvr>
                                        <p:cTn id="349" dur="1" fill="hold">
                                          <p:stCondLst>
                                            <p:cond delay="1999"/>
                                          </p:stCondLst>
                                        </p:cTn>
                                        <p:tgtEl>
                                          <p:spTgt spid="9"/>
                                        </p:tgtEl>
                                        <p:attrNameLst>
                                          <p:attrName>style.visibility</p:attrName>
                                        </p:attrNameLst>
                                      </p:cBhvr>
                                      <p:to>
                                        <p:strVal val="hidden"/>
                                      </p:to>
                                    </p:set>
                                  </p:childTnLst>
                                </p:cTn>
                              </p:par>
                              <p:par>
                                <p:cTn id="350" presetID="17" presetClass="exit" presetSubtype="4" fill="hold" grpId="4" nodeType="withEffect">
                                  <p:stCondLst>
                                    <p:cond delay="0"/>
                                  </p:stCondLst>
                                  <p:childTnLst>
                                    <p:anim calcmode="lin" valueType="num">
                                      <p:cBhvr>
                                        <p:cTn id="351" dur="2000"/>
                                        <p:tgtEl>
                                          <p:spTgt spid="10"/>
                                        </p:tgtEl>
                                        <p:attrNameLst>
                                          <p:attrName>ppt_x</p:attrName>
                                        </p:attrNameLst>
                                      </p:cBhvr>
                                      <p:tavLst>
                                        <p:tav tm="0">
                                          <p:val>
                                            <p:strVal val="ppt_x"/>
                                          </p:val>
                                        </p:tav>
                                        <p:tav tm="100000">
                                          <p:val>
                                            <p:strVal val="ppt_x"/>
                                          </p:val>
                                        </p:tav>
                                      </p:tavLst>
                                    </p:anim>
                                    <p:anim calcmode="lin" valueType="num">
                                      <p:cBhvr>
                                        <p:cTn id="352" dur="2000"/>
                                        <p:tgtEl>
                                          <p:spTgt spid="10"/>
                                        </p:tgtEl>
                                        <p:attrNameLst>
                                          <p:attrName>ppt_y</p:attrName>
                                        </p:attrNameLst>
                                      </p:cBhvr>
                                      <p:tavLst>
                                        <p:tav tm="0">
                                          <p:val>
                                            <p:strVal val="ppt_y"/>
                                          </p:val>
                                        </p:tav>
                                        <p:tav tm="100000">
                                          <p:val>
                                            <p:strVal val="ppt_y+ppt_h/2"/>
                                          </p:val>
                                        </p:tav>
                                      </p:tavLst>
                                    </p:anim>
                                    <p:anim calcmode="lin" valueType="num">
                                      <p:cBhvr>
                                        <p:cTn id="353" dur="2000"/>
                                        <p:tgtEl>
                                          <p:spTgt spid="10"/>
                                        </p:tgtEl>
                                        <p:attrNameLst>
                                          <p:attrName>ppt_w</p:attrName>
                                        </p:attrNameLst>
                                      </p:cBhvr>
                                      <p:tavLst>
                                        <p:tav tm="0">
                                          <p:val>
                                            <p:strVal val="ppt_w"/>
                                          </p:val>
                                        </p:tav>
                                        <p:tav tm="100000">
                                          <p:val>
                                            <p:strVal val="ppt_w"/>
                                          </p:val>
                                        </p:tav>
                                      </p:tavLst>
                                    </p:anim>
                                    <p:anim calcmode="lin" valueType="num">
                                      <p:cBhvr>
                                        <p:cTn id="354" dur="2000"/>
                                        <p:tgtEl>
                                          <p:spTgt spid="10"/>
                                        </p:tgtEl>
                                        <p:attrNameLst>
                                          <p:attrName>ppt_h</p:attrName>
                                        </p:attrNameLst>
                                      </p:cBhvr>
                                      <p:tavLst>
                                        <p:tav tm="0">
                                          <p:val>
                                            <p:strVal val="ppt_h"/>
                                          </p:val>
                                        </p:tav>
                                        <p:tav tm="100000">
                                          <p:val>
                                            <p:fltVal val="0"/>
                                          </p:val>
                                        </p:tav>
                                      </p:tavLst>
                                    </p:anim>
                                    <p:set>
                                      <p:cBhvr>
                                        <p:cTn id="355" dur="1" fill="hold">
                                          <p:stCondLst>
                                            <p:cond delay="1999"/>
                                          </p:stCondLst>
                                        </p:cTn>
                                        <p:tgtEl>
                                          <p:spTgt spid="10"/>
                                        </p:tgtEl>
                                        <p:attrNameLst>
                                          <p:attrName>style.visibility</p:attrName>
                                        </p:attrNameLst>
                                      </p:cBhvr>
                                      <p:to>
                                        <p:strVal val="hidden"/>
                                      </p:to>
                                    </p:set>
                                  </p:childTnLst>
                                </p:cTn>
                              </p:par>
                              <p:par>
                                <p:cTn id="356" presetID="17" presetClass="exit" presetSubtype="4" fill="hold" grpId="4" nodeType="withEffect">
                                  <p:stCondLst>
                                    <p:cond delay="0"/>
                                  </p:stCondLst>
                                  <p:childTnLst>
                                    <p:anim calcmode="lin" valueType="num">
                                      <p:cBhvr>
                                        <p:cTn id="357" dur="2000"/>
                                        <p:tgtEl>
                                          <p:spTgt spid="11"/>
                                        </p:tgtEl>
                                        <p:attrNameLst>
                                          <p:attrName>ppt_x</p:attrName>
                                        </p:attrNameLst>
                                      </p:cBhvr>
                                      <p:tavLst>
                                        <p:tav tm="0">
                                          <p:val>
                                            <p:strVal val="ppt_x"/>
                                          </p:val>
                                        </p:tav>
                                        <p:tav tm="100000">
                                          <p:val>
                                            <p:strVal val="ppt_x"/>
                                          </p:val>
                                        </p:tav>
                                      </p:tavLst>
                                    </p:anim>
                                    <p:anim calcmode="lin" valueType="num">
                                      <p:cBhvr>
                                        <p:cTn id="358" dur="2000"/>
                                        <p:tgtEl>
                                          <p:spTgt spid="11"/>
                                        </p:tgtEl>
                                        <p:attrNameLst>
                                          <p:attrName>ppt_y</p:attrName>
                                        </p:attrNameLst>
                                      </p:cBhvr>
                                      <p:tavLst>
                                        <p:tav tm="0">
                                          <p:val>
                                            <p:strVal val="ppt_y"/>
                                          </p:val>
                                        </p:tav>
                                        <p:tav tm="100000">
                                          <p:val>
                                            <p:strVal val="ppt_y+ppt_h/2"/>
                                          </p:val>
                                        </p:tav>
                                      </p:tavLst>
                                    </p:anim>
                                    <p:anim calcmode="lin" valueType="num">
                                      <p:cBhvr>
                                        <p:cTn id="359" dur="2000"/>
                                        <p:tgtEl>
                                          <p:spTgt spid="11"/>
                                        </p:tgtEl>
                                        <p:attrNameLst>
                                          <p:attrName>ppt_w</p:attrName>
                                        </p:attrNameLst>
                                      </p:cBhvr>
                                      <p:tavLst>
                                        <p:tav tm="0">
                                          <p:val>
                                            <p:strVal val="ppt_w"/>
                                          </p:val>
                                        </p:tav>
                                        <p:tav tm="100000">
                                          <p:val>
                                            <p:strVal val="ppt_w"/>
                                          </p:val>
                                        </p:tav>
                                      </p:tavLst>
                                    </p:anim>
                                    <p:anim calcmode="lin" valueType="num">
                                      <p:cBhvr>
                                        <p:cTn id="360" dur="2000"/>
                                        <p:tgtEl>
                                          <p:spTgt spid="11"/>
                                        </p:tgtEl>
                                        <p:attrNameLst>
                                          <p:attrName>ppt_h</p:attrName>
                                        </p:attrNameLst>
                                      </p:cBhvr>
                                      <p:tavLst>
                                        <p:tav tm="0">
                                          <p:val>
                                            <p:strVal val="ppt_h"/>
                                          </p:val>
                                        </p:tav>
                                        <p:tav tm="100000">
                                          <p:val>
                                            <p:fltVal val="0"/>
                                          </p:val>
                                        </p:tav>
                                      </p:tavLst>
                                    </p:anim>
                                    <p:set>
                                      <p:cBhvr>
                                        <p:cTn id="361" dur="1" fill="hold">
                                          <p:stCondLst>
                                            <p:cond delay="1999"/>
                                          </p:stCondLst>
                                        </p:cTn>
                                        <p:tgtEl>
                                          <p:spTgt spid="11"/>
                                        </p:tgtEl>
                                        <p:attrNameLst>
                                          <p:attrName>style.visibility</p:attrName>
                                        </p:attrNameLst>
                                      </p:cBhvr>
                                      <p:to>
                                        <p:strVal val="hidden"/>
                                      </p:to>
                                    </p:set>
                                  </p:childTnLst>
                                </p:cTn>
                              </p:par>
                              <p:par>
                                <p:cTn id="362" presetID="17" presetClass="exit" presetSubtype="4" fill="hold" grpId="4" nodeType="withEffect">
                                  <p:stCondLst>
                                    <p:cond delay="0"/>
                                  </p:stCondLst>
                                  <p:childTnLst>
                                    <p:anim calcmode="lin" valueType="num">
                                      <p:cBhvr>
                                        <p:cTn id="363" dur="2000"/>
                                        <p:tgtEl>
                                          <p:spTgt spid="12"/>
                                        </p:tgtEl>
                                        <p:attrNameLst>
                                          <p:attrName>ppt_x</p:attrName>
                                        </p:attrNameLst>
                                      </p:cBhvr>
                                      <p:tavLst>
                                        <p:tav tm="0">
                                          <p:val>
                                            <p:strVal val="ppt_x"/>
                                          </p:val>
                                        </p:tav>
                                        <p:tav tm="100000">
                                          <p:val>
                                            <p:strVal val="ppt_x"/>
                                          </p:val>
                                        </p:tav>
                                      </p:tavLst>
                                    </p:anim>
                                    <p:anim calcmode="lin" valueType="num">
                                      <p:cBhvr>
                                        <p:cTn id="364" dur="2000"/>
                                        <p:tgtEl>
                                          <p:spTgt spid="12"/>
                                        </p:tgtEl>
                                        <p:attrNameLst>
                                          <p:attrName>ppt_y</p:attrName>
                                        </p:attrNameLst>
                                      </p:cBhvr>
                                      <p:tavLst>
                                        <p:tav tm="0">
                                          <p:val>
                                            <p:strVal val="ppt_y"/>
                                          </p:val>
                                        </p:tav>
                                        <p:tav tm="100000">
                                          <p:val>
                                            <p:strVal val="ppt_y+ppt_h/2"/>
                                          </p:val>
                                        </p:tav>
                                      </p:tavLst>
                                    </p:anim>
                                    <p:anim calcmode="lin" valueType="num">
                                      <p:cBhvr>
                                        <p:cTn id="365" dur="2000"/>
                                        <p:tgtEl>
                                          <p:spTgt spid="12"/>
                                        </p:tgtEl>
                                        <p:attrNameLst>
                                          <p:attrName>ppt_w</p:attrName>
                                        </p:attrNameLst>
                                      </p:cBhvr>
                                      <p:tavLst>
                                        <p:tav tm="0">
                                          <p:val>
                                            <p:strVal val="ppt_w"/>
                                          </p:val>
                                        </p:tav>
                                        <p:tav tm="100000">
                                          <p:val>
                                            <p:strVal val="ppt_w"/>
                                          </p:val>
                                        </p:tav>
                                      </p:tavLst>
                                    </p:anim>
                                    <p:anim calcmode="lin" valueType="num">
                                      <p:cBhvr>
                                        <p:cTn id="366" dur="2000"/>
                                        <p:tgtEl>
                                          <p:spTgt spid="12"/>
                                        </p:tgtEl>
                                        <p:attrNameLst>
                                          <p:attrName>ppt_h</p:attrName>
                                        </p:attrNameLst>
                                      </p:cBhvr>
                                      <p:tavLst>
                                        <p:tav tm="0">
                                          <p:val>
                                            <p:strVal val="ppt_h"/>
                                          </p:val>
                                        </p:tav>
                                        <p:tav tm="100000">
                                          <p:val>
                                            <p:fltVal val="0"/>
                                          </p:val>
                                        </p:tav>
                                      </p:tavLst>
                                    </p:anim>
                                    <p:set>
                                      <p:cBhvr>
                                        <p:cTn id="367" dur="1" fill="hold">
                                          <p:stCondLst>
                                            <p:cond delay="1999"/>
                                          </p:stCondLst>
                                        </p:cTn>
                                        <p:tgtEl>
                                          <p:spTgt spid="12"/>
                                        </p:tgtEl>
                                        <p:attrNameLst>
                                          <p:attrName>style.visibility</p:attrName>
                                        </p:attrNameLst>
                                      </p:cBhvr>
                                      <p:to>
                                        <p:strVal val="hidden"/>
                                      </p:to>
                                    </p:set>
                                  </p:childTnLst>
                                </p:cTn>
                              </p:par>
                              <p:par>
                                <p:cTn id="368" presetID="17" presetClass="exit" presetSubtype="4" fill="hold" grpId="4" nodeType="withEffect">
                                  <p:stCondLst>
                                    <p:cond delay="0"/>
                                  </p:stCondLst>
                                  <p:childTnLst>
                                    <p:anim calcmode="lin" valueType="num">
                                      <p:cBhvr>
                                        <p:cTn id="369" dur="2000"/>
                                        <p:tgtEl>
                                          <p:spTgt spid="13"/>
                                        </p:tgtEl>
                                        <p:attrNameLst>
                                          <p:attrName>ppt_x</p:attrName>
                                        </p:attrNameLst>
                                      </p:cBhvr>
                                      <p:tavLst>
                                        <p:tav tm="0">
                                          <p:val>
                                            <p:strVal val="ppt_x"/>
                                          </p:val>
                                        </p:tav>
                                        <p:tav tm="100000">
                                          <p:val>
                                            <p:strVal val="ppt_x"/>
                                          </p:val>
                                        </p:tav>
                                      </p:tavLst>
                                    </p:anim>
                                    <p:anim calcmode="lin" valueType="num">
                                      <p:cBhvr>
                                        <p:cTn id="370" dur="2000"/>
                                        <p:tgtEl>
                                          <p:spTgt spid="13"/>
                                        </p:tgtEl>
                                        <p:attrNameLst>
                                          <p:attrName>ppt_y</p:attrName>
                                        </p:attrNameLst>
                                      </p:cBhvr>
                                      <p:tavLst>
                                        <p:tav tm="0">
                                          <p:val>
                                            <p:strVal val="ppt_y"/>
                                          </p:val>
                                        </p:tav>
                                        <p:tav tm="100000">
                                          <p:val>
                                            <p:strVal val="ppt_y+ppt_h/2"/>
                                          </p:val>
                                        </p:tav>
                                      </p:tavLst>
                                    </p:anim>
                                    <p:anim calcmode="lin" valueType="num">
                                      <p:cBhvr>
                                        <p:cTn id="371" dur="2000"/>
                                        <p:tgtEl>
                                          <p:spTgt spid="13"/>
                                        </p:tgtEl>
                                        <p:attrNameLst>
                                          <p:attrName>ppt_w</p:attrName>
                                        </p:attrNameLst>
                                      </p:cBhvr>
                                      <p:tavLst>
                                        <p:tav tm="0">
                                          <p:val>
                                            <p:strVal val="ppt_w"/>
                                          </p:val>
                                        </p:tav>
                                        <p:tav tm="100000">
                                          <p:val>
                                            <p:strVal val="ppt_w"/>
                                          </p:val>
                                        </p:tav>
                                      </p:tavLst>
                                    </p:anim>
                                    <p:anim calcmode="lin" valueType="num">
                                      <p:cBhvr>
                                        <p:cTn id="372" dur="2000"/>
                                        <p:tgtEl>
                                          <p:spTgt spid="13"/>
                                        </p:tgtEl>
                                        <p:attrNameLst>
                                          <p:attrName>ppt_h</p:attrName>
                                        </p:attrNameLst>
                                      </p:cBhvr>
                                      <p:tavLst>
                                        <p:tav tm="0">
                                          <p:val>
                                            <p:strVal val="ppt_h"/>
                                          </p:val>
                                        </p:tav>
                                        <p:tav tm="100000">
                                          <p:val>
                                            <p:fltVal val="0"/>
                                          </p:val>
                                        </p:tav>
                                      </p:tavLst>
                                    </p:anim>
                                    <p:set>
                                      <p:cBhvr>
                                        <p:cTn id="373" dur="1" fill="hold">
                                          <p:stCondLst>
                                            <p:cond delay="1999"/>
                                          </p:stCondLst>
                                        </p:cTn>
                                        <p:tgtEl>
                                          <p:spTgt spid="13"/>
                                        </p:tgtEl>
                                        <p:attrNameLst>
                                          <p:attrName>style.visibility</p:attrName>
                                        </p:attrNameLst>
                                      </p:cBhvr>
                                      <p:to>
                                        <p:strVal val="hidden"/>
                                      </p:to>
                                    </p:set>
                                  </p:childTnLst>
                                </p:cTn>
                              </p:par>
                              <p:par>
                                <p:cTn id="374" presetID="17" presetClass="exit" presetSubtype="4" fill="hold" grpId="4" nodeType="withEffect">
                                  <p:stCondLst>
                                    <p:cond delay="0"/>
                                  </p:stCondLst>
                                  <p:childTnLst>
                                    <p:anim calcmode="lin" valueType="num">
                                      <p:cBhvr>
                                        <p:cTn id="375" dur="2000"/>
                                        <p:tgtEl>
                                          <p:spTgt spid="14"/>
                                        </p:tgtEl>
                                        <p:attrNameLst>
                                          <p:attrName>ppt_x</p:attrName>
                                        </p:attrNameLst>
                                      </p:cBhvr>
                                      <p:tavLst>
                                        <p:tav tm="0">
                                          <p:val>
                                            <p:strVal val="ppt_x"/>
                                          </p:val>
                                        </p:tav>
                                        <p:tav tm="100000">
                                          <p:val>
                                            <p:strVal val="ppt_x"/>
                                          </p:val>
                                        </p:tav>
                                      </p:tavLst>
                                    </p:anim>
                                    <p:anim calcmode="lin" valueType="num">
                                      <p:cBhvr>
                                        <p:cTn id="376" dur="2000"/>
                                        <p:tgtEl>
                                          <p:spTgt spid="14"/>
                                        </p:tgtEl>
                                        <p:attrNameLst>
                                          <p:attrName>ppt_y</p:attrName>
                                        </p:attrNameLst>
                                      </p:cBhvr>
                                      <p:tavLst>
                                        <p:tav tm="0">
                                          <p:val>
                                            <p:strVal val="ppt_y"/>
                                          </p:val>
                                        </p:tav>
                                        <p:tav tm="100000">
                                          <p:val>
                                            <p:strVal val="ppt_y+ppt_h/2"/>
                                          </p:val>
                                        </p:tav>
                                      </p:tavLst>
                                    </p:anim>
                                    <p:anim calcmode="lin" valueType="num">
                                      <p:cBhvr>
                                        <p:cTn id="377" dur="2000"/>
                                        <p:tgtEl>
                                          <p:spTgt spid="14"/>
                                        </p:tgtEl>
                                        <p:attrNameLst>
                                          <p:attrName>ppt_w</p:attrName>
                                        </p:attrNameLst>
                                      </p:cBhvr>
                                      <p:tavLst>
                                        <p:tav tm="0">
                                          <p:val>
                                            <p:strVal val="ppt_w"/>
                                          </p:val>
                                        </p:tav>
                                        <p:tav tm="100000">
                                          <p:val>
                                            <p:strVal val="ppt_w"/>
                                          </p:val>
                                        </p:tav>
                                      </p:tavLst>
                                    </p:anim>
                                    <p:anim calcmode="lin" valueType="num">
                                      <p:cBhvr>
                                        <p:cTn id="378" dur="2000"/>
                                        <p:tgtEl>
                                          <p:spTgt spid="14"/>
                                        </p:tgtEl>
                                        <p:attrNameLst>
                                          <p:attrName>ppt_h</p:attrName>
                                        </p:attrNameLst>
                                      </p:cBhvr>
                                      <p:tavLst>
                                        <p:tav tm="0">
                                          <p:val>
                                            <p:strVal val="ppt_h"/>
                                          </p:val>
                                        </p:tav>
                                        <p:tav tm="100000">
                                          <p:val>
                                            <p:fltVal val="0"/>
                                          </p:val>
                                        </p:tav>
                                      </p:tavLst>
                                    </p:anim>
                                    <p:set>
                                      <p:cBhvr>
                                        <p:cTn id="379" dur="1" fill="hold">
                                          <p:stCondLst>
                                            <p:cond delay="1999"/>
                                          </p:stCondLst>
                                        </p:cTn>
                                        <p:tgtEl>
                                          <p:spTgt spid="14"/>
                                        </p:tgtEl>
                                        <p:attrNameLst>
                                          <p:attrName>style.visibility</p:attrName>
                                        </p:attrNameLst>
                                      </p:cBhvr>
                                      <p:to>
                                        <p:strVal val="hidden"/>
                                      </p:to>
                                    </p:set>
                                  </p:childTnLst>
                                </p:cTn>
                              </p:par>
                              <p:par>
                                <p:cTn id="380" presetID="17" presetClass="exit" presetSubtype="4" fill="hold" grpId="4" nodeType="withEffect">
                                  <p:stCondLst>
                                    <p:cond delay="0"/>
                                  </p:stCondLst>
                                  <p:childTnLst>
                                    <p:anim calcmode="lin" valueType="num">
                                      <p:cBhvr>
                                        <p:cTn id="381" dur="2000"/>
                                        <p:tgtEl>
                                          <p:spTgt spid="15"/>
                                        </p:tgtEl>
                                        <p:attrNameLst>
                                          <p:attrName>ppt_x</p:attrName>
                                        </p:attrNameLst>
                                      </p:cBhvr>
                                      <p:tavLst>
                                        <p:tav tm="0">
                                          <p:val>
                                            <p:strVal val="ppt_x"/>
                                          </p:val>
                                        </p:tav>
                                        <p:tav tm="100000">
                                          <p:val>
                                            <p:strVal val="ppt_x"/>
                                          </p:val>
                                        </p:tav>
                                      </p:tavLst>
                                    </p:anim>
                                    <p:anim calcmode="lin" valueType="num">
                                      <p:cBhvr>
                                        <p:cTn id="382" dur="2000"/>
                                        <p:tgtEl>
                                          <p:spTgt spid="15"/>
                                        </p:tgtEl>
                                        <p:attrNameLst>
                                          <p:attrName>ppt_y</p:attrName>
                                        </p:attrNameLst>
                                      </p:cBhvr>
                                      <p:tavLst>
                                        <p:tav tm="0">
                                          <p:val>
                                            <p:strVal val="ppt_y"/>
                                          </p:val>
                                        </p:tav>
                                        <p:tav tm="100000">
                                          <p:val>
                                            <p:strVal val="ppt_y+ppt_h/2"/>
                                          </p:val>
                                        </p:tav>
                                      </p:tavLst>
                                    </p:anim>
                                    <p:anim calcmode="lin" valueType="num">
                                      <p:cBhvr>
                                        <p:cTn id="383" dur="2000"/>
                                        <p:tgtEl>
                                          <p:spTgt spid="15"/>
                                        </p:tgtEl>
                                        <p:attrNameLst>
                                          <p:attrName>ppt_w</p:attrName>
                                        </p:attrNameLst>
                                      </p:cBhvr>
                                      <p:tavLst>
                                        <p:tav tm="0">
                                          <p:val>
                                            <p:strVal val="ppt_w"/>
                                          </p:val>
                                        </p:tav>
                                        <p:tav tm="100000">
                                          <p:val>
                                            <p:strVal val="ppt_w"/>
                                          </p:val>
                                        </p:tav>
                                      </p:tavLst>
                                    </p:anim>
                                    <p:anim calcmode="lin" valueType="num">
                                      <p:cBhvr>
                                        <p:cTn id="384" dur="2000"/>
                                        <p:tgtEl>
                                          <p:spTgt spid="15"/>
                                        </p:tgtEl>
                                        <p:attrNameLst>
                                          <p:attrName>ppt_h</p:attrName>
                                        </p:attrNameLst>
                                      </p:cBhvr>
                                      <p:tavLst>
                                        <p:tav tm="0">
                                          <p:val>
                                            <p:strVal val="ppt_h"/>
                                          </p:val>
                                        </p:tav>
                                        <p:tav tm="100000">
                                          <p:val>
                                            <p:fltVal val="0"/>
                                          </p:val>
                                        </p:tav>
                                      </p:tavLst>
                                    </p:anim>
                                    <p:set>
                                      <p:cBhvr>
                                        <p:cTn id="385" dur="1" fill="hold">
                                          <p:stCondLst>
                                            <p:cond delay="1999"/>
                                          </p:stCondLst>
                                        </p:cTn>
                                        <p:tgtEl>
                                          <p:spTgt spid="15"/>
                                        </p:tgtEl>
                                        <p:attrNameLst>
                                          <p:attrName>style.visibility</p:attrName>
                                        </p:attrNameLst>
                                      </p:cBhvr>
                                      <p:to>
                                        <p:strVal val="hidden"/>
                                      </p:to>
                                    </p:set>
                                  </p:childTnLst>
                                </p:cTn>
                              </p:par>
                              <p:par>
                                <p:cTn id="386" presetID="17" presetClass="exit" presetSubtype="4" fill="hold" grpId="4" nodeType="withEffect">
                                  <p:stCondLst>
                                    <p:cond delay="0"/>
                                  </p:stCondLst>
                                  <p:childTnLst>
                                    <p:anim calcmode="lin" valueType="num">
                                      <p:cBhvr>
                                        <p:cTn id="387" dur="2000"/>
                                        <p:tgtEl>
                                          <p:spTgt spid="16"/>
                                        </p:tgtEl>
                                        <p:attrNameLst>
                                          <p:attrName>ppt_x</p:attrName>
                                        </p:attrNameLst>
                                      </p:cBhvr>
                                      <p:tavLst>
                                        <p:tav tm="0">
                                          <p:val>
                                            <p:strVal val="ppt_x"/>
                                          </p:val>
                                        </p:tav>
                                        <p:tav tm="100000">
                                          <p:val>
                                            <p:strVal val="ppt_x"/>
                                          </p:val>
                                        </p:tav>
                                      </p:tavLst>
                                    </p:anim>
                                    <p:anim calcmode="lin" valueType="num">
                                      <p:cBhvr>
                                        <p:cTn id="388" dur="2000"/>
                                        <p:tgtEl>
                                          <p:spTgt spid="16"/>
                                        </p:tgtEl>
                                        <p:attrNameLst>
                                          <p:attrName>ppt_y</p:attrName>
                                        </p:attrNameLst>
                                      </p:cBhvr>
                                      <p:tavLst>
                                        <p:tav tm="0">
                                          <p:val>
                                            <p:strVal val="ppt_y"/>
                                          </p:val>
                                        </p:tav>
                                        <p:tav tm="100000">
                                          <p:val>
                                            <p:strVal val="ppt_y+ppt_h/2"/>
                                          </p:val>
                                        </p:tav>
                                      </p:tavLst>
                                    </p:anim>
                                    <p:anim calcmode="lin" valueType="num">
                                      <p:cBhvr>
                                        <p:cTn id="389" dur="2000"/>
                                        <p:tgtEl>
                                          <p:spTgt spid="16"/>
                                        </p:tgtEl>
                                        <p:attrNameLst>
                                          <p:attrName>ppt_w</p:attrName>
                                        </p:attrNameLst>
                                      </p:cBhvr>
                                      <p:tavLst>
                                        <p:tav tm="0">
                                          <p:val>
                                            <p:strVal val="ppt_w"/>
                                          </p:val>
                                        </p:tav>
                                        <p:tav tm="100000">
                                          <p:val>
                                            <p:strVal val="ppt_w"/>
                                          </p:val>
                                        </p:tav>
                                      </p:tavLst>
                                    </p:anim>
                                    <p:anim calcmode="lin" valueType="num">
                                      <p:cBhvr>
                                        <p:cTn id="390" dur="2000"/>
                                        <p:tgtEl>
                                          <p:spTgt spid="16"/>
                                        </p:tgtEl>
                                        <p:attrNameLst>
                                          <p:attrName>ppt_h</p:attrName>
                                        </p:attrNameLst>
                                      </p:cBhvr>
                                      <p:tavLst>
                                        <p:tav tm="0">
                                          <p:val>
                                            <p:strVal val="ppt_h"/>
                                          </p:val>
                                        </p:tav>
                                        <p:tav tm="100000">
                                          <p:val>
                                            <p:fltVal val="0"/>
                                          </p:val>
                                        </p:tav>
                                      </p:tavLst>
                                    </p:anim>
                                    <p:set>
                                      <p:cBhvr>
                                        <p:cTn id="391" dur="1" fill="hold">
                                          <p:stCondLst>
                                            <p:cond delay="1999"/>
                                          </p:stCondLst>
                                        </p:cTn>
                                        <p:tgtEl>
                                          <p:spTgt spid="16"/>
                                        </p:tgtEl>
                                        <p:attrNameLst>
                                          <p:attrName>style.visibility</p:attrName>
                                        </p:attrNameLst>
                                      </p:cBhvr>
                                      <p:to>
                                        <p:strVal val="hidden"/>
                                      </p:to>
                                    </p:set>
                                  </p:childTnLst>
                                </p:cTn>
                              </p:par>
                              <p:par>
                                <p:cTn id="392" presetID="17" presetClass="exit" presetSubtype="4" fill="hold" grpId="4" nodeType="withEffect">
                                  <p:stCondLst>
                                    <p:cond delay="0"/>
                                  </p:stCondLst>
                                  <p:childTnLst>
                                    <p:anim calcmode="lin" valueType="num">
                                      <p:cBhvr>
                                        <p:cTn id="393" dur="2000"/>
                                        <p:tgtEl>
                                          <p:spTgt spid="17"/>
                                        </p:tgtEl>
                                        <p:attrNameLst>
                                          <p:attrName>ppt_x</p:attrName>
                                        </p:attrNameLst>
                                      </p:cBhvr>
                                      <p:tavLst>
                                        <p:tav tm="0">
                                          <p:val>
                                            <p:strVal val="ppt_x"/>
                                          </p:val>
                                        </p:tav>
                                        <p:tav tm="100000">
                                          <p:val>
                                            <p:strVal val="ppt_x"/>
                                          </p:val>
                                        </p:tav>
                                      </p:tavLst>
                                    </p:anim>
                                    <p:anim calcmode="lin" valueType="num">
                                      <p:cBhvr>
                                        <p:cTn id="394" dur="2000"/>
                                        <p:tgtEl>
                                          <p:spTgt spid="17"/>
                                        </p:tgtEl>
                                        <p:attrNameLst>
                                          <p:attrName>ppt_y</p:attrName>
                                        </p:attrNameLst>
                                      </p:cBhvr>
                                      <p:tavLst>
                                        <p:tav tm="0">
                                          <p:val>
                                            <p:strVal val="ppt_y"/>
                                          </p:val>
                                        </p:tav>
                                        <p:tav tm="100000">
                                          <p:val>
                                            <p:strVal val="ppt_y+ppt_h/2"/>
                                          </p:val>
                                        </p:tav>
                                      </p:tavLst>
                                    </p:anim>
                                    <p:anim calcmode="lin" valueType="num">
                                      <p:cBhvr>
                                        <p:cTn id="395" dur="2000"/>
                                        <p:tgtEl>
                                          <p:spTgt spid="17"/>
                                        </p:tgtEl>
                                        <p:attrNameLst>
                                          <p:attrName>ppt_w</p:attrName>
                                        </p:attrNameLst>
                                      </p:cBhvr>
                                      <p:tavLst>
                                        <p:tav tm="0">
                                          <p:val>
                                            <p:strVal val="ppt_w"/>
                                          </p:val>
                                        </p:tav>
                                        <p:tav tm="100000">
                                          <p:val>
                                            <p:strVal val="ppt_w"/>
                                          </p:val>
                                        </p:tav>
                                      </p:tavLst>
                                    </p:anim>
                                    <p:anim calcmode="lin" valueType="num">
                                      <p:cBhvr>
                                        <p:cTn id="396" dur="2000"/>
                                        <p:tgtEl>
                                          <p:spTgt spid="17"/>
                                        </p:tgtEl>
                                        <p:attrNameLst>
                                          <p:attrName>ppt_h</p:attrName>
                                        </p:attrNameLst>
                                      </p:cBhvr>
                                      <p:tavLst>
                                        <p:tav tm="0">
                                          <p:val>
                                            <p:strVal val="ppt_h"/>
                                          </p:val>
                                        </p:tav>
                                        <p:tav tm="100000">
                                          <p:val>
                                            <p:fltVal val="0"/>
                                          </p:val>
                                        </p:tav>
                                      </p:tavLst>
                                    </p:anim>
                                    <p:set>
                                      <p:cBhvr>
                                        <p:cTn id="397" dur="1" fill="hold">
                                          <p:stCondLst>
                                            <p:cond delay="1999"/>
                                          </p:stCondLst>
                                        </p:cTn>
                                        <p:tgtEl>
                                          <p:spTgt spid="17"/>
                                        </p:tgtEl>
                                        <p:attrNameLst>
                                          <p:attrName>style.visibility</p:attrName>
                                        </p:attrNameLst>
                                      </p:cBhvr>
                                      <p:to>
                                        <p:strVal val="hidden"/>
                                      </p:to>
                                    </p:set>
                                  </p:childTnLst>
                                </p:cTn>
                              </p:par>
                              <p:par>
                                <p:cTn id="398" presetID="17" presetClass="exit" presetSubtype="4" fill="hold" grpId="4" nodeType="withEffect">
                                  <p:stCondLst>
                                    <p:cond delay="0"/>
                                  </p:stCondLst>
                                  <p:childTnLst>
                                    <p:anim calcmode="lin" valueType="num">
                                      <p:cBhvr>
                                        <p:cTn id="399" dur="2000"/>
                                        <p:tgtEl>
                                          <p:spTgt spid="18"/>
                                        </p:tgtEl>
                                        <p:attrNameLst>
                                          <p:attrName>ppt_x</p:attrName>
                                        </p:attrNameLst>
                                      </p:cBhvr>
                                      <p:tavLst>
                                        <p:tav tm="0">
                                          <p:val>
                                            <p:strVal val="ppt_x"/>
                                          </p:val>
                                        </p:tav>
                                        <p:tav tm="100000">
                                          <p:val>
                                            <p:strVal val="ppt_x"/>
                                          </p:val>
                                        </p:tav>
                                      </p:tavLst>
                                    </p:anim>
                                    <p:anim calcmode="lin" valueType="num">
                                      <p:cBhvr>
                                        <p:cTn id="400" dur="2000"/>
                                        <p:tgtEl>
                                          <p:spTgt spid="18"/>
                                        </p:tgtEl>
                                        <p:attrNameLst>
                                          <p:attrName>ppt_y</p:attrName>
                                        </p:attrNameLst>
                                      </p:cBhvr>
                                      <p:tavLst>
                                        <p:tav tm="0">
                                          <p:val>
                                            <p:strVal val="ppt_y"/>
                                          </p:val>
                                        </p:tav>
                                        <p:tav tm="100000">
                                          <p:val>
                                            <p:strVal val="ppt_y+ppt_h/2"/>
                                          </p:val>
                                        </p:tav>
                                      </p:tavLst>
                                    </p:anim>
                                    <p:anim calcmode="lin" valueType="num">
                                      <p:cBhvr>
                                        <p:cTn id="401" dur="2000"/>
                                        <p:tgtEl>
                                          <p:spTgt spid="18"/>
                                        </p:tgtEl>
                                        <p:attrNameLst>
                                          <p:attrName>ppt_w</p:attrName>
                                        </p:attrNameLst>
                                      </p:cBhvr>
                                      <p:tavLst>
                                        <p:tav tm="0">
                                          <p:val>
                                            <p:strVal val="ppt_w"/>
                                          </p:val>
                                        </p:tav>
                                        <p:tav tm="100000">
                                          <p:val>
                                            <p:strVal val="ppt_w"/>
                                          </p:val>
                                        </p:tav>
                                      </p:tavLst>
                                    </p:anim>
                                    <p:anim calcmode="lin" valueType="num">
                                      <p:cBhvr>
                                        <p:cTn id="402" dur="2000"/>
                                        <p:tgtEl>
                                          <p:spTgt spid="18"/>
                                        </p:tgtEl>
                                        <p:attrNameLst>
                                          <p:attrName>ppt_h</p:attrName>
                                        </p:attrNameLst>
                                      </p:cBhvr>
                                      <p:tavLst>
                                        <p:tav tm="0">
                                          <p:val>
                                            <p:strVal val="ppt_h"/>
                                          </p:val>
                                        </p:tav>
                                        <p:tav tm="100000">
                                          <p:val>
                                            <p:fltVal val="0"/>
                                          </p:val>
                                        </p:tav>
                                      </p:tavLst>
                                    </p:anim>
                                    <p:set>
                                      <p:cBhvr>
                                        <p:cTn id="403" dur="1" fill="hold">
                                          <p:stCondLst>
                                            <p:cond delay="1999"/>
                                          </p:stCondLst>
                                        </p:cTn>
                                        <p:tgtEl>
                                          <p:spTgt spid="18"/>
                                        </p:tgtEl>
                                        <p:attrNameLst>
                                          <p:attrName>style.visibility</p:attrName>
                                        </p:attrNameLst>
                                      </p:cBhvr>
                                      <p:to>
                                        <p:strVal val="hidden"/>
                                      </p:to>
                                    </p:set>
                                  </p:childTnLst>
                                </p:cTn>
                              </p:par>
                              <p:par>
                                <p:cTn id="404" presetID="17" presetClass="exit" presetSubtype="4" fill="hold" grpId="4" nodeType="withEffect">
                                  <p:stCondLst>
                                    <p:cond delay="0"/>
                                  </p:stCondLst>
                                  <p:childTnLst>
                                    <p:anim calcmode="lin" valueType="num">
                                      <p:cBhvr>
                                        <p:cTn id="405" dur="2000"/>
                                        <p:tgtEl>
                                          <p:spTgt spid="19"/>
                                        </p:tgtEl>
                                        <p:attrNameLst>
                                          <p:attrName>ppt_x</p:attrName>
                                        </p:attrNameLst>
                                      </p:cBhvr>
                                      <p:tavLst>
                                        <p:tav tm="0">
                                          <p:val>
                                            <p:strVal val="ppt_x"/>
                                          </p:val>
                                        </p:tav>
                                        <p:tav tm="100000">
                                          <p:val>
                                            <p:strVal val="ppt_x"/>
                                          </p:val>
                                        </p:tav>
                                      </p:tavLst>
                                    </p:anim>
                                    <p:anim calcmode="lin" valueType="num">
                                      <p:cBhvr>
                                        <p:cTn id="406" dur="2000"/>
                                        <p:tgtEl>
                                          <p:spTgt spid="19"/>
                                        </p:tgtEl>
                                        <p:attrNameLst>
                                          <p:attrName>ppt_y</p:attrName>
                                        </p:attrNameLst>
                                      </p:cBhvr>
                                      <p:tavLst>
                                        <p:tav tm="0">
                                          <p:val>
                                            <p:strVal val="ppt_y"/>
                                          </p:val>
                                        </p:tav>
                                        <p:tav tm="100000">
                                          <p:val>
                                            <p:strVal val="ppt_y+ppt_h/2"/>
                                          </p:val>
                                        </p:tav>
                                      </p:tavLst>
                                    </p:anim>
                                    <p:anim calcmode="lin" valueType="num">
                                      <p:cBhvr>
                                        <p:cTn id="407" dur="2000"/>
                                        <p:tgtEl>
                                          <p:spTgt spid="19"/>
                                        </p:tgtEl>
                                        <p:attrNameLst>
                                          <p:attrName>ppt_w</p:attrName>
                                        </p:attrNameLst>
                                      </p:cBhvr>
                                      <p:tavLst>
                                        <p:tav tm="0">
                                          <p:val>
                                            <p:strVal val="ppt_w"/>
                                          </p:val>
                                        </p:tav>
                                        <p:tav tm="100000">
                                          <p:val>
                                            <p:strVal val="ppt_w"/>
                                          </p:val>
                                        </p:tav>
                                      </p:tavLst>
                                    </p:anim>
                                    <p:anim calcmode="lin" valueType="num">
                                      <p:cBhvr>
                                        <p:cTn id="408" dur="2000"/>
                                        <p:tgtEl>
                                          <p:spTgt spid="19"/>
                                        </p:tgtEl>
                                        <p:attrNameLst>
                                          <p:attrName>ppt_h</p:attrName>
                                        </p:attrNameLst>
                                      </p:cBhvr>
                                      <p:tavLst>
                                        <p:tav tm="0">
                                          <p:val>
                                            <p:strVal val="ppt_h"/>
                                          </p:val>
                                        </p:tav>
                                        <p:tav tm="100000">
                                          <p:val>
                                            <p:fltVal val="0"/>
                                          </p:val>
                                        </p:tav>
                                      </p:tavLst>
                                    </p:anim>
                                    <p:set>
                                      <p:cBhvr>
                                        <p:cTn id="409" dur="1" fill="hold">
                                          <p:stCondLst>
                                            <p:cond delay="1999"/>
                                          </p:stCondLst>
                                        </p:cTn>
                                        <p:tgtEl>
                                          <p:spTgt spid="19"/>
                                        </p:tgtEl>
                                        <p:attrNameLst>
                                          <p:attrName>style.visibility</p:attrName>
                                        </p:attrNameLst>
                                      </p:cBhvr>
                                      <p:to>
                                        <p:strVal val="hidden"/>
                                      </p:to>
                                    </p:set>
                                  </p:childTnLst>
                                </p:cTn>
                              </p:par>
                              <p:par>
                                <p:cTn id="410" presetID="17" presetClass="exit" presetSubtype="4" fill="hold" grpId="4" nodeType="withEffect">
                                  <p:stCondLst>
                                    <p:cond delay="0"/>
                                  </p:stCondLst>
                                  <p:childTnLst>
                                    <p:anim calcmode="lin" valueType="num">
                                      <p:cBhvr>
                                        <p:cTn id="411" dur="2000"/>
                                        <p:tgtEl>
                                          <p:spTgt spid="20"/>
                                        </p:tgtEl>
                                        <p:attrNameLst>
                                          <p:attrName>ppt_x</p:attrName>
                                        </p:attrNameLst>
                                      </p:cBhvr>
                                      <p:tavLst>
                                        <p:tav tm="0">
                                          <p:val>
                                            <p:strVal val="ppt_x"/>
                                          </p:val>
                                        </p:tav>
                                        <p:tav tm="100000">
                                          <p:val>
                                            <p:strVal val="ppt_x"/>
                                          </p:val>
                                        </p:tav>
                                      </p:tavLst>
                                    </p:anim>
                                    <p:anim calcmode="lin" valueType="num">
                                      <p:cBhvr>
                                        <p:cTn id="412" dur="2000"/>
                                        <p:tgtEl>
                                          <p:spTgt spid="20"/>
                                        </p:tgtEl>
                                        <p:attrNameLst>
                                          <p:attrName>ppt_y</p:attrName>
                                        </p:attrNameLst>
                                      </p:cBhvr>
                                      <p:tavLst>
                                        <p:tav tm="0">
                                          <p:val>
                                            <p:strVal val="ppt_y"/>
                                          </p:val>
                                        </p:tav>
                                        <p:tav tm="100000">
                                          <p:val>
                                            <p:strVal val="ppt_y+ppt_h/2"/>
                                          </p:val>
                                        </p:tav>
                                      </p:tavLst>
                                    </p:anim>
                                    <p:anim calcmode="lin" valueType="num">
                                      <p:cBhvr>
                                        <p:cTn id="413" dur="2000"/>
                                        <p:tgtEl>
                                          <p:spTgt spid="20"/>
                                        </p:tgtEl>
                                        <p:attrNameLst>
                                          <p:attrName>ppt_w</p:attrName>
                                        </p:attrNameLst>
                                      </p:cBhvr>
                                      <p:tavLst>
                                        <p:tav tm="0">
                                          <p:val>
                                            <p:strVal val="ppt_w"/>
                                          </p:val>
                                        </p:tav>
                                        <p:tav tm="100000">
                                          <p:val>
                                            <p:strVal val="ppt_w"/>
                                          </p:val>
                                        </p:tav>
                                      </p:tavLst>
                                    </p:anim>
                                    <p:anim calcmode="lin" valueType="num">
                                      <p:cBhvr>
                                        <p:cTn id="414" dur="2000"/>
                                        <p:tgtEl>
                                          <p:spTgt spid="20"/>
                                        </p:tgtEl>
                                        <p:attrNameLst>
                                          <p:attrName>ppt_h</p:attrName>
                                        </p:attrNameLst>
                                      </p:cBhvr>
                                      <p:tavLst>
                                        <p:tav tm="0">
                                          <p:val>
                                            <p:strVal val="ppt_h"/>
                                          </p:val>
                                        </p:tav>
                                        <p:tav tm="100000">
                                          <p:val>
                                            <p:fltVal val="0"/>
                                          </p:val>
                                        </p:tav>
                                      </p:tavLst>
                                    </p:anim>
                                    <p:set>
                                      <p:cBhvr>
                                        <p:cTn id="415" dur="1" fill="hold">
                                          <p:stCondLst>
                                            <p:cond delay="1999"/>
                                          </p:stCondLst>
                                        </p:cTn>
                                        <p:tgtEl>
                                          <p:spTgt spid="20"/>
                                        </p:tgtEl>
                                        <p:attrNameLst>
                                          <p:attrName>style.visibility</p:attrName>
                                        </p:attrNameLst>
                                      </p:cBhvr>
                                      <p:to>
                                        <p:strVal val="hidden"/>
                                      </p:to>
                                    </p:set>
                                  </p:childTnLst>
                                </p:cTn>
                              </p:par>
                              <p:par>
                                <p:cTn id="416" presetID="17" presetClass="exit" presetSubtype="4" fill="hold" grpId="4" nodeType="withEffect">
                                  <p:stCondLst>
                                    <p:cond delay="0"/>
                                  </p:stCondLst>
                                  <p:childTnLst>
                                    <p:anim calcmode="lin" valueType="num">
                                      <p:cBhvr>
                                        <p:cTn id="417" dur="2000"/>
                                        <p:tgtEl>
                                          <p:spTgt spid="21"/>
                                        </p:tgtEl>
                                        <p:attrNameLst>
                                          <p:attrName>ppt_x</p:attrName>
                                        </p:attrNameLst>
                                      </p:cBhvr>
                                      <p:tavLst>
                                        <p:tav tm="0">
                                          <p:val>
                                            <p:strVal val="ppt_x"/>
                                          </p:val>
                                        </p:tav>
                                        <p:tav tm="100000">
                                          <p:val>
                                            <p:strVal val="ppt_x"/>
                                          </p:val>
                                        </p:tav>
                                      </p:tavLst>
                                    </p:anim>
                                    <p:anim calcmode="lin" valueType="num">
                                      <p:cBhvr>
                                        <p:cTn id="418" dur="2000"/>
                                        <p:tgtEl>
                                          <p:spTgt spid="21"/>
                                        </p:tgtEl>
                                        <p:attrNameLst>
                                          <p:attrName>ppt_y</p:attrName>
                                        </p:attrNameLst>
                                      </p:cBhvr>
                                      <p:tavLst>
                                        <p:tav tm="0">
                                          <p:val>
                                            <p:strVal val="ppt_y"/>
                                          </p:val>
                                        </p:tav>
                                        <p:tav tm="100000">
                                          <p:val>
                                            <p:strVal val="ppt_y+ppt_h/2"/>
                                          </p:val>
                                        </p:tav>
                                      </p:tavLst>
                                    </p:anim>
                                    <p:anim calcmode="lin" valueType="num">
                                      <p:cBhvr>
                                        <p:cTn id="419" dur="2000"/>
                                        <p:tgtEl>
                                          <p:spTgt spid="21"/>
                                        </p:tgtEl>
                                        <p:attrNameLst>
                                          <p:attrName>ppt_w</p:attrName>
                                        </p:attrNameLst>
                                      </p:cBhvr>
                                      <p:tavLst>
                                        <p:tav tm="0">
                                          <p:val>
                                            <p:strVal val="ppt_w"/>
                                          </p:val>
                                        </p:tav>
                                        <p:tav tm="100000">
                                          <p:val>
                                            <p:strVal val="ppt_w"/>
                                          </p:val>
                                        </p:tav>
                                      </p:tavLst>
                                    </p:anim>
                                    <p:anim calcmode="lin" valueType="num">
                                      <p:cBhvr>
                                        <p:cTn id="420" dur="2000"/>
                                        <p:tgtEl>
                                          <p:spTgt spid="21"/>
                                        </p:tgtEl>
                                        <p:attrNameLst>
                                          <p:attrName>ppt_h</p:attrName>
                                        </p:attrNameLst>
                                      </p:cBhvr>
                                      <p:tavLst>
                                        <p:tav tm="0">
                                          <p:val>
                                            <p:strVal val="ppt_h"/>
                                          </p:val>
                                        </p:tav>
                                        <p:tav tm="100000">
                                          <p:val>
                                            <p:fltVal val="0"/>
                                          </p:val>
                                        </p:tav>
                                      </p:tavLst>
                                    </p:anim>
                                    <p:set>
                                      <p:cBhvr>
                                        <p:cTn id="421" dur="1" fill="hold">
                                          <p:stCondLst>
                                            <p:cond delay="1999"/>
                                          </p:stCondLst>
                                        </p:cTn>
                                        <p:tgtEl>
                                          <p:spTgt spid="21"/>
                                        </p:tgtEl>
                                        <p:attrNameLst>
                                          <p:attrName>style.visibility</p:attrName>
                                        </p:attrNameLst>
                                      </p:cBhvr>
                                      <p:to>
                                        <p:strVal val="hidden"/>
                                      </p:to>
                                    </p:set>
                                  </p:childTnLst>
                                </p:cTn>
                              </p:par>
                              <p:par>
                                <p:cTn id="422" presetID="17" presetClass="exit" presetSubtype="4" fill="hold" grpId="4" nodeType="withEffect">
                                  <p:stCondLst>
                                    <p:cond delay="0"/>
                                  </p:stCondLst>
                                  <p:childTnLst>
                                    <p:anim calcmode="lin" valueType="num">
                                      <p:cBhvr>
                                        <p:cTn id="423" dur="2000"/>
                                        <p:tgtEl>
                                          <p:spTgt spid="22"/>
                                        </p:tgtEl>
                                        <p:attrNameLst>
                                          <p:attrName>ppt_x</p:attrName>
                                        </p:attrNameLst>
                                      </p:cBhvr>
                                      <p:tavLst>
                                        <p:tav tm="0">
                                          <p:val>
                                            <p:strVal val="ppt_x"/>
                                          </p:val>
                                        </p:tav>
                                        <p:tav tm="100000">
                                          <p:val>
                                            <p:strVal val="ppt_x"/>
                                          </p:val>
                                        </p:tav>
                                      </p:tavLst>
                                    </p:anim>
                                    <p:anim calcmode="lin" valueType="num">
                                      <p:cBhvr>
                                        <p:cTn id="424" dur="2000"/>
                                        <p:tgtEl>
                                          <p:spTgt spid="22"/>
                                        </p:tgtEl>
                                        <p:attrNameLst>
                                          <p:attrName>ppt_y</p:attrName>
                                        </p:attrNameLst>
                                      </p:cBhvr>
                                      <p:tavLst>
                                        <p:tav tm="0">
                                          <p:val>
                                            <p:strVal val="ppt_y"/>
                                          </p:val>
                                        </p:tav>
                                        <p:tav tm="100000">
                                          <p:val>
                                            <p:strVal val="ppt_y+ppt_h/2"/>
                                          </p:val>
                                        </p:tav>
                                      </p:tavLst>
                                    </p:anim>
                                    <p:anim calcmode="lin" valueType="num">
                                      <p:cBhvr>
                                        <p:cTn id="425" dur="2000"/>
                                        <p:tgtEl>
                                          <p:spTgt spid="22"/>
                                        </p:tgtEl>
                                        <p:attrNameLst>
                                          <p:attrName>ppt_w</p:attrName>
                                        </p:attrNameLst>
                                      </p:cBhvr>
                                      <p:tavLst>
                                        <p:tav tm="0">
                                          <p:val>
                                            <p:strVal val="ppt_w"/>
                                          </p:val>
                                        </p:tav>
                                        <p:tav tm="100000">
                                          <p:val>
                                            <p:strVal val="ppt_w"/>
                                          </p:val>
                                        </p:tav>
                                      </p:tavLst>
                                    </p:anim>
                                    <p:anim calcmode="lin" valueType="num">
                                      <p:cBhvr>
                                        <p:cTn id="426" dur="2000"/>
                                        <p:tgtEl>
                                          <p:spTgt spid="22"/>
                                        </p:tgtEl>
                                        <p:attrNameLst>
                                          <p:attrName>ppt_h</p:attrName>
                                        </p:attrNameLst>
                                      </p:cBhvr>
                                      <p:tavLst>
                                        <p:tav tm="0">
                                          <p:val>
                                            <p:strVal val="ppt_h"/>
                                          </p:val>
                                        </p:tav>
                                        <p:tav tm="100000">
                                          <p:val>
                                            <p:fltVal val="0"/>
                                          </p:val>
                                        </p:tav>
                                      </p:tavLst>
                                    </p:anim>
                                    <p:set>
                                      <p:cBhvr>
                                        <p:cTn id="427" dur="1" fill="hold">
                                          <p:stCondLst>
                                            <p:cond delay="1999"/>
                                          </p:stCondLst>
                                        </p:cTn>
                                        <p:tgtEl>
                                          <p:spTgt spid="22"/>
                                        </p:tgtEl>
                                        <p:attrNameLst>
                                          <p:attrName>style.visibility</p:attrName>
                                        </p:attrNameLst>
                                      </p:cBhvr>
                                      <p:to>
                                        <p:strVal val="hidden"/>
                                      </p:to>
                                    </p:set>
                                  </p:childTnLst>
                                </p:cTn>
                              </p:par>
                              <p:par>
                                <p:cTn id="428" presetID="17" presetClass="entr" presetSubtype="1" fill="hold" nodeType="withEffect">
                                  <p:stCondLst>
                                    <p:cond delay="0"/>
                                  </p:stCondLst>
                                  <p:childTnLst>
                                    <p:set>
                                      <p:cBhvr>
                                        <p:cTn id="429" dur="1" fill="hold">
                                          <p:stCondLst>
                                            <p:cond delay="0"/>
                                          </p:stCondLst>
                                        </p:cTn>
                                        <p:tgtEl>
                                          <p:spTgt spid="2"/>
                                        </p:tgtEl>
                                        <p:attrNameLst>
                                          <p:attrName>style.visibility</p:attrName>
                                        </p:attrNameLst>
                                      </p:cBhvr>
                                      <p:to>
                                        <p:strVal val="visible"/>
                                      </p:to>
                                    </p:set>
                                    <p:anim calcmode="lin" valueType="num">
                                      <p:cBhvr>
                                        <p:cTn id="430" dur="2000" fill="hold"/>
                                        <p:tgtEl>
                                          <p:spTgt spid="2"/>
                                        </p:tgtEl>
                                        <p:attrNameLst>
                                          <p:attrName>ppt_x</p:attrName>
                                        </p:attrNameLst>
                                      </p:cBhvr>
                                      <p:tavLst>
                                        <p:tav tm="0">
                                          <p:val>
                                            <p:strVal val="#ppt_x"/>
                                          </p:val>
                                        </p:tav>
                                        <p:tav tm="100000">
                                          <p:val>
                                            <p:strVal val="#ppt_x"/>
                                          </p:val>
                                        </p:tav>
                                      </p:tavLst>
                                    </p:anim>
                                    <p:anim calcmode="lin" valueType="num">
                                      <p:cBhvr>
                                        <p:cTn id="431" dur="2000" fill="hold"/>
                                        <p:tgtEl>
                                          <p:spTgt spid="2"/>
                                        </p:tgtEl>
                                        <p:attrNameLst>
                                          <p:attrName>ppt_y</p:attrName>
                                        </p:attrNameLst>
                                      </p:cBhvr>
                                      <p:tavLst>
                                        <p:tav tm="0">
                                          <p:val>
                                            <p:strVal val="#ppt_y-#ppt_h/2"/>
                                          </p:val>
                                        </p:tav>
                                        <p:tav tm="100000">
                                          <p:val>
                                            <p:strVal val="#ppt_y"/>
                                          </p:val>
                                        </p:tav>
                                      </p:tavLst>
                                    </p:anim>
                                    <p:anim calcmode="lin" valueType="num">
                                      <p:cBhvr>
                                        <p:cTn id="432" dur="2000" fill="hold"/>
                                        <p:tgtEl>
                                          <p:spTgt spid="2"/>
                                        </p:tgtEl>
                                        <p:attrNameLst>
                                          <p:attrName>ppt_w</p:attrName>
                                        </p:attrNameLst>
                                      </p:cBhvr>
                                      <p:tavLst>
                                        <p:tav tm="0">
                                          <p:val>
                                            <p:strVal val="#ppt_w"/>
                                          </p:val>
                                        </p:tav>
                                        <p:tav tm="100000">
                                          <p:val>
                                            <p:strVal val="#ppt_w"/>
                                          </p:val>
                                        </p:tav>
                                      </p:tavLst>
                                    </p:anim>
                                    <p:anim calcmode="lin" valueType="num">
                                      <p:cBhvr>
                                        <p:cTn id="43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BF1BC3"/>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nxfyjt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Flecha curvada hacia la derecha"/>
          <p:cNvSpPr/>
          <p:nvPr/>
        </p:nvSpPr>
        <p:spPr>
          <a:xfrm>
            <a:off x="2071670" y="857238"/>
            <a:ext cx="2571768" cy="3107553"/>
          </a:xfrm>
          <a:prstGeom prst="curvedRightArrow">
            <a:avLst>
              <a:gd name="adj1" fmla="val 46605"/>
              <a:gd name="adj2" fmla="val 41061"/>
              <a:gd name="adj3" fmla="val 1053"/>
            </a:avLst>
          </a:prstGeom>
          <a:blipFill dpi="0" rotWithShape="1">
            <a:blip r:embed="rId3" cstate="print"/>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lecha curvada hacia la derecha"/>
          <p:cNvSpPr/>
          <p:nvPr/>
        </p:nvSpPr>
        <p:spPr>
          <a:xfrm rot="10800000">
            <a:off x="4572000" y="857238"/>
            <a:ext cx="2571768" cy="3107553"/>
          </a:xfrm>
          <a:prstGeom prst="curvedRightArrow">
            <a:avLst>
              <a:gd name="adj1" fmla="val 46605"/>
              <a:gd name="adj2" fmla="val 41061"/>
              <a:gd name="adj3" fmla="val 1053"/>
            </a:avLst>
          </a:prstGeom>
          <a:blipFill dpi="0" rotWithShape="1">
            <a:blip r:embed="rId3" cstate="print"/>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5" presetClass="entr" presetSubtype="1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checkerboard(across)">
                                      <p:cBhvr>
                                        <p:cTn id="9" dur="2000"/>
                                        <p:tgtEl>
                                          <p:spTgt spid="3"/>
                                        </p:tgtEl>
                                      </p:cBhvr>
                                    </p:animEffect>
                                  </p:childTnLst>
                                </p:cTn>
                              </p:par>
                              <p:par>
                                <p:cTn id="10" presetID="5" presetClass="entr" presetSubtype="1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2000"/>
                                        <p:tgtEl>
                                          <p:spTgt spid="4"/>
                                        </p:tgtEl>
                                      </p:cBhvr>
                                    </p:animEffect>
                                  </p:childTnLst>
                                </p:cTn>
                              </p:par>
                              <p:par>
                                <p:cTn id="13" presetID="2" presetClass="entr" presetSubtype="2" fill="hold" grpId="1"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2000" fill="hold"/>
                                        <p:tgtEl>
                                          <p:spTgt spid="3"/>
                                        </p:tgtEl>
                                        <p:attrNameLst>
                                          <p:attrName>ppt_x</p:attrName>
                                        </p:attrNameLst>
                                      </p:cBhvr>
                                      <p:tavLst>
                                        <p:tav tm="0">
                                          <p:val>
                                            <p:strVal val="1+#ppt_w/2"/>
                                          </p:val>
                                        </p:tav>
                                        <p:tav tm="100000">
                                          <p:val>
                                            <p:strVal val="#ppt_x"/>
                                          </p:val>
                                        </p:tav>
                                      </p:tavLst>
                                    </p:anim>
                                    <p:anim calcmode="lin" valueType="num">
                                      <p:cBhvr additive="base">
                                        <p:cTn id="16" dur="2000" fill="hold"/>
                                        <p:tgtEl>
                                          <p:spTgt spid="3"/>
                                        </p:tgtEl>
                                        <p:attrNameLst>
                                          <p:attrName>ppt_y</p:attrName>
                                        </p:attrNameLst>
                                      </p:cBhvr>
                                      <p:tavLst>
                                        <p:tav tm="0">
                                          <p:val>
                                            <p:strVal val="#ppt_y"/>
                                          </p:val>
                                        </p:tav>
                                        <p:tav tm="100000">
                                          <p:val>
                                            <p:strVal val="#ppt_y"/>
                                          </p:val>
                                        </p:tav>
                                      </p:tavLst>
                                    </p:anim>
                                  </p:childTnLst>
                                </p:cTn>
                              </p:par>
                              <p:par>
                                <p:cTn id="17" presetID="2" presetClass="entr" presetSubtype="8" fill="hold" grpId="1"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000" fill="hold"/>
                                        <p:tgtEl>
                                          <p:spTgt spid="4"/>
                                        </p:tgtEl>
                                        <p:attrNameLst>
                                          <p:attrName>ppt_x</p:attrName>
                                        </p:attrNameLst>
                                      </p:cBhvr>
                                      <p:tavLst>
                                        <p:tav tm="0">
                                          <p:val>
                                            <p:strVal val="0-#ppt_w/2"/>
                                          </p:val>
                                        </p:tav>
                                        <p:tav tm="100000">
                                          <p:val>
                                            <p:strVal val="#ppt_x"/>
                                          </p:val>
                                        </p:tav>
                                      </p:tavLst>
                                    </p:anim>
                                    <p:anim calcmode="lin" valueType="num">
                                      <p:cBhvr additive="base">
                                        <p:cTn id="20" dur="2000" fill="hold"/>
                                        <p:tgtEl>
                                          <p:spTgt spid="4"/>
                                        </p:tgtEl>
                                        <p:attrNameLst>
                                          <p:attrName>ppt_y</p:attrName>
                                        </p:attrNameLst>
                                      </p:cBhvr>
                                      <p:tavLst>
                                        <p:tav tm="0">
                                          <p:val>
                                            <p:strVal val="#ppt_y"/>
                                          </p:val>
                                        </p:tav>
                                        <p:tav tm="100000">
                                          <p:val>
                                            <p:strVal val="#ppt_y"/>
                                          </p:val>
                                        </p:tav>
                                      </p:tavLst>
                                    </p:anim>
                                  </p:childTnLst>
                                </p:cTn>
                              </p:par>
                              <p:par>
                                <p:cTn id="21" presetID="8" presetClass="emph" presetSubtype="0" fill="hold" grpId="2" nodeType="withEffect">
                                  <p:stCondLst>
                                    <p:cond delay="0"/>
                                  </p:stCondLst>
                                  <p:childTnLst>
                                    <p:animRot by="21600000">
                                      <p:cBhvr>
                                        <p:cTn id="22" dur="2000" fill="hold"/>
                                        <p:tgtEl>
                                          <p:spTgt spid="3"/>
                                        </p:tgtEl>
                                        <p:attrNameLst>
                                          <p:attrName>r</p:attrName>
                                        </p:attrNameLst>
                                      </p:cBhvr>
                                    </p:animRot>
                                  </p:childTnLst>
                                </p:cTn>
                              </p:par>
                              <p:par>
                                <p:cTn id="23" presetID="8" presetClass="emph" presetSubtype="0" fill="hold" grpId="2" nodeType="withEffect">
                                  <p:stCondLst>
                                    <p:cond delay="0"/>
                                  </p:stCondLst>
                                  <p:childTnLst>
                                    <p:animRot by="21600000">
                                      <p:cBhvr>
                                        <p:cTn id="24" dur="2000" fill="hold"/>
                                        <p:tgtEl>
                                          <p:spTgt spid="4"/>
                                        </p:tgtEl>
                                        <p:attrNameLst>
                                          <p:attrName>r</p:attrName>
                                        </p:attrNameLst>
                                      </p:cBhvr>
                                    </p:animRot>
                                  </p:childTnLst>
                                </p:cTn>
                              </p:par>
                            </p:childTnLst>
                          </p:cTn>
                        </p:par>
                        <p:par>
                          <p:cTn id="25" fill="hold">
                            <p:stCondLst>
                              <p:cond delay="2000"/>
                            </p:stCondLst>
                            <p:childTnLst>
                              <p:par>
                                <p:cTn id="26" presetID="9" presetClass="exit" presetSubtype="0" fill="hold" grpId="3" nodeType="afterEffect">
                                  <p:stCondLst>
                                    <p:cond delay="0"/>
                                  </p:stCondLst>
                                  <p:childTnLst>
                                    <p:animEffect transition="out" filter="dissolve">
                                      <p:cBhvr>
                                        <p:cTn id="27" dur="2000"/>
                                        <p:tgtEl>
                                          <p:spTgt spid="3"/>
                                        </p:tgtEl>
                                      </p:cBhvr>
                                    </p:animEffect>
                                    <p:set>
                                      <p:cBhvr>
                                        <p:cTn id="28" dur="1" fill="hold">
                                          <p:stCondLst>
                                            <p:cond delay="1999"/>
                                          </p:stCondLst>
                                        </p:cTn>
                                        <p:tgtEl>
                                          <p:spTgt spid="3"/>
                                        </p:tgtEl>
                                        <p:attrNameLst>
                                          <p:attrName>style.visibility</p:attrName>
                                        </p:attrNameLst>
                                      </p:cBhvr>
                                      <p:to>
                                        <p:strVal val="hidden"/>
                                      </p:to>
                                    </p:set>
                                  </p:childTnLst>
                                </p:cTn>
                              </p:par>
                              <p:par>
                                <p:cTn id="29" presetID="9" presetClass="exit" presetSubtype="0" fill="hold" grpId="3" nodeType="withEffect">
                                  <p:stCondLst>
                                    <p:cond delay="0"/>
                                  </p:stCondLst>
                                  <p:childTnLst>
                                    <p:animEffect transition="out" filter="dissolve">
                                      <p:cBhvr>
                                        <p:cTn id="30" dur="2000"/>
                                        <p:tgtEl>
                                          <p:spTgt spid="4"/>
                                        </p:tgtEl>
                                      </p:cBhvr>
                                    </p:animEffect>
                                    <p:set>
                                      <p:cBhvr>
                                        <p:cTn id="31" dur="1" fill="hold">
                                          <p:stCondLst>
                                            <p:cond delay="1999"/>
                                          </p:stCondLst>
                                        </p:cTn>
                                        <p:tgtEl>
                                          <p:spTgt spid="4"/>
                                        </p:tgtEl>
                                        <p:attrNameLst>
                                          <p:attrName>style.visibility</p:attrName>
                                        </p:attrNameLst>
                                      </p:cBhvr>
                                      <p:to>
                                        <p:strVal val="hidden"/>
                                      </p:to>
                                    </p:set>
                                  </p:childTnLst>
                                </p:cTn>
                              </p:par>
                              <p:par>
                                <p:cTn id="32" presetID="8" presetClass="emph" presetSubtype="0" fill="hold" grpId="4" nodeType="withEffect">
                                  <p:stCondLst>
                                    <p:cond delay="0"/>
                                  </p:stCondLst>
                                  <p:childTnLst>
                                    <p:animRot by="21600000">
                                      <p:cBhvr>
                                        <p:cTn id="33" dur="2000" fill="hold"/>
                                        <p:tgtEl>
                                          <p:spTgt spid="3"/>
                                        </p:tgtEl>
                                        <p:attrNameLst>
                                          <p:attrName>r</p:attrName>
                                        </p:attrNameLst>
                                      </p:cBhvr>
                                    </p:animRot>
                                  </p:childTnLst>
                                </p:cTn>
                              </p:par>
                              <p:par>
                                <p:cTn id="34" presetID="8" presetClass="emph" presetSubtype="0" fill="hold" grpId="4" nodeType="withEffect">
                                  <p:stCondLst>
                                    <p:cond delay="0"/>
                                  </p:stCondLst>
                                  <p:childTnLst>
                                    <p:animRot by="21600000">
                                      <p:cBhvr>
                                        <p:cTn id="35" dur="2000" fill="hold"/>
                                        <p:tgtEl>
                                          <p:spTgt spid="4"/>
                                        </p:tgtEl>
                                        <p:attrNameLst>
                                          <p:attrName>r</p:attrName>
                                        </p:attrNameLst>
                                      </p:cBhvr>
                                    </p:animRot>
                                  </p:childTnLst>
                                </p:cTn>
                              </p:par>
                              <p:par>
                                <p:cTn id="36" presetID="23" presetClass="exit" presetSubtype="544" fill="hold" grpId="5" nodeType="withEffect">
                                  <p:stCondLst>
                                    <p:cond delay="0"/>
                                  </p:stCondLst>
                                  <p:childTnLst>
                                    <p:anim calcmode="lin" valueType="num">
                                      <p:cBhvr>
                                        <p:cTn id="37" dur="2000"/>
                                        <p:tgtEl>
                                          <p:spTgt spid="3"/>
                                        </p:tgtEl>
                                        <p:attrNameLst>
                                          <p:attrName>ppt_w</p:attrName>
                                        </p:attrNameLst>
                                      </p:cBhvr>
                                      <p:tavLst>
                                        <p:tav tm="0">
                                          <p:val>
                                            <p:strVal val="ppt_w"/>
                                          </p:val>
                                        </p:tav>
                                        <p:tav tm="100000">
                                          <p:val>
                                            <p:fltVal val="0"/>
                                          </p:val>
                                        </p:tav>
                                      </p:tavLst>
                                    </p:anim>
                                    <p:anim calcmode="lin" valueType="num">
                                      <p:cBhvr>
                                        <p:cTn id="38" dur="2000"/>
                                        <p:tgtEl>
                                          <p:spTgt spid="3"/>
                                        </p:tgtEl>
                                        <p:attrNameLst>
                                          <p:attrName>ppt_h</p:attrName>
                                        </p:attrNameLst>
                                      </p:cBhvr>
                                      <p:tavLst>
                                        <p:tav tm="0">
                                          <p:val>
                                            <p:strVal val="ppt_h"/>
                                          </p:val>
                                        </p:tav>
                                        <p:tav tm="100000">
                                          <p:val>
                                            <p:fltVal val="0"/>
                                          </p:val>
                                        </p:tav>
                                      </p:tavLst>
                                    </p:anim>
                                    <p:anim calcmode="lin" valueType="num">
                                      <p:cBhvr>
                                        <p:cTn id="39" dur="2000"/>
                                        <p:tgtEl>
                                          <p:spTgt spid="3"/>
                                        </p:tgtEl>
                                        <p:attrNameLst>
                                          <p:attrName>ppt_x</p:attrName>
                                        </p:attrNameLst>
                                      </p:cBhvr>
                                      <p:tavLst>
                                        <p:tav tm="0">
                                          <p:val>
                                            <p:strVal val="ppt_x"/>
                                          </p:val>
                                        </p:tav>
                                        <p:tav tm="100000">
                                          <p:val>
                                            <p:fltVal val="0.5"/>
                                          </p:val>
                                        </p:tav>
                                      </p:tavLst>
                                    </p:anim>
                                    <p:anim calcmode="lin" valueType="num">
                                      <p:cBhvr>
                                        <p:cTn id="40" dur="2000"/>
                                        <p:tgtEl>
                                          <p:spTgt spid="3"/>
                                        </p:tgtEl>
                                        <p:attrNameLst>
                                          <p:attrName>ppt_y</p:attrName>
                                        </p:attrNameLst>
                                      </p:cBhvr>
                                      <p:tavLst>
                                        <p:tav tm="0">
                                          <p:val>
                                            <p:strVal val="ppt_y"/>
                                          </p:val>
                                        </p:tav>
                                        <p:tav tm="100000">
                                          <p:val>
                                            <p:fltVal val="0.5"/>
                                          </p:val>
                                        </p:tav>
                                      </p:tavLst>
                                    </p:anim>
                                    <p:set>
                                      <p:cBhvr>
                                        <p:cTn id="41" dur="1" fill="hold">
                                          <p:stCondLst>
                                            <p:cond delay="1999"/>
                                          </p:stCondLst>
                                        </p:cTn>
                                        <p:tgtEl>
                                          <p:spTgt spid="3"/>
                                        </p:tgtEl>
                                        <p:attrNameLst>
                                          <p:attrName>style.visibility</p:attrName>
                                        </p:attrNameLst>
                                      </p:cBhvr>
                                      <p:to>
                                        <p:strVal val="hidden"/>
                                      </p:to>
                                    </p:set>
                                  </p:childTnLst>
                                </p:cTn>
                              </p:par>
                              <p:par>
                                <p:cTn id="42" presetID="23" presetClass="exit" presetSubtype="544" fill="hold" grpId="5" nodeType="withEffect">
                                  <p:stCondLst>
                                    <p:cond delay="0"/>
                                  </p:stCondLst>
                                  <p:childTnLst>
                                    <p:anim calcmode="lin" valueType="num">
                                      <p:cBhvr>
                                        <p:cTn id="43" dur="2000"/>
                                        <p:tgtEl>
                                          <p:spTgt spid="4"/>
                                        </p:tgtEl>
                                        <p:attrNameLst>
                                          <p:attrName>ppt_w</p:attrName>
                                        </p:attrNameLst>
                                      </p:cBhvr>
                                      <p:tavLst>
                                        <p:tav tm="0">
                                          <p:val>
                                            <p:strVal val="ppt_w"/>
                                          </p:val>
                                        </p:tav>
                                        <p:tav tm="100000">
                                          <p:val>
                                            <p:fltVal val="0"/>
                                          </p:val>
                                        </p:tav>
                                      </p:tavLst>
                                    </p:anim>
                                    <p:anim calcmode="lin" valueType="num">
                                      <p:cBhvr>
                                        <p:cTn id="44" dur="2000"/>
                                        <p:tgtEl>
                                          <p:spTgt spid="4"/>
                                        </p:tgtEl>
                                        <p:attrNameLst>
                                          <p:attrName>ppt_h</p:attrName>
                                        </p:attrNameLst>
                                      </p:cBhvr>
                                      <p:tavLst>
                                        <p:tav tm="0">
                                          <p:val>
                                            <p:strVal val="ppt_h"/>
                                          </p:val>
                                        </p:tav>
                                        <p:tav tm="100000">
                                          <p:val>
                                            <p:fltVal val="0"/>
                                          </p:val>
                                        </p:tav>
                                      </p:tavLst>
                                    </p:anim>
                                    <p:anim calcmode="lin" valueType="num">
                                      <p:cBhvr>
                                        <p:cTn id="45" dur="2000"/>
                                        <p:tgtEl>
                                          <p:spTgt spid="4"/>
                                        </p:tgtEl>
                                        <p:attrNameLst>
                                          <p:attrName>ppt_x</p:attrName>
                                        </p:attrNameLst>
                                      </p:cBhvr>
                                      <p:tavLst>
                                        <p:tav tm="0">
                                          <p:val>
                                            <p:strVal val="ppt_x"/>
                                          </p:val>
                                        </p:tav>
                                        <p:tav tm="100000">
                                          <p:val>
                                            <p:fltVal val="0.5"/>
                                          </p:val>
                                        </p:tav>
                                      </p:tavLst>
                                    </p:anim>
                                    <p:anim calcmode="lin" valueType="num">
                                      <p:cBhvr>
                                        <p:cTn id="46" dur="2000"/>
                                        <p:tgtEl>
                                          <p:spTgt spid="4"/>
                                        </p:tgtEl>
                                        <p:attrNameLst>
                                          <p:attrName>ppt_y</p:attrName>
                                        </p:attrNameLst>
                                      </p:cBhvr>
                                      <p:tavLst>
                                        <p:tav tm="0">
                                          <p:val>
                                            <p:strVal val="ppt_y"/>
                                          </p:val>
                                        </p:tav>
                                        <p:tav tm="100000">
                                          <p:val>
                                            <p:fltVal val="0.5"/>
                                          </p:val>
                                        </p:tav>
                                      </p:tavLst>
                                    </p:anim>
                                    <p:set>
                                      <p:cBhvr>
                                        <p:cTn id="47" dur="1" fill="hold">
                                          <p:stCondLst>
                                            <p:cond delay="1999"/>
                                          </p:stCondLst>
                                        </p:cTn>
                                        <p:tgtEl>
                                          <p:spTgt spid="4"/>
                                        </p:tgtEl>
                                        <p:attrNameLst>
                                          <p:attrName>style.visibility</p:attrName>
                                        </p:attrNameLst>
                                      </p:cBhvr>
                                      <p:to>
                                        <p:strVal val="hidden"/>
                                      </p:to>
                                    </p:set>
                                  </p:childTnLst>
                                </p:cTn>
                              </p:par>
                              <p:par>
                                <p:cTn id="48" presetID="23" presetClass="entr" presetSubtype="288"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2000" fill="hold"/>
                                        <p:tgtEl>
                                          <p:spTgt spid="2"/>
                                        </p:tgtEl>
                                        <p:attrNameLst>
                                          <p:attrName>ppt_w</p:attrName>
                                        </p:attrNameLst>
                                      </p:cBhvr>
                                      <p:tavLst>
                                        <p:tav tm="0">
                                          <p:val>
                                            <p:strVal val="4/3*#ppt_w"/>
                                          </p:val>
                                        </p:tav>
                                        <p:tav tm="100000">
                                          <p:val>
                                            <p:strVal val="#ppt_w"/>
                                          </p:val>
                                        </p:tav>
                                      </p:tavLst>
                                    </p:anim>
                                    <p:anim calcmode="lin" valueType="num">
                                      <p:cBhvr>
                                        <p:cTn id="51" dur="2000" fill="hold"/>
                                        <p:tgtEl>
                                          <p:spTgt spid="2"/>
                                        </p:tgtEl>
                                        <p:attrNameLst>
                                          <p:attrName>ppt_h</p:attrName>
                                        </p:attrNameLst>
                                      </p:cBhvr>
                                      <p:tavLst>
                                        <p:tav tm="0">
                                          <p:val>
                                            <p:strVal val="4/3*#ppt_h"/>
                                          </p:val>
                                        </p:tav>
                                        <p:tav tm="100000">
                                          <p:val>
                                            <p:strVal val="#ppt_h"/>
                                          </p:val>
                                        </p:tav>
                                      </p:tavLst>
                                    </p:anim>
                                  </p:childTnLst>
                                </p:cTn>
                              </p:par>
                              <p:par>
                                <p:cTn id="52" presetID="21" presetClass="entr" presetSubtype="8"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wheel(8)">
                                      <p:cBhvr>
                                        <p:cTn id="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BF1BC3"/>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p0oi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904020">
            <a:off x="4397865" y="9722"/>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813016" flipH="1">
            <a:off x="4811114" y="10810"/>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04020">
            <a:off x="754528" y="9722"/>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813016" flipH="1">
            <a:off x="1167777" y="10810"/>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04020">
            <a:off x="7969767" y="9722"/>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813016" flipH="1">
            <a:off x="8383016" y="10810"/>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04020">
            <a:off x="2611916" y="9723"/>
            <a:ext cx="191722" cy="884115"/>
          </a:xfrm>
          <a:prstGeom prst="rect">
            <a:avLst/>
          </a:prstGeom>
          <a:blipFill dpi="0" rotWithShape="1">
            <a:blip r:embed="rId3">
              <a:duotone>
                <a:prstClr val="black"/>
                <a:srgbClr val="BF1BC3">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813016" flipH="1">
            <a:off x="3025165" y="10811"/>
            <a:ext cx="195364" cy="870638"/>
          </a:xfrm>
          <a:prstGeom prst="rect">
            <a:avLst/>
          </a:prstGeom>
          <a:blipFill dpi="0" rotWithShape="1">
            <a:blip r:embed="rId3">
              <a:duotone>
                <a:prstClr val="black"/>
                <a:srgbClr val="BF1BC3">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04020">
            <a:off x="6398130" y="9722"/>
            <a:ext cx="191722" cy="884115"/>
          </a:xfrm>
          <a:prstGeom prst="rect">
            <a:avLst/>
          </a:prstGeom>
          <a:blipFill dpi="0" rotWithShape="1">
            <a:blip r:embed="rId3">
              <a:duotone>
                <a:prstClr val="black"/>
                <a:srgbClr val="BF1BC3">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813016" flipH="1">
            <a:off x="6811379" y="10810"/>
            <a:ext cx="195364" cy="870638"/>
          </a:xfrm>
          <a:prstGeom prst="rect">
            <a:avLst/>
          </a:prstGeom>
          <a:blipFill dpi="0" rotWithShape="1">
            <a:blip r:embed="rId3">
              <a:duotone>
                <a:prstClr val="black"/>
                <a:srgbClr val="BF1BC3">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04020">
            <a:off x="4397864" y="652644"/>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813016" flipH="1">
            <a:off x="4811113" y="653732"/>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904020">
            <a:off x="754527" y="652644"/>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813016" flipH="1">
            <a:off x="1167776" y="653732"/>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904020">
            <a:off x="7969766" y="652644"/>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813016" flipH="1">
            <a:off x="8383015" y="653732"/>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904020">
            <a:off x="2611915" y="652645"/>
            <a:ext cx="191722" cy="884115"/>
          </a:xfrm>
          <a:prstGeom prst="rect">
            <a:avLst/>
          </a:prstGeom>
          <a:blipFill dpi="0" rotWithShape="1">
            <a:blip r:embed="rId3">
              <a:duotone>
                <a:prstClr val="black"/>
                <a:srgbClr val="BF1BC3">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813016" flipH="1">
            <a:off x="3025164" y="653733"/>
            <a:ext cx="195364" cy="870638"/>
          </a:xfrm>
          <a:prstGeom prst="rect">
            <a:avLst/>
          </a:prstGeom>
          <a:blipFill dpi="0" rotWithShape="1">
            <a:blip r:embed="rId3">
              <a:duotone>
                <a:prstClr val="black"/>
                <a:srgbClr val="BF1BC3">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904020">
            <a:off x="6398129" y="652644"/>
            <a:ext cx="191722" cy="884115"/>
          </a:xfrm>
          <a:prstGeom prst="rect">
            <a:avLst/>
          </a:prstGeom>
          <a:blipFill dpi="0" rotWithShape="1">
            <a:blip r:embed="rId3">
              <a:duotone>
                <a:prstClr val="black"/>
                <a:srgbClr val="BF1BC3">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813016" flipH="1">
            <a:off x="6811378" y="653732"/>
            <a:ext cx="195364" cy="870638"/>
          </a:xfrm>
          <a:prstGeom prst="rect">
            <a:avLst/>
          </a:prstGeom>
          <a:blipFill dpi="0" rotWithShape="1">
            <a:blip r:embed="rId3">
              <a:duotone>
                <a:prstClr val="black"/>
                <a:srgbClr val="BF1BC3">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904020">
            <a:off x="4397864" y="1295609"/>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813016" flipH="1">
            <a:off x="4811113" y="1296697"/>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904020">
            <a:off x="754527" y="1295609"/>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813016" flipH="1">
            <a:off x="1167776" y="1296697"/>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904020">
            <a:off x="7969766" y="1295609"/>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813016" flipH="1">
            <a:off x="8383015" y="1296697"/>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904020">
            <a:off x="2611915" y="1295610"/>
            <a:ext cx="191722" cy="884115"/>
          </a:xfrm>
          <a:prstGeom prst="rect">
            <a:avLst/>
          </a:prstGeom>
          <a:blipFill dpi="0" rotWithShape="1">
            <a:blip r:embed="rId3">
              <a:duotone>
                <a:prstClr val="black"/>
                <a:srgbClr val="BF1BC3">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813016" flipH="1">
            <a:off x="3025164" y="1296698"/>
            <a:ext cx="195364" cy="870638"/>
          </a:xfrm>
          <a:prstGeom prst="rect">
            <a:avLst/>
          </a:prstGeom>
          <a:blipFill dpi="0" rotWithShape="1">
            <a:blip r:embed="rId3">
              <a:duotone>
                <a:prstClr val="black"/>
                <a:srgbClr val="BF1BC3">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904020">
            <a:off x="6398129" y="1295609"/>
            <a:ext cx="191722" cy="884115"/>
          </a:xfrm>
          <a:prstGeom prst="rect">
            <a:avLst/>
          </a:prstGeom>
          <a:blipFill dpi="0" rotWithShape="1">
            <a:blip r:embed="rId3">
              <a:duotone>
                <a:prstClr val="black"/>
                <a:srgbClr val="BF1BC3">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813016" flipH="1">
            <a:off x="6811378" y="1296697"/>
            <a:ext cx="195364" cy="870638"/>
          </a:xfrm>
          <a:prstGeom prst="rect">
            <a:avLst/>
          </a:prstGeom>
          <a:blipFill dpi="0" rotWithShape="1">
            <a:blip r:embed="rId3">
              <a:duotone>
                <a:prstClr val="black"/>
                <a:srgbClr val="BF1BC3">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904020">
            <a:off x="4397863" y="1938531"/>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813016" flipH="1">
            <a:off x="4811112" y="1939619"/>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904020">
            <a:off x="754526" y="1938531"/>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813016" flipH="1">
            <a:off x="1167775" y="1939619"/>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904020">
            <a:off x="7969765" y="1938531"/>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813016" flipH="1">
            <a:off x="8383014" y="1939619"/>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904020">
            <a:off x="2611914" y="1938532"/>
            <a:ext cx="191722" cy="884115"/>
          </a:xfrm>
          <a:prstGeom prst="rect">
            <a:avLst/>
          </a:prstGeom>
          <a:blipFill dpi="0" rotWithShape="1">
            <a:blip r:embed="rId3">
              <a:duotone>
                <a:prstClr val="black"/>
                <a:srgbClr val="BF1BC3">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20813016" flipH="1">
            <a:off x="3025163" y="1939620"/>
            <a:ext cx="195364" cy="870638"/>
          </a:xfrm>
          <a:prstGeom prst="rect">
            <a:avLst/>
          </a:prstGeom>
          <a:blipFill dpi="0" rotWithShape="1">
            <a:blip r:embed="rId3">
              <a:duotone>
                <a:prstClr val="black"/>
                <a:srgbClr val="BF1BC3">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904020">
            <a:off x="6398128" y="1938531"/>
            <a:ext cx="191722" cy="884115"/>
          </a:xfrm>
          <a:prstGeom prst="rect">
            <a:avLst/>
          </a:prstGeom>
          <a:blipFill dpi="0" rotWithShape="1">
            <a:blip r:embed="rId3">
              <a:duotone>
                <a:prstClr val="black"/>
                <a:srgbClr val="BF1BC3">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20813016" flipH="1">
            <a:off x="6811377" y="1939619"/>
            <a:ext cx="195364" cy="870638"/>
          </a:xfrm>
          <a:prstGeom prst="rect">
            <a:avLst/>
          </a:prstGeom>
          <a:blipFill dpi="0" rotWithShape="1">
            <a:blip r:embed="rId3">
              <a:duotone>
                <a:prstClr val="black"/>
                <a:srgbClr val="BF1BC3">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904020">
            <a:off x="4397866" y="2581489"/>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20813016" flipH="1">
            <a:off x="4811115" y="2582577"/>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904020">
            <a:off x="754529" y="2581489"/>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20813016" flipH="1">
            <a:off x="1167778" y="2582577"/>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904020">
            <a:off x="7969768" y="2581489"/>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20813016" flipH="1">
            <a:off x="8383017" y="2582577"/>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904020">
            <a:off x="2611917" y="2581490"/>
            <a:ext cx="191722" cy="884115"/>
          </a:xfrm>
          <a:prstGeom prst="rect">
            <a:avLst/>
          </a:prstGeom>
          <a:blipFill dpi="0" rotWithShape="1">
            <a:blip r:embed="rId3">
              <a:duotone>
                <a:prstClr val="black"/>
                <a:srgbClr val="BF1BC3">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20813016" flipH="1">
            <a:off x="3025166" y="2582578"/>
            <a:ext cx="195364" cy="870638"/>
          </a:xfrm>
          <a:prstGeom prst="rect">
            <a:avLst/>
          </a:prstGeom>
          <a:blipFill dpi="0" rotWithShape="1">
            <a:blip r:embed="rId3">
              <a:duotone>
                <a:prstClr val="black"/>
                <a:srgbClr val="BF1BC3">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904020">
            <a:off x="6398131" y="2581489"/>
            <a:ext cx="191722" cy="884115"/>
          </a:xfrm>
          <a:prstGeom prst="rect">
            <a:avLst/>
          </a:prstGeom>
          <a:blipFill dpi="0" rotWithShape="1">
            <a:blip r:embed="rId3">
              <a:duotone>
                <a:prstClr val="black"/>
                <a:srgbClr val="BF1BC3">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20813016" flipH="1">
            <a:off x="6811380" y="2582577"/>
            <a:ext cx="195364" cy="870638"/>
          </a:xfrm>
          <a:prstGeom prst="rect">
            <a:avLst/>
          </a:prstGeom>
          <a:blipFill dpi="0" rotWithShape="1">
            <a:blip r:embed="rId3">
              <a:duotone>
                <a:prstClr val="black"/>
                <a:srgbClr val="BF1BC3">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904020">
            <a:off x="4397865" y="3224411"/>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20813016" flipH="1">
            <a:off x="4811114" y="3225499"/>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904020">
            <a:off x="754528" y="3224411"/>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20813016" flipH="1">
            <a:off x="1167777" y="3225499"/>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904020">
            <a:off x="7969767" y="3224411"/>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20813016" flipH="1">
            <a:off x="8383016" y="3225499"/>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904020">
            <a:off x="2611916" y="3224412"/>
            <a:ext cx="191722" cy="884115"/>
          </a:xfrm>
          <a:prstGeom prst="rect">
            <a:avLst/>
          </a:prstGeom>
          <a:blipFill dpi="0" rotWithShape="1">
            <a:blip r:embed="rId3">
              <a:duotone>
                <a:prstClr val="black"/>
                <a:srgbClr val="BF1BC3">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20813016" flipH="1">
            <a:off x="3025165" y="3225500"/>
            <a:ext cx="195364" cy="870638"/>
          </a:xfrm>
          <a:prstGeom prst="rect">
            <a:avLst/>
          </a:prstGeom>
          <a:blipFill dpi="0" rotWithShape="1">
            <a:blip r:embed="rId3">
              <a:duotone>
                <a:prstClr val="black"/>
                <a:srgbClr val="BF1BC3">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904020">
            <a:off x="6398130" y="3224411"/>
            <a:ext cx="191722" cy="884115"/>
          </a:xfrm>
          <a:prstGeom prst="rect">
            <a:avLst/>
          </a:prstGeom>
          <a:blipFill dpi="0" rotWithShape="1">
            <a:blip r:embed="rId3">
              <a:duotone>
                <a:prstClr val="black"/>
                <a:srgbClr val="BF1BC3">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20813016" flipH="1">
            <a:off x="6811379" y="3225499"/>
            <a:ext cx="195364" cy="870638"/>
          </a:xfrm>
          <a:prstGeom prst="rect">
            <a:avLst/>
          </a:prstGeom>
          <a:blipFill dpi="0" rotWithShape="1">
            <a:blip r:embed="rId3">
              <a:duotone>
                <a:prstClr val="black"/>
                <a:srgbClr val="BF1BC3">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904020">
            <a:off x="4397865" y="3867376"/>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20813016" flipH="1">
            <a:off x="4811114" y="3868464"/>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904020">
            <a:off x="754528" y="3867376"/>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20813016" flipH="1">
            <a:off x="1167777" y="3868464"/>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904020">
            <a:off x="7969767" y="3867376"/>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20813016" flipH="1">
            <a:off x="8383016" y="3868464"/>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904020">
            <a:off x="2611916" y="3867377"/>
            <a:ext cx="191722" cy="884115"/>
          </a:xfrm>
          <a:prstGeom prst="rect">
            <a:avLst/>
          </a:prstGeom>
          <a:blipFill dpi="0" rotWithShape="1">
            <a:blip r:embed="rId3">
              <a:duotone>
                <a:prstClr val="black"/>
                <a:srgbClr val="BF1BC3">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20813016" flipH="1">
            <a:off x="3025165" y="3868465"/>
            <a:ext cx="195364" cy="870638"/>
          </a:xfrm>
          <a:prstGeom prst="rect">
            <a:avLst/>
          </a:prstGeom>
          <a:blipFill dpi="0" rotWithShape="1">
            <a:blip r:embed="rId3">
              <a:duotone>
                <a:prstClr val="black"/>
                <a:srgbClr val="BF1BC3">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904020">
            <a:off x="6398130" y="3867376"/>
            <a:ext cx="191722" cy="884115"/>
          </a:xfrm>
          <a:prstGeom prst="rect">
            <a:avLst/>
          </a:prstGeom>
          <a:blipFill dpi="0" rotWithShape="1">
            <a:blip r:embed="rId3">
              <a:duotone>
                <a:prstClr val="black"/>
                <a:srgbClr val="BF1BC3">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rot="20813016" flipH="1">
            <a:off x="6811379" y="3868464"/>
            <a:ext cx="195364" cy="870638"/>
          </a:xfrm>
          <a:prstGeom prst="rect">
            <a:avLst/>
          </a:prstGeom>
          <a:blipFill dpi="0" rotWithShape="1">
            <a:blip r:embed="rId3">
              <a:duotone>
                <a:prstClr val="black"/>
                <a:srgbClr val="BF1BC3">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rot="904020">
            <a:off x="4397864" y="4510298"/>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20813016" flipH="1">
            <a:off x="4811113" y="4511386"/>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rot="904020">
            <a:off x="754527" y="4510298"/>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20813016" flipH="1">
            <a:off x="1167776" y="4511386"/>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rot="904020">
            <a:off x="7969766" y="4510298"/>
            <a:ext cx="191722" cy="884115"/>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rot="20813016" flipH="1">
            <a:off x="8383015" y="4511386"/>
            <a:ext cx="195364" cy="870638"/>
          </a:xfrm>
          <a:prstGeom prst="rect">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rot="904020">
            <a:off x="2611915" y="4510299"/>
            <a:ext cx="191722" cy="884115"/>
          </a:xfrm>
          <a:prstGeom prst="rect">
            <a:avLst/>
          </a:prstGeom>
          <a:blipFill dpi="0" rotWithShape="1">
            <a:blip r:embed="rId3">
              <a:duotone>
                <a:prstClr val="black"/>
                <a:srgbClr val="BF1BC3">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rot="20813016" flipH="1">
            <a:off x="3025164" y="4511387"/>
            <a:ext cx="195364" cy="870638"/>
          </a:xfrm>
          <a:prstGeom prst="rect">
            <a:avLst/>
          </a:prstGeom>
          <a:blipFill dpi="0" rotWithShape="1">
            <a:blip r:embed="rId3">
              <a:duotone>
                <a:prstClr val="black"/>
                <a:srgbClr val="BF1BC3">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rot="904020">
            <a:off x="6398129" y="4510298"/>
            <a:ext cx="191722" cy="884115"/>
          </a:xfrm>
          <a:prstGeom prst="rect">
            <a:avLst/>
          </a:prstGeom>
          <a:blipFill dpi="0" rotWithShape="1">
            <a:blip r:embed="rId3">
              <a:duotone>
                <a:prstClr val="black"/>
                <a:srgbClr val="BF1BC3">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rot="20813016" flipH="1">
            <a:off x="6811378" y="4511386"/>
            <a:ext cx="195364" cy="870638"/>
          </a:xfrm>
          <a:prstGeom prst="rect">
            <a:avLst/>
          </a:prstGeom>
          <a:blipFill dpi="0" rotWithShape="1">
            <a:blip r:embed="rId3">
              <a:duotone>
                <a:prstClr val="black"/>
                <a:srgbClr val="BF1BC3">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3"/>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2000" fill="hold"/>
                                        <p:tgtEl>
                                          <p:spTgt spid="15"/>
                                        </p:tgtEl>
                                        <p:attrNameLst>
                                          <p:attrName>ppt_x</p:attrName>
                                        </p:attrNameLst>
                                      </p:cBhvr>
                                      <p:tavLst>
                                        <p:tav tm="0">
                                          <p:val>
                                            <p:strVal val="0-#ppt_w/2"/>
                                          </p:val>
                                        </p:tav>
                                        <p:tav tm="100000">
                                          <p:val>
                                            <p:strVal val="#ppt_x"/>
                                          </p:val>
                                        </p:tav>
                                      </p:tavLst>
                                    </p:anim>
                                    <p:anim calcmode="lin" valueType="num">
                                      <p:cBhvr additive="base">
                                        <p:cTn id="14" dur="2000" fill="hold"/>
                                        <p:tgtEl>
                                          <p:spTgt spid="1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2000" fill="hold"/>
                                        <p:tgtEl>
                                          <p:spTgt spid="25"/>
                                        </p:tgtEl>
                                        <p:attrNameLst>
                                          <p:attrName>ppt_x</p:attrName>
                                        </p:attrNameLst>
                                      </p:cBhvr>
                                      <p:tavLst>
                                        <p:tav tm="0">
                                          <p:val>
                                            <p:strVal val="0-#ppt_w/2"/>
                                          </p:val>
                                        </p:tav>
                                        <p:tav tm="100000">
                                          <p:val>
                                            <p:strVal val="#ppt_x"/>
                                          </p:val>
                                        </p:tav>
                                      </p:tavLst>
                                    </p:anim>
                                    <p:anim calcmode="lin" valueType="num">
                                      <p:cBhvr additive="base">
                                        <p:cTn id="18" dur="2000" fill="hold"/>
                                        <p:tgtEl>
                                          <p:spTgt spid="25"/>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additive="base">
                                        <p:cTn id="21" dur="2000" fill="hold"/>
                                        <p:tgtEl>
                                          <p:spTgt spid="35"/>
                                        </p:tgtEl>
                                        <p:attrNameLst>
                                          <p:attrName>ppt_x</p:attrName>
                                        </p:attrNameLst>
                                      </p:cBhvr>
                                      <p:tavLst>
                                        <p:tav tm="0">
                                          <p:val>
                                            <p:strVal val="0-#ppt_w/2"/>
                                          </p:val>
                                        </p:tav>
                                        <p:tav tm="100000">
                                          <p:val>
                                            <p:strVal val="#ppt_x"/>
                                          </p:val>
                                        </p:tav>
                                      </p:tavLst>
                                    </p:anim>
                                    <p:anim calcmode="lin" valueType="num">
                                      <p:cBhvr additive="base">
                                        <p:cTn id="22" dur="2000" fill="hold"/>
                                        <p:tgtEl>
                                          <p:spTgt spid="35"/>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45"/>
                                        </p:tgtEl>
                                        <p:attrNameLst>
                                          <p:attrName>style.visibility</p:attrName>
                                        </p:attrNameLst>
                                      </p:cBhvr>
                                      <p:to>
                                        <p:strVal val="visible"/>
                                      </p:to>
                                    </p:set>
                                    <p:anim calcmode="lin" valueType="num">
                                      <p:cBhvr additive="base">
                                        <p:cTn id="25" dur="2000" fill="hold"/>
                                        <p:tgtEl>
                                          <p:spTgt spid="45"/>
                                        </p:tgtEl>
                                        <p:attrNameLst>
                                          <p:attrName>ppt_x</p:attrName>
                                        </p:attrNameLst>
                                      </p:cBhvr>
                                      <p:tavLst>
                                        <p:tav tm="0">
                                          <p:val>
                                            <p:strVal val="0-#ppt_w/2"/>
                                          </p:val>
                                        </p:tav>
                                        <p:tav tm="100000">
                                          <p:val>
                                            <p:strVal val="#ppt_x"/>
                                          </p:val>
                                        </p:tav>
                                      </p:tavLst>
                                    </p:anim>
                                    <p:anim calcmode="lin" valueType="num">
                                      <p:cBhvr additive="base">
                                        <p:cTn id="26" dur="2000" fill="hold"/>
                                        <p:tgtEl>
                                          <p:spTgt spid="45"/>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55"/>
                                        </p:tgtEl>
                                        <p:attrNameLst>
                                          <p:attrName>style.visibility</p:attrName>
                                        </p:attrNameLst>
                                      </p:cBhvr>
                                      <p:to>
                                        <p:strVal val="visible"/>
                                      </p:to>
                                    </p:set>
                                    <p:anim calcmode="lin" valueType="num">
                                      <p:cBhvr additive="base">
                                        <p:cTn id="29" dur="2000" fill="hold"/>
                                        <p:tgtEl>
                                          <p:spTgt spid="55"/>
                                        </p:tgtEl>
                                        <p:attrNameLst>
                                          <p:attrName>ppt_x</p:attrName>
                                        </p:attrNameLst>
                                      </p:cBhvr>
                                      <p:tavLst>
                                        <p:tav tm="0">
                                          <p:val>
                                            <p:strVal val="0-#ppt_w/2"/>
                                          </p:val>
                                        </p:tav>
                                        <p:tav tm="100000">
                                          <p:val>
                                            <p:strVal val="#ppt_x"/>
                                          </p:val>
                                        </p:tav>
                                      </p:tavLst>
                                    </p:anim>
                                    <p:anim calcmode="lin" valueType="num">
                                      <p:cBhvr additive="base">
                                        <p:cTn id="30" dur="2000" fill="hold"/>
                                        <p:tgtEl>
                                          <p:spTgt spid="55"/>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65"/>
                                        </p:tgtEl>
                                        <p:attrNameLst>
                                          <p:attrName>style.visibility</p:attrName>
                                        </p:attrNameLst>
                                      </p:cBhvr>
                                      <p:to>
                                        <p:strVal val="visible"/>
                                      </p:to>
                                    </p:set>
                                    <p:anim calcmode="lin" valueType="num">
                                      <p:cBhvr additive="base">
                                        <p:cTn id="33" dur="2000" fill="hold"/>
                                        <p:tgtEl>
                                          <p:spTgt spid="65"/>
                                        </p:tgtEl>
                                        <p:attrNameLst>
                                          <p:attrName>ppt_x</p:attrName>
                                        </p:attrNameLst>
                                      </p:cBhvr>
                                      <p:tavLst>
                                        <p:tav tm="0">
                                          <p:val>
                                            <p:strVal val="0-#ppt_w/2"/>
                                          </p:val>
                                        </p:tav>
                                        <p:tav tm="100000">
                                          <p:val>
                                            <p:strVal val="#ppt_x"/>
                                          </p:val>
                                        </p:tav>
                                      </p:tavLst>
                                    </p:anim>
                                    <p:anim calcmode="lin" valueType="num">
                                      <p:cBhvr additive="base">
                                        <p:cTn id="34" dur="2000" fill="hold"/>
                                        <p:tgtEl>
                                          <p:spTgt spid="65"/>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75"/>
                                        </p:tgtEl>
                                        <p:attrNameLst>
                                          <p:attrName>style.visibility</p:attrName>
                                        </p:attrNameLst>
                                      </p:cBhvr>
                                      <p:to>
                                        <p:strVal val="visible"/>
                                      </p:to>
                                    </p:set>
                                    <p:anim calcmode="lin" valueType="num">
                                      <p:cBhvr additive="base">
                                        <p:cTn id="37" dur="2000" fill="hold"/>
                                        <p:tgtEl>
                                          <p:spTgt spid="75"/>
                                        </p:tgtEl>
                                        <p:attrNameLst>
                                          <p:attrName>ppt_x</p:attrName>
                                        </p:attrNameLst>
                                      </p:cBhvr>
                                      <p:tavLst>
                                        <p:tav tm="0">
                                          <p:val>
                                            <p:strVal val="0-#ppt_w/2"/>
                                          </p:val>
                                        </p:tav>
                                        <p:tav tm="100000">
                                          <p:val>
                                            <p:strVal val="#ppt_x"/>
                                          </p:val>
                                        </p:tav>
                                      </p:tavLst>
                                    </p:anim>
                                    <p:anim calcmode="lin" valueType="num">
                                      <p:cBhvr additive="base">
                                        <p:cTn id="38" dur="2000" fill="hold"/>
                                        <p:tgtEl>
                                          <p:spTgt spid="75"/>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0-#ppt_w/2"/>
                                          </p:val>
                                        </p:tav>
                                        <p:tav tm="100000">
                                          <p:val>
                                            <p:strVal val="#ppt_x"/>
                                          </p:val>
                                        </p:tav>
                                      </p:tavLst>
                                    </p:anim>
                                    <p:anim calcmode="lin" valueType="num">
                                      <p:cBhvr additive="base">
                                        <p:cTn id="46" dur="20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 calcmode="lin" valueType="num">
                                      <p:cBhvr additive="base">
                                        <p:cTn id="49" dur="2000" fill="hold"/>
                                        <p:tgtEl>
                                          <p:spTgt spid="29"/>
                                        </p:tgtEl>
                                        <p:attrNameLst>
                                          <p:attrName>ppt_x</p:attrName>
                                        </p:attrNameLst>
                                      </p:cBhvr>
                                      <p:tavLst>
                                        <p:tav tm="0">
                                          <p:val>
                                            <p:strVal val="0-#ppt_w/2"/>
                                          </p:val>
                                        </p:tav>
                                        <p:tav tm="100000">
                                          <p:val>
                                            <p:strVal val="#ppt_x"/>
                                          </p:val>
                                        </p:tav>
                                      </p:tavLst>
                                    </p:anim>
                                    <p:anim calcmode="lin" valueType="num">
                                      <p:cBhvr additive="base">
                                        <p:cTn id="50" dur="2000" fill="hold"/>
                                        <p:tgtEl>
                                          <p:spTgt spid="29"/>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2000" fill="hold"/>
                                        <p:tgtEl>
                                          <p:spTgt spid="39"/>
                                        </p:tgtEl>
                                        <p:attrNameLst>
                                          <p:attrName>ppt_x</p:attrName>
                                        </p:attrNameLst>
                                      </p:cBhvr>
                                      <p:tavLst>
                                        <p:tav tm="0">
                                          <p:val>
                                            <p:strVal val="0-#ppt_w/2"/>
                                          </p:val>
                                        </p:tav>
                                        <p:tav tm="100000">
                                          <p:val>
                                            <p:strVal val="#ppt_x"/>
                                          </p:val>
                                        </p:tav>
                                      </p:tavLst>
                                    </p:anim>
                                    <p:anim calcmode="lin" valueType="num">
                                      <p:cBhvr additive="base">
                                        <p:cTn id="54" dur="2000" fill="hold"/>
                                        <p:tgtEl>
                                          <p:spTgt spid="39"/>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49"/>
                                        </p:tgtEl>
                                        <p:attrNameLst>
                                          <p:attrName>style.visibility</p:attrName>
                                        </p:attrNameLst>
                                      </p:cBhvr>
                                      <p:to>
                                        <p:strVal val="visible"/>
                                      </p:to>
                                    </p:set>
                                    <p:anim calcmode="lin" valueType="num">
                                      <p:cBhvr additive="base">
                                        <p:cTn id="57" dur="2000" fill="hold"/>
                                        <p:tgtEl>
                                          <p:spTgt spid="49"/>
                                        </p:tgtEl>
                                        <p:attrNameLst>
                                          <p:attrName>ppt_x</p:attrName>
                                        </p:attrNameLst>
                                      </p:cBhvr>
                                      <p:tavLst>
                                        <p:tav tm="0">
                                          <p:val>
                                            <p:strVal val="0-#ppt_w/2"/>
                                          </p:val>
                                        </p:tav>
                                        <p:tav tm="100000">
                                          <p:val>
                                            <p:strVal val="#ppt_x"/>
                                          </p:val>
                                        </p:tav>
                                      </p:tavLst>
                                    </p:anim>
                                    <p:anim calcmode="lin" valueType="num">
                                      <p:cBhvr additive="base">
                                        <p:cTn id="58" dur="2000" fill="hold"/>
                                        <p:tgtEl>
                                          <p:spTgt spid="49"/>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59"/>
                                        </p:tgtEl>
                                        <p:attrNameLst>
                                          <p:attrName>style.visibility</p:attrName>
                                        </p:attrNameLst>
                                      </p:cBhvr>
                                      <p:to>
                                        <p:strVal val="visible"/>
                                      </p:to>
                                    </p:set>
                                    <p:anim calcmode="lin" valueType="num">
                                      <p:cBhvr additive="base">
                                        <p:cTn id="61" dur="2000" fill="hold"/>
                                        <p:tgtEl>
                                          <p:spTgt spid="59"/>
                                        </p:tgtEl>
                                        <p:attrNameLst>
                                          <p:attrName>ppt_x</p:attrName>
                                        </p:attrNameLst>
                                      </p:cBhvr>
                                      <p:tavLst>
                                        <p:tav tm="0">
                                          <p:val>
                                            <p:strVal val="0-#ppt_w/2"/>
                                          </p:val>
                                        </p:tav>
                                        <p:tav tm="100000">
                                          <p:val>
                                            <p:strVal val="#ppt_x"/>
                                          </p:val>
                                        </p:tav>
                                      </p:tavLst>
                                    </p:anim>
                                    <p:anim calcmode="lin" valueType="num">
                                      <p:cBhvr additive="base">
                                        <p:cTn id="62" dur="2000" fill="hold"/>
                                        <p:tgtEl>
                                          <p:spTgt spid="59"/>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69"/>
                                        </p:tgtEl>
                                        <p:attrNameLst>
                                          <p:attrName>style.visibility</p:attrName>
                                        </p:attrNameLst>
                                      </p:cBhvr>
                                      <p:to>
                                        <p:strVal val="visible"/>
                                      </p:to>
                                    </p:set>
                                    <p:anim calcmode="lin" valueType="num">
                                      <p:cBhvr additive="base">
                                        <p:cTn id="65" dur="2000" fill="hold"/>
                                        <p:tgtEl>
                                          <p:spTgt spid="69"/>
                                        </p:tgtEl>
                                        <p:attrNameLst>
                                          <p:attrName>ppt_x</p:attrName>
                                        </p:attrNameLst>
                                      </p:cBhvr>
                                      <p:tavLst>
                                        <p:tav tm="0">
                                          <p:val>
                                            <p:strVal val="0-#ppt_w/2"/>
                                          </p:val>
                                        </p:tav>
                                        <p:tav tm="100000">
                                          <p:val>
                                            <p:strVal val="#ppt_x"/>
                                          </p:val>
                                        </p:tav>
                                      </p:tavLst>
                                    </p:anim>
                                    <p:anim calcmode="lin" valueType="num">
                                      <p:cBhvr additive="base">
                                        <p:cTn id="66" dur="2000" fill="hold"/>
                                        <p:tgtEl>
                                          <p:spTgt spid="69"/>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79"/>
                                        </p:tgtEl>
                                        <p:attrNameLst>
                                          <p:attrName>style.visibility</p:attrName>
                                        </p:attrNameLst>
                                      </p:cBhvr>
                                      <p:to>
                                        <p:strVal val="visible"/>
                                      </p:to>
                                    </p:set>
                                    <p:anim calcmode="lin" valueType="num">
                                      <p:cBhvr additive="base">
                                        <p:cTn id="69" dur="2000" fill="hold"/>
                                        <p:tgtEl>
                                          <p:spTgt spid="79"/>
                                        </p:tgtEl>
                                        <p:attrNameLst>
                                          <p:attrName>ppt_x</p:attrName>
                                        </p:attrNameLst>
                                      </p:cBhvr>
                                      <p:tavLst>
                                        <p:tav tm="0">
                                          <p:val>
                                            <p:strVal val="0-#ppt_w/2"/>
                                          </p:val>
                                        </p:tav>
                                        <p:tav tm="100000">
                                          <p:val>
                                            <p:strVal val="#ppt_x"/>
                                          </p:val>
                                        </p:tav>
                                      </p:tavLst>
                                    </p:anim>
                                    <p:anim calcmode="lin" valueType="num">
                                      <p:cBhvr additive="base">
                                        <p:cTn id="70" dur="2000" fill="hold"/>
                                        <p:tgtEl>
                                          <p:spTgt spid="79"/>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3"/>
                                        </p:tgtEl>
                                        <p:attrNameLst>
                                          <p:attrName>style.visibility</p:attrName>
                                        </p:attrNameLst>
                                      </p:cBhvr>
                                      <p:to>
                                        <p:strVal val="visible"/>
                                      </p:to>
                                    </p:set>
                                    <p:anim calcmode="lin" valueType="num">
                                      <p:cBhvr additive="base">
                                        <p:cTn id="73" dur="2000" fill="hold"/>
                                        <p:tgtEl>
                                          <p:spTgt spid="3"/>
                                        </p:tgtEl>
                                        <p:attrNameLst>
                                          <p:attrName>ppt_x</p:attrName>
                                        </p:attrNameLst>
                                      </p:cBhvr>
                                      <p:tavLst>
                                        <p:tav tm="0">
                                          <p:val>
                                            <p:strVal val="0-#ppt_w/2"/>
                                          </p:val>
                                        </p:tav>
                                        <p:tav tm="100000">
                                          <p:val>
                                            <p:strVal val="#ppt_x"/>
                                          </p:val>
                                        </p:tav>
                                      </p:tavLst>
                                    </p:anim>
                                    <p:anim calcmode="lin" valueType="num">
                                      <p:cBhvr additive="base">
                                        <p:cTn id="74" dur="2000" fill="hold"/>
                                        <p:tgtEl>
                                          <p:spTgt spid="3"/>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0-#ppt_w/2"/>
                                          </p:val>
                                        </p:tav>
                                        <p:tav tm="100000">
                                          <p:val>
                                            <p:strVal val="#ppt_x"/>
                                          </p:val>
                                        </p:tav>
                                      </p:tavLst>
                                    </p:anim>
                                    <p:anim calcmode="lin" valueType="num">
                                      <p:cBhvr additive="base">
                                        <p:cTn id="78" dur="2000" fill="hold"/>
                                        <p:tgtEl>
                                          <p:spTgt spid="13"/>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0-#ppt_w/2"/>
                                          </p:val>
                                        </p:tav>
                                        <p:tav tm="100000">
                                          <p:val>
                                            <p:strVal val="#ppt_x"/>
                                          </p:val>
                                        </p:tav>
                                      </p:tavLst>
                                    </p:anim>
                                    <p:anim calcmode="lin" valueType="num">
                                      <p:cBhvr additive="base">
                                        <p:cTn id="82" dur="2000" fill="hold"/>
                                        <p:tgtEl>
                                          <p:spTgt spid="23"/>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33"/>
                                        </p:tgtEl>
                                        <p:attrNameLst>
                                          <p:attrName>style.visibility</p:attrName>
                                        </p:attrNameLst>
                                      </p:cBhvr>
                                      <p:to>
                                        <p:strVal val="visible"/>
                                      </p:to>
                                    </p:set>
                                    <p:anim calcmode="lin" valueType="num">
                                      <p:cBhvr additive="base">
                                        <p:cTn id="85" dur="2000" fill="hold"/>
                                        <p:tgtEl>
                                          <p:spTgt spid="33"/>
                                        </p:tgtEl>
                                        <p:attrNameLst>
                                          <p:attrName>ppt_x</p:attrName>
                                        </p:attrNameLst>
                                      </p:cBhvr>
                                      <p:tavLst>
                                        <p:tav tm="0">
                                          <p:val>
                                            <p:strVal val="0-#ppt_w/2"/>
                                          </p:val>
                                        </p:tav>
                                        <p:tav tm="100000">
                                          <p:val>
                                            <p:strVal val="#ppt_x"/>
                                          </p:val>
                                        </p:tav>
                                      </p:tavLst>
                                    </p:anim>
                                    <p:anim calcmode="lin" valueType="num">
                                      <p:cBhvr additive="base">
                                        <p:cTn id="86" dur="2000" fill="hold"/>
                                        <p:tgtEl>
                                          <p:spTgt spid="33"/>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43"/>
                                        </p:tgtEl>
                                        <p:attrNameLst>
                                          <p:attrName>style.visibility</p:attrName>
                                        </p:attrNameLst>
                                      </p:cBhvr>
                                      <p:to>
                                        <p:strVal val="visible"/>
                                      </p:to>
                                    </p:set>
                                    <p:anim calcmode="lin" valueType="num">
                                      <p:cBhvr additive="base">
                                        <p:cTn id="89" dur="2000" fill="hold"/>
                                        <p:tgtEl>
                                          <p:spTgt spid="43"/>
                                        </p:tgtEl>
                                        <p:attrNameLst>
                                          <p:attrName>ppt_x</p:attrName>
                                        </p:attrNameLst>
                                      </p:cBhvr>
                                      <p:tavLst>
                                        <p:tav tm="0">
                                          <p:val>
                                            <p:strVal val="0-#ppt_w/2"/>
                                          </p:val>
                                        </p:tav>
                                        <p:tav tm="100000">
                                          <p:val>
                                            <p:strVal val="#ppt_x"/>
                                          </p:val>
                                        </p:tav>
                                      </p:tavLst>
                                    </p:anim>
                                    <p:anim calcmode="lin" valueType="num">
                                      <p:cBhvr additive="base">
                                        <p:cTn id="90" dur="2000" fill="hold"/>
                                        <p:tgtEl>
                                          <p:spTgt spid="43"/>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53"/>
                                        </p:tgtEl>
                                        <p:attrNameLst>
                                          <p:attrName>style.visibility</p:attrName>
                                        </p:attrNameLst>
                                      </p:cBhvr>
                                      <p:to>
                                        <p:strVal val="visible"/>
                                      </p:to>
                                    </p:set>
                                    <p:anim calcmode="lin" valueType="num">
                                      <p:cBhvr additive="base">
                                        <p:cTn id="93" dur="2000" fill="hold"/>
                                        <p:tgtEl>
                                          <p:spTgt spid="53"/>
                                        </p:tgtEl>
                                        <p:attrNameLst>
                                          <p:attrName>ppt_x</p:attrName>
                                        </p:attrNameLst>
                                      </p:cBhvr>
                                      <p:tavLst>
                                        <p:tav tm="0">
                                          <p:val>
                                            <p:strVal val="0-#ppt_w/2"/>
                                          </p:val>
                                        </p:tav>
                                        <p:tav tm="100000">
                                          <p:val>
                                            <p:strVal val="#ppt_x"/>
                                          </p:val>
                                        </p:tav>
                                      </p:tavLst>
                                    </p:anim>
                                    <p:anim calcmode="lin" valueType="num">
                                      <p:cBhvr additive="base">
                                        <p:cTn id="94" dur="2000" fill="hold"/>
                                        <p:tgtEl>
                                          <p:spTgt spid="53"/>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63"/>
                                        </p:tgtEl>
                                        <p:attrNameLst>
                                          <p:attrName>style.visibility</p:attrName>
                                        </p:attrNameLst>
                                      </p:cBhvr>
                                      <p:to>
                                        <p:strVal val="visible"/>
                                      </p:to>
                                    </p:set>
                                    <p:anim calcmode="lin" valueType="num">
                                      <p:cBhvr additive="base">
                                        <p:cTn id="97" dur="2000" fill="hold"/>
                                        <p:tgtEl>
                                          <p:spTgt spid="63"/>
                                        </p:tgtEl>
                                        <p:attrNameLst>
                                          <p:attrName>ppt_x</p:attrName>
                                        </p:attrNameLst>
                                      </p:cBhvr>
                                      <p:tavLst>
                                        <p:tav tm="0">
                                          <p:val>
                                            <p:strVal val="0-#ppt_w/2"/>
                                          </p:val>
                                        </p:tav>
                                        <p:tav tm="100000">
                                          <p:val>
                                            <p:strVal val="#ppt_x"/>
                                          </p:val>
                                        </p:tav>
                                      </p:tavLst>
                                    </p:anim>
                                    <p:anim calcmode="lin" valueType="num">
                                      <p:cBhvr additive="base">
                                        <p:cTn id="98" dur="2000" fill="hold"/>
                                        <p:tgtEl>
                                          <p:spTgt spid="63"/>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73"/>
                                        </p:tgtEl>
                                        <p:attrNameLst>
                                          <p:attrName>style.visibility</p:attrName>
                                        </p:attrNameLst>
                                      </p:cBhvr>
                                      <p:to>
                                        <p:strVal val="visible"/>
                                      </p:to>
                                    </p:set>
                                    <p:anim calcmode="lin" valueType="num">
                                      <p:cBhvr additive="base">
                                        <p:cTn id="101" dur="2000" fill="hold"/>
                                        <p:tgtEl>
                                          <p:spTgt spid="73"/>
                                        </p:tgtEl>
                                        <p:attrNameLst>
                                          <p:attrName>ppt_x</p:attrName>
                                        </p:attrNameLst>
                                      </p:cBhvr>
                                      <p:tavLst>
                                        <p:tav tm="0">
                                          <p:val>
                                            <p:strVal val="0-#ppt_w/2"/>
                                          </p:val>
                                        </p:tav>
                                        <p:tav tm="100000">
                                          <p:val>
                                            <p:strVal val="#ppt_x"/>
                                          </p:val>
                                        </p:tav>
                                      </p:tavLst>
                                    </p:anim>
                                    <p:anim calcmode="lin" valueType="num">
                                      <p:cBhvr additive="base">
                                        <p:cTn id="102" dur="2000" fill="hold"/>
                                        <p:tgtEl>
                                          <p:spTgt spid="73"/>
                                        </p:tgtEl>
                                        <p:attrNameLst>
                                          <p:attrName>ppt_y</p:attrName>
                                        </p:attrNameLst>
                                      </p:cBhvr>
                                      <p:tavLst>
                                        <p:tav tm="0">
                                          <p:val>
                                            <p:strVal val="1+#ppt_h/2"/>
                                          </p:val>
                                        </p:tav>
                                        <p:tav tm="100000">
                                          <p:val>
                                            <p:strVal val="#ppt_y"/>
                                          </p:val>
                                        </p:tav>
                                      </p:tavLst>
                                    </p:anim>
                                  </p:childTnLst>
                                </p:cTn>
                              </p:par>
                              <p:par>
                                <p:cTn id="103" presetID="2" presetClass="entr" presetSubtype="12" fill="hold" grpId="0" nodeType="withEffect">
                                  <p:stCondLst>
                                    <p:cond delay="0"/>
                                  </p:stCondLst>
                                  <p:childTnLst>
                                    <p:set>
                                      <p:cBhvr>
                                        <p:cTn id="104" dur="1" fill="hold">
                                          <p:stCondLst>
                                            <p:cond delay="0"/>
                                          </p:stCondLst>
                                        </p:cTn>
                                        <p:tgtEl>
                                          <p:spTgt spid="11"/>
                                        </p:tgtEl>
                                        <p:attrNameLst>
                                          <p:attrName>style.visibility</p:attrName>
                                        </p:attrNameLst>
                                      </p:cBhvr>
                                      <p:to>
                                        <p:strVal val="visible"/>
                                      </p:to>
                                    </p:set>
                                    <p:anim calcmode="lin" valueType="num">
                                      <p:cBhvr additive="base">
                                        <p:cTn id="105" dur="2000" fill="hold"/>
                                        <p:tgtEl>
                                          <p:spTgt spid="11"/>
                                        </p:tgtEl>
                                        <p:attrNameLst>
                                          <p:attrName>ppt_x</p:attrName>
                                        </p:attrNameLst>
                                      </p:cBhvr>
                                      <p:tavLst>
                                        <p:tav tm="0">
                                          <p:val>
                                            <p:strVal val="0-#ppt_w/2"/>
                                          </p:val>
                                        </p:tav>
                                        <p:tav tm="100000">
                                          <p:val>
                                            <p:strVal val="#ppt_x"/>
                                          </p:val>
                                        </p:tav>
                                      </p:tavLst>
                                    </p:anim>
                                    <p:anim calcmode="lin" valueType="num">
                                      <p:cBhvr additive="base">
                                        <p:cTn id="106" dur="2000" fill="hold"/>
                                        <p:tgtEl>
                                          <p:spTgt spid="11"/>
                                        </p:tgtEl>
                                        <p:attrNameLst>
                                          <p:attrName>ppt_y</p:attrName>
                                        </p:attrNameLst>
                                      </p:cBhvr>
                                      <p:tavLst>
                                        <p:tav tm="0">
                                          <p:val>
                                            <p:strVal val="1+#ppt_h/2"/>
                                          </p:val>
                                        </p:tav>
                                        <p:tav tm="100000">
                                          <p:val>
                                            <p:strVal val="#ppt_y"/>
                                          </p:val>
                                        </p:tav>
                                      </p:tavLst>
                                    </p:anim>
                                  </p:childTnLst>
                                </p:cTn>
                              </p:par>
                              <p:par>
                                <p:cTn id="107" presetID="2" presetClass="entr" presetSubtype="12" fill="hold" grpId="0" nodeType="withEffect">
                                  <p:stCondLst>
                                    <p:cond delay="0"/>
                                  </p:stCondLst>
                                  <p:childTnLst>
                                    <p:set>
                                      <p:cBhvr>
                                        <p:cTn id="108" dur="1" fill="hold">
                                          <p:stCondLst>
                                            <p:cond delay="0"/>
                                          </p:stCondLst>
                                        </p:cTn>
                                        <p:tgtEl>
                                          <p:spTgt spid="21"/>
                                        </p:tgtEl>
                                        <p:attrNameLst>
                                          <p:attrName>style.visibility</p:attrName>
                                        </p:attrNameLst>
                                      </p:cBhvr>
                                      <p:to>
                                        <p:strVal val="visible"/>
                                      </p:to>
                                    </p:set>
                                    <p:anim calcmode="lin" valueType="num">
                                      <p:cBhvr additive="base">
                                        <p:cTn id="109" dur="2000" fill="hold"/>
                                        <p:tgtEl>
                                          <p:spTgt spid="21"/>
                                        </p:tgtEl>
                                        <p:attrNameLst>
                                          <p:attrName>ppt_x</p:attrName>
                                        </p:attrNameLst>
                                      </p:cBhvr>
                                      <p:tavLst>
                                        <p:tav tm="0">
                                          <p:val>
                                            <p:strVal val="0-#ppt_w/2"/>
                                          </p:val>
                                        </p:tav>
                                        <p:tav tm="100000">
                                          <p:val>
                                            <p:strVal val="#ppt_x"/>
                                          </p:val>
                                        </p:tav>
                                      </p:tavLst>
                                    </p:anim>
                                    <p:anim calcmode="lin" valueType="num">
                                      <p:cBhvr additive="base">
                                        <p:cTn id="110" dur="2000" fill="hold"/>
                                        <p:tgtEl>
                                          <p:spTgt spid="21"/>
                                        </p:tgtEl>
                                        <p:attrNameLst>
                                          <p:attrName>ppt_y</p:attrName>
                                        </p:attrNameLst>
                                      </p:cBhvr>
                                      <p:tavLst>
                                        <p:tav tm="0">
                                          <p:val>
                                            <p:strVal val="1+#ppt_h/2"/>
                                          </p:val>
                                        </p:tav>
                                        <p:tav tm="100000">
                                          <p:val>
                                            <p:strVal val="#ppt_y"/>
                                          </p:val>
                                        </p:tav>
                                      </p:tavLst>
                                    </p:anim>
                                  </p:childTnLst>
                                </p:cTn>
                              </p:par>
                              <p:par>
                                <p:cTn id="111" presetID="2" presetClass="entr" presetSubtype="12" fill="hold" grpId="0" nodeType="withEffect">
                                  <p:stCondLst>
                                    <p:cond delay="0"/>
                                  </p:stCondLst>
                                  <p:childTnLst>
                                    <p:set>
                                      <p:cBhvr>
                                        <p:cTn id="112" dur="1" fill="hold">
                                          <p:stCondLst>
                                            <p:cond delay="0"/>
                                          </p:stCondLst>
                                        </p:cTn>
                                        <p:tgtEl>
                                          <p:spTgt spid="31"/>
                                        </p:tgtEl>
                                        <p:attrNameLst>
                                          <p:attrName>style.visibility</p:attrName>
                                        </p:attrNameLst>
                                      </p:cBhvr>
                                      <p:to>
                                        <p:strVal val="visible"/>
                                      </p:to>
                                    </p:set>
                                    <p:anim calcmode="lin" valueType="num">
                                      <p:cBhvr additive="base">
                                        <p:cTn id="113" dur="2000" fill="hold"/>
                                        <p:tgtEl>
                                          <p:spTgt spid="31"/>
                                        </p:tgtEl>
                                        <p:attrNameLst>
                                          <p:attrName>ppt_x</p:attrName>
                                        </p:attrNameLst>
                                      </p:cBhvr>
                                      <p:tavLst>
                                        <p:tav tm="0">
                                          <p:val>
                                            <p:strVal val="0-#ppt_w/2"/>
                                          </p:val>
                                        </p:tav>
                                        <p:tav tm="100000">
                                          <p:val>
                                            <p:strVal val="#ppt_x"/>
                                          </p:val>
                                        </p:tav>
                                      </p:tavLst>
                                    </p:anim>
                                    <p:anim calcmode="lin" valueType="num">
                                      <p:cBhvr additive="base">
                                        <p:cTn id="114" dur="2000" fill="hold"/>
                                        <p:tgtEl>
                                          <p:spTgt spid="31"/>
                                        </p:tgtEl>
                                        <p:attrNameLst>
                                          <p:attrName>ppt_y</p:attrName>
                                        </p:attrNameLst>
                                      </p:cBhvr>
                                      <p:tavLst>
                                        <p:tav tm="0">
                                          <p:val>
                                            <p:strVal val="1+#ppt_h/2"/>
                                          </p:val>
                                        </p:tav>
                                        <p:tav tm="100000">
                                          <p:val>
                                            <p:strVal val="#ppt_y"/>
                                          </p:val>
                                        </p:tav>
                                      </p:tavLst>
                                    </p:anim>
                                  </p:childTnLst>
                                </p:cTn>
                              </p:par>
                              <p:par>
                                <p:cTn id="115" presetID="2" presetClass="entr" presetSubtype="12" fill="hold" grpId="0" nodeType="withEffect">
                                  <p:stCondLst>
                                    <p:cond delay="0"/>
                                  </p:stCondLst>
                                  <p:childTnLst>
                                    <p:set>
                                      <p:cBhvr>
                                        <p:cTn id="116" dur="1" fill="hold">
                                          <p:stCondLst>
                                            <p:cond delay="0"/>
                                          </p:stCondLst>
                                        </p:cTn>
                                        <p:tgtEl>
                                          <p:spTgt spid="41"/>
                                        </p:tgtEl>
                                        <p:attrNameLst>
                                          <p:attrName>style.visibility</p:attrName>
                                        </p:attrNameLst>
                                      </p:cBhvr>
                                      <p:to>
                                        <p:strVal val="visible"/>
                                      </p:to>
                                    </p:set>
                                    <p:anim calcmode="lin" valueType="num">
                                      <p:cBhvr additive="base">
                                        <p:cTn id="117" dur="2000" fill="hold"/>
                                        <p:tgtEl>
                                          <p:spTgt spid="41"/>
                                        </p:tgtEl>
                                        <p:attrNameLst>
                                          <p:attrName>ppt_x</p:attrName>
                                        </p:attrNameLst>
                                      </p:cBhvr>
                                      <p:tavLst>
                                        <p:tav tm="0">
                                          <p:val>
                                            <p:strVal val="0-#ppt_w/2"/>
                                          </p:val>
                                        </p:tav>
                                        <p:tav tm="100000">
                                          <p:val>
                                            <p:strVal val="#ppt_x"/>
                                          </p:val>
                                        </p:tav>
                                      </p:tavLst>
                                    </p:anim>
                                    <p:anim calcmode="lin" valueType="num">
                                      <p:cBhvr additive="base">
                                        <p:cTn id="118" dur="2000" fill="hold"/>
                                        <p:tgtEl>
                                          <p:spTgt spid="41"/>
                                        </p:tgtEl>
                                        <p:attrNameLst>
                                          <p:attrName>ppt_y</p:attrName>
                                        </p:attrNameLst>
                                      </p:cBhvr>
                                      <p:tavLst>
                                        <p:tav tm="0">
                                          <p:val>
                                            <p:strVal val="1+#ppt_h/2"/>
                                          </p:val>
                                        </p:tav>
                                        <p:tav tm="100000">
                                          <p:val>
                                            <p:strVal val="#ppt_y"/>
                                          </p:val>
                                        </p:tav>
                                      </p:tavLst>
                                    </p:anim>
                                  </p:childTnLst>
                                </p:cTn>
                              </p:par>
                              <p:par>
                                <p:cTn id="119" presetID="2" presetClass="entr" presetSubtype="12" fill="hold" grpId="0" nodeType="withEffect">
                                  <p:stCondLst>
                                    <p:cond delay="0"/>
                                  </p:stCondLst>
                                  <p:childTnLst>
                                    <p:set>
                                      <p:cBhvr>
                                        <p:cTn id="120" dur="1" fill="hold">
                                          <p:stCondLst>
                                            <p:cond delay="0"/>
                                          </p:stCondLst>
                                        </p:cTn>
                                        <p:tgtEl>
                                          <p:spTgt spid="51"/>
                                        </p:tgtEl>
                                        <p:attrNameLst>
                                          <p:attrName>style.visibility</p:attrName>
                                        </p:attrNameLst>
                                      </p:cBhvr>
                                      <p:to>
                                        <p:strVal val="visible"/>
                                      </p:to>
                                    </p:set>
                                    <p:anim calcmode="lin" valueType="num">
                                      <p:cBhvr additive="base">
                                        <p:cTn id="121" dur="2000" fill="hold"/>
                                        <p:tgtEl>
                                          <p:spTgt spid="51"/>
                                        </p:tgtEl>
                                        <p:attrNameLst>
                                          <p:attrName>ppt_x</p:attrName>
                                        </p:attrNameLst>
                                      </p:cBhvr>
                                      <p:tavLst>
                                        <p:tav tm="0">
                                          <p:val>
                                            <p:strVal val="0-#ppt_w/2"/>
                                          </p:val>
                                        </p:tav>
                                        <p:tav tm="100000">
                                          <p:val>
                                            <p:strVal val="#ppt_x"/>
                                          </p:val>
                                        </p:tav>
                                      </p:tavLst>
                                    </p:anim>
                                    <p:anim calcmode="lin" valueType="num">
                                      <p:cBhvr additive="base">
                                        <p:cTn id="122" dur="2000" fill="hold"/>
                                        <p:tgtEl>
                                          <p:spTgt spid="51"/>
                                        </p:tgtEl>
                                        <p:attrNameLst>
                                          <p:attrName>ppt_y</p:attrName>
                                        </p:attrNameLst>
                                      </p:cBhvr>
                                      <p:tavLst>
                                        <p:tav tm="0">
                                          <p:val>
                                            <p:strVal val="1+#ppt_h/2"/>
                                          </p:val>
                                        </p:tav>
                                        <p:tav tm="100000">
                                          <p:val>
                                            <p:strVal val="#ppt_y"/>
                                          </p:val>
                                        </p:tav>
                                      </p:tavLst>
                                    </p:anim>
                                  </p:childTnLst>
                                </p:cTn>
                              </p:par>
                              <p:par>
                                <p:cTn id="123" presetID="2" presetClass="entr" presetSubtype="12" fill="hold" grpId="0" nodeType="withEffect">
                                  <p:stCondLst>
                                    <p:cond delay="0"/>
                                  </p:stCondLst>
                                  <p:childTnLst>
                                    <p:set>
                                      <p:cBhvr>
                                        <p:cTn id="124" dur="1" fill="hold">
                                          <p:stCondLst>
                                            <p:cond delay="0"/>
                                          </p:stCondLst>
                                        </p:cTn>
                                        <p:tgtEl>
                                          <p:spTgt spid="61"/>
                                        </p:tgtEl>
                                        <p:attrNameLst>
                                          <p:attrName>style.visibility</p:attrName>
                                        </p:attrNameLst>
                                      </p:cBhvr>
                                      <p:to>
                                        <p:strVal val="visible"/>
                                      </p:to>
                                    </p:set>
                                    <p:anim calcmode="lin" valueType="num">
                                      <p:cBhvr additive="base">
                                        <p:cTn id="125" dur="2000" fill="hold"/>
                                        <p:tgtEl>
                                          <p:spTgt spid="61"/>
                                        </p:tgtEl>
                                        <p:attrNameLst>
                                          <p:attrName>ppt_x</p:attrName>
                                        </p:attrNameLst>
                                      </p:cBhvr>
                                      <p:tavLst>
                                        <p:tav tm="0">
                                          <p:val>
                                            <p:strVal val="0-#ppt_w/2"/>
                                          </p:val>
                                        </p:tav>
                                        <p:tav tm="100000">
                                          <p:val>
                                            <p:strVal val="#ppt_x"/>
                                          </p:val>
                                        </p:tav>
                                      </p:tavLst>
                                    </p:anim>
                                    <p:anim calcmode="lin" valueType="num">
                                      <p:cBhvr additive="base">
                                        <p:cTn id="126" dur="2000" fill="hold"/>
                                        <p:tgtEl>
                                          <p:spTgt spid="61"/>
                                        </p:tgtEl>
                                        <p:attrNameLst>
                                          <p:attrName>ppt_y</p:attrName>
                                        </p:attrNameLst>
                                      </p:cBhvr>
                                      <p:tavLst>
                                        <p:tav tm="0">
                                          <p:val>
                                            <p:strVal val="1+#ppt_h/2"/>
                                          </p:val>
                                        </p:tav>
                                        <p:tav tm="100000">
                                          <p:val>
                                            <p:strVal val="#ppt_y"/>
                                          </p:val>
                                        </p:tav>
                                      </p:tavLst>
                                    </p:anim>
                                  </p:childTnLst>
                                </p:cTn>
                              </p:par>
                              <p:par>
                                <p:cTn id="127" presetID="2" presetClass="entr" presetSubtype="12" fill="hold" grpId="0" nodeType="withEffect">
                                  <p:stCondLst>
                                    <p:cond delay="0"/>
                                  </p:stCondLst>
                                  <p:childTnLst>
                                    <p:set>
                                      <p:cBhvr>
                                        <p:cTn id="128" dur="1" fill="hold">
                                          <p:stCondLst>
                                            <p:cond delay="0"/>
                                          </p:stCondLst>
                                        </p:cTn>
                                        <p:tgtEl>
                                          <p:spTgt spid="71"/>
                                        </p:tgtEl>
                                        <p:attrNameLst>
                                          <p:attrName>style.visibility</p:attrName>
                                        </p:attrNameLst>
                                      </p:cBhvr>
                                      <p:to>
                                        <p:strVal val="visible"/>
                                      </p:to>
                                    </p:set>
                                    <p:anim calcmode="lin" valueType="num">
                                      <p:cBhvr additive="base">
                                        <p:cTn id="129" dur="2000" fill="hold"/>
                                        <p:tgtEl>
                                          <p:spTgt spid="71"/>
                                        </p:tgtEl>
                                        <p:attrNameLst>
                                          <p:attrName>ppt_x</p:attrName>
                                        </p:attrNameLst>
                                      </p:cBhvr>
                                      <p:tavLst>
                                        <p:tav tm="0">
                                          <p:val>
                                            <p:strVal val="0-#ppt_w/2"/>
                                          </p:val>
                                        </p:tav>
                                        <p:tav tm="100000">
                                          <p:val>
                                            <p:strVal val="#ppt_x"/>
                                          </p:val>
                                        </p:tav>
                                      </p:tavLst>
                                    </p:anim>
                                    <p:anim calcmode="lin" valueType="num">
                                      <p:cBhvr additive="base">
                                        <p:cTn id="130" dur="2000" fill="hold"/>
                                        <p:tgtEl>
                                          <p:spTgt spid="71"/>
                                        </p:tgtEl>
                                        <p:attrNameLst>
                                          <p:attrName>ppt_y</p:attrName>
                                        </p:attrNameLst>
                                      </p:cBhvr>
                                      <p:tavLst>
                                        <p:tav tm="0">
                                          <p:val>
                                            <p:strVal val="1+#ppt_h/2"/>
                                          </p:val>
                                        </p:tav>
                                        <p:tav tm="100000">
                                          <p:val>
                                            <p:strVal val="#ppt_y"/>
                                          </p:val>
                                        </p:tav>
                                      </p:tavLst>
                                    </p:anim>
                                  </p:childTnLst>
                                </p:cTn>
                              </p:par>
                              <p:par>
                                <p:cTn id="131" presetID="2" presetClass="entr" presetSubtype="12" fill="hold" grpId="0" nodeType="withEffect">
                                  <p:stCondLst>
                                    <p:cond delay="0"/>
                                  </p:stCondLst>
                                  <p:childTnLst>
                                    <p:set>
                                      <p:cBhvr>
                                        <p:cTn id="132" dur="1" fill="hold">
                                          <p:stCondLst>
                                            <p:cond delay="0"/>
                                          </p:stCondLst>
                                        </p:cTn>
                                        <p:tgtEl>
                                          <p:spTgt spid="81"/>
                                        </p:tgtEl>
                                        <p:attrNameLst>
                                          <p:attrName>style.visibility</p:attrName>
                                        </p:attrNameLst>
                                      </p:cBhvr>
                                      <p:to>
                                        <p:strVal val="visible"/>
                                      </p:to>
                                    </p:set>
                                    <p:anim calcmode="lin" valueType="num">
                                      <p:cBhvr additive="base">
                                        <p:cTn id="133" dur="2000" fill="hold"/>
                                        <p:tgtEl>
                                          <p:spTgt spid="81"/>
                                        </p:tgtEl>
                                        <p:attrNameLst>
                                          <p:attrName>ppt_x</p:attrName>
                                        </p:attrNameLst>
                                      </p:cBhvr>
                                      <p:tavLst>
                                        <p:tav tm="0">
                                          <p:val>
                                            <p:strVal val="0-#ppt_w/2"/>
                                          </p:val>
                                        </p:tav>
                                        <p:tav tm="100000">
                                          <p:val>
                                            <p:strVal val="#ppt_x"/>
                                          </p:val>
                                        </p:tav>
                                      </p:tavLst>
                                    </p:anim>
                                    <p:anim calcmode="lin" valueType="num">
                                      <p:cBhvr additive="base">
                                        <p:cTn id="134" dur="2000" fill="hold"/>
                                        <p:tgtEl>
                                          <p:spTgt spid="81"/>
                                        </p:tgtEl>
                                        <p:attrNameLst>
                                          <p:attrName>ppt_y</p:attrName>
                                        </p:attrNameLst>
                                      </p:cBhvr>
                                      <p:tavLst>
                                        <p:tav tm="0">
                                          <p:val>
                                            <p:strVal val="1+#ppt_h/2"/>
                                          </p:val>
                                        </p:tav>
                                        <p:tav tm="100000">
                                          <p:val>
                                            <p:strVal val="#ppt_y"/>
                                          </p:val>
                                        </p:tav>
                                      </p:tavLst>
                                    </p:anim>
                                  </p:childTnLst>
                                </p:cTn>
                              </p:par>
                              <p:par>
                                <p:cTn id="135" presetID="2" presetClass="entr" presetSubtype="12" fill="hold" grpId="0" nodeType="withEffect">
                                  <p:stCondLst>
                                    <p:cond delay="0"/>
                                  </p:stCondLst>
                                  <p:childTnLst>
                                    <p:set>
                                      <p:cBhvr>
                                        <p:cTn id="136" dur="1" fill="hold">
                                          <p:stCondLst>
                                            <p:cond delay="0"/>
                                          </p:stCondLst>
                                        </p:cTn>
                                        <p:tgtEl>
                                          <p:spTgt spid="7"/>
                                        </p:tgtEl>
                                        <p:attrNameLst>
                                          <p:attrName>style.visibility</p:attrName>
                                        </p:attrNameLst>
                                      </p:cBhvr>
                                      <p:to>
                                        <p:strVal val="visible"/>
                                      </p:to>
                                    </p:set>
                                    <p:anim calcmode="lin" valueType="num">
                                      <p:cBhvr additive="base">
                                        <p:cTn id="137" dur="2000" fill="hold"/>
                                        <p:tgtEl>
                                          <p:spTgt spid="7"/>
                                        </p:tgtEl>
                                        <p:attrNameLst>
                                          <p:attrName>ppt_x</p:attrName>
                                        </p:attrNameLst>
                                      </p:cBhvr>
                                      <p:tavLst>
                                        <p:tav tm="0">
                                          <p:val>
                                            <p:strVal val="0-#ppt_w/2"/>
                                          </p:val>
                                        </p:tav>
                                        <p:tav tm="100000">
                                          <p:val>
                                            <p:strVal val="#ppt_x"/>
                                          </p:val>
                                        </p:tav>
                                      </p:tavLst>
                                    </p:anim>
                                    <p:anim calcmode="lin" valueType="num">
                                      <p:cBhvr additive="base">
                                        <p:cTn id="138" dur="2000" fill="hold"/>
                                        <p:tgtEl>
                                          <p:spTgt spid="7"/>
                                        </p:tgtEl>
                                        <p:attrNameLst>
                                          <p:attrName>ppt_y</p:attrName>
                                        </p:attrNameLst>
                                      </p:cBhvr>
                                      <p:tavLst>
                                        <p:tav tm="0">
                                          <p:val>
                                            <p:strVal val="1+#ppt_h/2"/>
                                          </p:val>
                                        </p:tav>
                                        <p:tav tm="100000">
                                          <p:val>
                                            <p:strVal val="#ppt_y"/>
                                          </p:val>
                                        </p:tav>
                                      </p:tavLst>
                                    </p:anim>
                                  </p:childTnLst>
                                </p:cTn>
                              </p:par>
                              <p:par>
                                <p:cTn id="139" presetID="2" presetClass="entr" presetSubtype="12" fill="hold" grpId="0" nodeType="withEffect">
                                  <p:stCondLst>
                                    <p:cond delay="0"/>
                                  </p:stCondLst>
                                  <p:childTnLst>
                                    <p:set>
                                      <p:cBhvr>
                                        <p:cTn id="140" dur="1" fill="hold">
                                          <p:stCondLst>
                                            <p:cond delay="0"/>
                                          </p:stCondLst>
                                        </p:cTn>
                                        <p:tgtEl>
                                          <p:spTgt spid="17"/>
                                        </p:tgtEl>
                                        <p:attrNameLst>
                                          <p:attrName>style.visibility</p:attrName>
                                        </p:attrNameLst>
                                      </p:cBhvr>
                                      <p:to>
                                        <p:strVal val="visible"/>
                                      </p:to>
                                    </p:set>
                                    <p:anim calcmode="lin" valueType="num">
                                      <p:cBhvr additive="base">
                                        <p:cTn id="141" dur="2000" fill="hold"/>
                                        <p:tgtEl>
                                          <p:spTgt spid="17"/>
                                        </p:tgtEl>
                                        <p:attrNameLst>
                                          <p:attrName>ppt_x</p:attrName>
                                        </p:attrNameLst>
                                      </p:cBhvr>
                                      <p:tavLst>
                                        <p:tav tm="0">
                                          <p:val>
                                            <p:strVal val="0-#ppt_w/2"/>
                                          </p:val>
                                        </p:tav>
                                        <p:tav tm="100000">
                                          <p:val>
                                            <p:strVal val="#ppt_x"/>
                                          </p:val>
                                        </p:tav>
                                      </p:tavLst>
                                    </p:anim>
                                    <p:anim calcmode="lin" valueType="num">
                                      <p:cBhvr additive="base">
                                        <p:cTn id="142" dur="2000" fill="hold"/>
                                        <p:tgtEl>
                                          <p:spTgt spid="17"/>
                                        </p:tgtEl>
                                        <p:attrNameLst>
                                          <p:attrName>ppt_y</p:attrName>
                                        </p:attrNameLst>
                                      </p:cBhvr>
                                      <p:tavLst>
                                        <p:tav tm="0">
                                          <p:val>
                                            <p:strVal val="1+#ppt_h/2"/>
                                          </p:val>
                                        </p:tav>
                                        <p:tav tm="100000">
                                          <p:val>
                                            <p:strVal val="#ppt_y"/>
                                          </p:val>
                                        </p:tav>
                                      </p:tavLst>
                                    </p:anim>
                                  </p:childTnLst>
                                </p:cTn>
                              </p:par>
                              <p:par>
                                <p:cTn id="143" presetID="2" presetClass="entr" presetSubtype="12" fill="hold" grpId="0" nodeType="withEffect">
                                  <p:stCondLst>
                                    <p:cond delay="0"/>
                                  </p:stCondLst>
                                  <p:childTnLst>
                                    <p:set>
                                      <p:cBhvr>
                                        <p:cTn id="144" dur="1" fill="hold">
                                          <p:stCondLst>
                                            <p:cond delay="0"/>
                                          </p:stCondLst>
                                        </p:cTn>
                                        <p:tgtEl>
                                          <p:spTgt spid="27"/>
                                        </p:tgtEl>
                                        <p:attrNameLst>
                                          <p:attrName>style.visibility</p:attrName>
                                        </p:attrNameLst>
                                      </p:cBhvr>
                                      <p:to>
                                        <p:strVal val="visible"/>
                                      </p:to>
                                    </p:set>
                                    <p:anim calcmode="lin" valueType="num">
                                      <p:cBhvr additive="base">
                                        <p:cTn id="145" dur="2000" fill="hold"/>
                                        <p:tgtEl>
                                          <p:spTgt spid="27"/>
                                        </p:tgtEl>
                                        <p:attrNameLst>
                                          <p:attrName>ppt_x</p:attrName>
                                        </p:attrNameLst>
                                      </p:cBhvr>
                                      <p:tavLst>
                                        <p:tav tm="0">
                                          <p:val>
                                            <p:strVal val="0-#ppt_w/2"/>
                                          </p:val>
                                        </p:tav>
                                        <p:tav tm="100000">
                                          <p:val>
                                            <p:strVal val="#ppt_x"/>
                                          </p:val>
                                        </p:tav>
                                      </p:tavLst>
                                    </p:anim>
                                    <p:anim calcmode="lin" valueType="num">
                                      <p:cBhvr additive="base">
                                        <p:cTn id="146" dur="2000" fill="hold"/>
                                        <p:tgtEl>
                                          <p:spTgt spid="27"/>
                                        </p:tgtEl>
                                        <p:attrNameLst>
                                          <p:attrName>ppt_y</p:attrName>
                                        </p:attrNameLst>
                                      </p:cBhvr>
                                      <p:tavLst>
                                        <p:tav tm="0">
                                          <p:val>
                                            <p:strVal val="1+#ppt_h/2"/>
                                          </p:val>
                                        </p:tav>
                                        <p:tav tm="100000">
                                          <p:val>
                                            <p:strVal val="#ppt_y"/>
                                          </p:val>
                                        </p:tav>
                                      </p:tavLst>
                                    </p:anim>
                                  </p:childTnLst>
                                </p:cTn>
                              </p:par>
                              <p:par>
                                <p:cTn id="147" presetID="2" presetClass="entr" presetSubtype="12" fill="hold" grpId="0" nodeType="withEffect">
                                  <p:stCondLst>
                                    <p:cond delay="0"/>
                                  </p:stCondLst>
                                  <p:childTnLst>
                                    <p:set>
                                      <p:cBhvr>
                                        <p:cTn id="148" dur="1" fill="hold">
                                          <p:stCondLst>
                                            <p:cond delay="0"/>
                                          </p:stCondLst>
                                        </p:cTn>
                                        <p:tgtEl>
                                          <p:spTgt spid="37"/>
                                        </p:tgtEl>
                                        <p:attrNameLst>
                                          <p:attrName>style.visibility</p:attrName>
                                        </p:attrNameLst>
                                      </p:cBhvr>
                                      <p:to>
                                        <p:strVal val="visible"/>
                                      </p:to>
                                    </p:set>
                                    <p:anim calcmode="lin" valueType="num">
                                      <p:cBhvr additive="base">
                                        <p:cTn id="149" dur="2000" fill="hold"/>
                                        <p:tgtEl>
                                          <p:spTgt spid="37"/>
                                        </p:tgtEl>
                                        <p:attrNameLst>
                                          <p:attrName>ppt_x</p:attrName>
                                        </p:attrNameLst>
                                      </p:cBhvr>
                                      <p:tavLst>
                                        <p:tav tm="0">
                                          <p:val>
                                            <p:strVal val="0-#ppt_w/2"/>
                                          </p:val>
                                        </p:tav>
                                        <p:tav tm="100000">
                                          <p:val>
                                            <p:strVal val="#ppt_x"/>
                                          </p:val>
                                        </p:tav>
                                      </p:tavLst>
                                    </p:anim>
                                    <p:anim calcmode="lin" valueType="num">
                                      <p:cBhvr additive="base">
                                        <p:cTn id="150" dur="2000" fill="hold"/>
                                        <p:tgtEl>
                                          <p:spTgt spid="37"/>
                                        </p:tgtEl>
                                        <p:attrNameLst>
                                          <p:attrName>ppt_y</p:attrName>
                                        </p:attrNameLst>
                                      </p:cBhvr>
                                      <p:tavLst>
                                        <p:tav tm="0">
                                          <p:val>
                                            <p:strVal val="1+#ppt_h/2"/>
                                          </p:val>
                                        </p:tav>
                                        <p:tav tm="100000">
                                          <p:val>
                                            <p:strVal val="#ppt_y"/>
                                          </p:val>
                                        </p:tav>
                                      </p:tavLst>
                                    </p:anim>
                                  </p:childTnLst>
                                </p:cTn>
                              </p:par>
                              <p:par>
                                <p:cTn id="151" presetID="2" presetClass="entr" presetSubtype="12" fill="hold" grpId="0" nodeType="withEffect">
                                  <p:stCondLst>
                                    <p:cond delay="0"/>
                                  </p:stCondLst>
                                  <p:childTnLst>
                                    <p:set>
                                      <p:cBhvr>
                                        <p:cTn id="152" dur="1" fill="hold">
                                          <p:stCondLst>
                                            <p:cond delay="0"/>
                                          </p:stCondLst>
                                        </p:cTn>
                                        <p:tgtEl>
                                          <p:spTgt spid="47"/>
                                        </p:tgtEl>
                                        <p:attrNameLst>
                                          <p:attrName>style.visibility</p:attrName>
                                        </p:attrNameLst>
                                      </p:cBhvr>
                                      <p:to>
                                        <p:strVal val="visible"/>
                                      </p:to>
                                    </p:set>
                                    <p:anim calcmode="lin" valueType="num">
                                      <p:cBhvr additive="base">
                                        <p:cTn id="153" dur="2000" fill="hold"/>
                                        <p:tgtEl>
                                          <p:spTgt spid="47"/>
                                        </p:tgtEl>
                                        <p:attrNameLst>
                                          <p:attrName>ppt_x</p:attrName>
                                        </p:attrNameLst>
                                      </p:cBhvr>
                                      <p:tavLst>
                                        <p:tav tm="0">
                                          <p:val>
                                            <p:strVal val="0-#ppt_w/2"/>
                                          </p:val>
                                        </p:tav>
                                        <p:tav tm="100000">
                                          <p:val>
                                            <p:strVal val="#ppt_x"/>
                                          </p:val>
                                        </p:tav>
                                      </p:tavLst>
                                    </p:anim>
                                    <p:anim calcmode="lin" valueType="num">
                                      <p:cBhvr additive="base">
                                        <p:cTn id="154" dur="2000" fill="hold"/>
                                        <p:tgtEl>
                                          <p:spTgt spid="47"/>
                                        </p:tgtEl>
                                        <p:attrNameLst>
                                          <p:attrName>ppt_y</p:attrName>
                                        </p:attrNameLst>
                                      </p:cBhvr>
                                      <p:tavLst>
                                        <p:tav tm="0">
                                          <p:val>
                                            <p:strVal val="1+#ppt_h/2"/>
                                          </p:val>
                                        </p:tav>
                                        <p:tav tm="100000">
                                          <p:val>
                                            <p:strVal val="#ppt_y"/>
                                          </p:val>
                                        </p:tav>
                                      </p:tavLst>
                                    </p:anim>
                                  </p:childTnLst>
                                </p:cTn>
                              </p:par>
                              <p:par>
                                <p:cTn id="155" presetID="2" presetClass="entr" presetSubtype="12" fill="hold" grpId="0" nodeType="withEffect">
                                  <p:stCondLst>
                                    <p:cond delay="0"/>
                                  </p:stCondLst>
                                  <p:childTnLst>
                                    <p:set>
                                      <p:cBhvr>
                                        <p:cTn id="156" dur="1" fill="hold">
                                          <p:stCondLst>
                                            <p:cond delay="0"/>
                                          </p:stCondLst>
                                        </p:cTn>
                                        <p:tgtEl>
                                          <p:spTgt spid="57"/>
                                        </p:tgtEl>
                                        <p:attrNameLst>
                                          <p:attrName>style.visibility</p:attrName>
                                        </p:attrNameLst>
                                      </p:cBhvr>
                                      <p:to>
                                        <p:strVal val="visible"/>
                                      </p:to>
                                    </p:set>
                                    <p:anim calcmode="lin" valueType="num">
                                      <p:cBhvr additive="base">
                                        <p:cTn id="157" dur="2000" fill="hold"/>
                                        <p:tgtEl>
                                          <p:spTgt spid="57"/>
                                        </p:tgtEl>
                                        <p:attrNameLst>
                                          <p:attrName>ppt_x</p:attrName>
                                        </p:attrNameLst>
                                      </p:cBhvr>
                                      <p:tavLst>
                                        <p:tav tm="0">
                                          <p:val>
                                            <p:strVal val="0-#ppt_w/2"/>
                                          </p:val>
                                        </p:tav>
                                        <p:tav tm="100000">
                                          <p:val>
                                            <p:strVal val="#ppt_x"/>
                                          </p:val>
                                        </p:tav>
                                      </p:tavLst>
                                    </p:anim>
                                    <p:anim calcmode="lin" valueType="num">
                                      <p:cBhvr additive="base">
                                        <p:cTn id="158" dur="2000" fill="hold"/>
                                        <p:tgtEl>
                                          <p:spTgt spid="57"/>
                                        </p:tgtEl>
                                        <p:attrNameLst>
                                          <p:attrName>ppt_y</p:attrName>
                                        </p:attrNameLst>
                                      </p:cBhvr>
                                      <p:tavLst>
                                        <p:tav tm="0">
                                          <p:val>
                                            <p:strVal val="1+#ppt_h/2"/>
                                          </p:val>
                                        </p:tav>
                                        <p:tav tm="100000">
                                          <p:val>
                                            <p:strVal val="#ppt_y"/>
                                          </p:val>
                                        </p:tav>
                                      </p:tavLst>
                                    </p:anim>
                                  </p:childTnLst>
                                </p:cTn>
                              </p:par>
                              <p:par>
                                <p:cTn id="159" presetID="2" presetClass="entr" presetSubtype="12" fill="hold" grpId="0" nodeType="withEffect">
                                  <p:stCondLst>
                                    <p:cond delay="0"/>
                                  </p:stCondLst>
                                  <p:childTnLst>
                                    <p:set>
                                      <p:cBhvr>
                                        <p:cTn id="160" dur="1" fill="hold">
                                          <p:stCondLst>
                                            <p:cond delay="0"/>
                                          </p:stCondLst>
                                        </p:cTn>
                                        <p:tgtEl>
                                          <p:spTgt spid="67"/>
                                        </p:tgtEl>
                                        <p:attrNameLst>
                                          <p:attrName>style.visibility</p:attrName>
                                        </p:attrNameLst>
                                      </p:cBhvr>
                                      <p:to>
                                        <p:strVal val="visible"/>
                                      </p:to>
                                    </p:set>
                                    <p:anim calcmode="lin" valueType="num">
                                      <p:cBhvr additive="base">
                                        <p:cTn id="161" dur="2000" fill="hold"/>
                                        <p:tgtEl>
                                          <p:spTgt spid="67"/>
                                        </p:tgtEl>
                                        <p:attrNameLst>
                                          <p:attrName>ppt_x</p:attrName>
                                        </p:attrNameLst>
                                      </p:cBhvr>
                                      <p:tavLst>
                                        <p:tav tm="0">
                                          <p:val>
                                            <p:strVal val="0-#ppt_w/2"/>
                                          </p:val>
                                        </p:tav>
                                        <p:tav tm="100000">
                                          <p:val>
                                            <p:strVal val="#ppt_x"/>
                                          </p:val>
                                        </p:tav>
                                      </p:tavLst>
                                    </p:anim>
                                    <p:anim calcmode="lin" valueType="num">
                                      <p:cBhvr additive="base">
                                        <p:cTn id="162" dur="2000" fill="hold"/>
                                        <p:tgtEl>
                                          <p:spTgt spid="67"/>
                                        </p:tgtEl>
                                        <p:attrNameLst>
                                          <p:attrName>ppt_y</p:attrName>
                                        </p:attrNameLst>
                                      </p:cBhvr>
                                      <p:tavLst>
                                        <p:tav tm="0">
                                          <p:val>
                                            <p:strVal val="1+#ppt_h/2"/>
                                          </p:val>
                                        </p:tav>
                                        <p:tav tm="100000">
                                          <p:val>
                                            <p:strVal val="#ppt_y"/>
                                          </p:val>
                                        </p:tav>
                                      </p:tavLst>
                                    </p:anim>
                                  </p:childTnLst>
                                </p:cTn>
                              </p:par>
                              <p:par>
                                <p:cTn id="163" presetID="2" presetClass="entr" presetSubtype="12" fill="hold" grpId="0" nodeType="withEffect">
                                  <p:stCondLst>
                                    <p:cond delay="0"/>
                                  </p:stCondLst>
                                  <p:childTnLst>
                                    <p:set>
                                      <p:cBhvr>
                                        <p:cTn id="164" dur="1" fill="hold">
                                          <p:stCondLst>
                                            <p:cond delay="0"/>
                                          </p:stCondLst>
                                        </p:cTn>
                                        <p:tgtEl>
                                          <p:spTgt spid="77"/>
                                        </p:tgtEl>
                                        <p:attrNameLst>
                                          <p:attrName>style.visibility</p:attrName>
                                        </p:attrNameLst>
                                      </p:cBhvr>
                                      <p:to>
                                        <p:strVal val="visible"/>
                                      </p:to>
                                    </p:set>
                                    <p:anim calcmode="lin" valueType="num">
                                      <p:cBhvr additive="base">
                                        <p:cTn id="165" dur="2000" fill="hold"/>
                                        <p:tgtEl>
                                          <p:spTgt spid="77"/>
                                        </p:tgtEl>
                                        <p:attrNameLst>
                                          <p:attrName>ppt_x</p:attrName>
                                        </p:attrNameLst>
                                      </p:cBhvr>
                                      <p:tavLst>
                                        <p:tav tm="0">
                                          <p:val>
                                            <p:strVal val="0-#ppt_w/2"/>
                                          </p:val>
                                        </p:tav>
                                        <p:tav tm="100000">
                                          <p:val>
                                            <p:strVal val="#ppt_x"/>
                                          </p:val>
                                        </p:tav>
                                      </p:tavLst>
                                    </p:anim>
                                    <p:anim calcmode="lin" valueType="num">
                                      <p:cBhvr additive="base">
                                        <p:cTn id="166" dur="2000" fill="hold"/>
                                        <p:tgtEl>
                                          <p:spTgt spid="77"/>
                                        </p:tgtEl>
                                        <p:attrNameLst>
                                          <p:attrName>ppt_y</p:attrName>
                                        </p:attrNameLst>
                                      </p:cBhvr>
                                      <p:tavLst>
                                        <p:tav tm="0">
                                          <p:val>
                                            <p:strVal val="1+#ppt_h/2"/>
                                          </p:val>
                                        </p:tav>
                                        <p:tav tm="100000">
                                          <p:val>
                                            <p:strVal val="#ppt_y"/>
                                          </p:val>
                                        </p:tav>
                                      </p:tavLst>
                                    </p:anim>
                                  </p:childTnLst>
                                </p:cTn>
                              </p:par>
                              <p:par>
                                <p:cTn id="167" presetID="2" presetClass="entr" presetSubtype="6" fill="hold" grpId="0" nodeType="withEffect">
                                  <p:stCondLst>
                                    <p:cond delay="0"/>
                                  </p:stCondLst>
                                  <p:childTnLst>
                                    <p:set>
                                      <p:cBhvr>
                                        <p:cTn id="168" dur="1" fill="hold">
                                          <p:stCondLst>
                                            <p:cond delay="0"/>
                                          </p:stCondLst>
                                        </p:cTn>
                                        <p:tgtEl>
                                          <p:spTgt spid="6"/>
                                        </p:tgtEl>
                                        <p:attrNameLst>
                                          <p:attrName>style.visibility</p:attrName>
                                        </p:attrNameLst>
                                      </p:cBhvr>
                                      <p:to>
                                        <p:strVal val="visible"/>
                                      </p:to>
                                    </p:set>
                                    <p:anim calcmode="lin" valueType="num">
                                      <p:cBhvr additive="base">
                                        <p:cTn id="169" dur="2000" fill="hold"/>
                                        <p:tgtEl>
                                          <p:spTgt spid="6"/>
                                        </p:tgtEl>
                                        <p:attrNameLst>
                                          <p:attrName>ppt_x</p:attrName>
                                        </p:attrNameLst>
                                      </p:cBhvr>
                                      <p:tavLst>
                                        <p:tav tm="0">
                                          <p:val>
                                            <p:strVal val="1+#ppt_w/2"/>
                                          </p:val>
                                        </p:tav>
                                        <p:tav tm="100000">
                                          <p:val>
                                            <p:strVal val="#ppt_x"/>
                                          </p:val>
                                        </p:tav>
                                      </p:tavLst>
                                    </p:anim>
                                    <p:anim calcmode="lin" valueType="num">
                                      <p:cBhvr additive="base">
                                        <p:cTn id="170" dur="2000" fill="hold"/>
                                        <p:tgtEl>
                                          <p:spTgt spid="6"/>
                                        </p:tgtEl>
                                        <p:attrNameLst>
                                          <p:attrName>ppt_y</p:attrName>
                                        </p:attrNameLst>
                                      </p:cBhvr>
                                      <p:tavLst>
                                        <p:tav tm="0">
                                          <p:val>
                                            <p:strVal val="1+#ppt_h/2"/>
                                          </p:val>
                                        </p:tav>
                                        <p:tav tm="100000">
                                          <p:val>
                                            <p:strVal val="#ppt_y"/>
                                          </p:val>
                                        </p:tav>
                                      </p:tavLst>
                                    </p:anim>
                                  </p:childTnLst>
                                </p:cTn>
                              </p:par>
                              <p:par>
                                <p:cTn id="171" presetID="2" presetClass="entr" presetSubtype="6" fill="hold" grpId="0" nodeType="withEffect">
                                  <p:stCondLst>
                                    <p:cond delay="0"/>
                                  </p:stCondLst>
                                  <p:childTnLst>
                                    <p:set>
                                      <p:cBhvr>
                                        <p:cTn id="172" dur="1" fill="hold">
                                          <p:stCondLst>
                                            <p:cond delay="0"/>
                                          </p:stCondLst>
                                        </p:cTn>
                                        <p:tgtEl>
                                          <p:spTgt spid="16"/>
                                        </p:tgtEl>
                                        <p:attrNameLst>
                                          <p:attrName>style.visibility</p:attrName>
                                        </p:attrNameLst>
                                      </p:cBhvr>
                                      <p:to>
                                        <p:strVal val="visible"/>
                                      </p:to>
                                    </p:set>
                                    <p:anim calcmode="lin" valueType="num">
                                      <p:cBhvr additive="base">
                                        <p:cTn id="173" dur="2000" fill="hold"/>
                                        <p:tgtEl>
                                          <p:spTgt spid="16"/>
                                        </p:tgtEl>
                                        <p:attrNameLst>
                                          <p:attrName>ppt_x</p:attrName>
                                        </p:attrNameLst>
                                      </p:cBhvr>
                                      <p:tavLst>
                                        <p:tav tm="0">
                                          <p:val>
                                            <p:strVal val="1+#ppt_w/2"/>
                                          </p:val>
                                        </p:tav>
                                        <p:tav tm="100000">
                                          <p:val>
                                            <p:strVal val="#ppt_x"/>
                                          </p:val>
                                        </p:tav>
                                      </p:tavLst>
                                    </p:anim>
                                    <p:anim calcmode="lin" valueType="num">
                                      <p:cBhvr additive="base">
                                        <p:cTn id="174" dur="2000" fill="hold"/>
                                        <p:tgtEl>
                                          <p:spTgt spid="16"/>
                                        </p:tgtEl>
                                        <p:attrNameLst>
                                          <p:attrName>ppt_y</p:attrName>
                                        </p:attrNameLst>
                                      </p:cBhvr>
                                      <p:tavLst>
                                        <p:tav tm="0">
                                          <p:val>
                                            <p:strVal val="1+#ppt_h/2"/>
                                          </p:val>
                                        </p:tav>
                                        <p:tav tm="100000">
                                          <p:val>
                                            <p:strVal val="#ppt_y"/>
                                          </p:val>
                                        </p:tav>
                                      </p:tavLst>
                                    </p:anim>
                                  </p:childTnLst>
                                </p:cTn>
                              </p:par>
                              <p:par>
                                <p:cTn id="175" presetID="2" presetClass="entr" presetSubtype="6" fill="hold" grpId="0" nodeType="withEffect">
                                  <p:stCondLst>
                                    <p:cond delay="0"/>
                                  </p:stCondLst>
                                  <p:childTnLst>
                                    <p:set>
                                      <p:cBhvr>
                                        <p:cTn id="176" dur="1" fill="hold">
                                          <p:stCondLst>
                                            <p:cond delay="0"/>
                                          </p:stCondLst>
                                        </p:cTn>
                                        <p:tgtEl>
                                          <p:spTgt spid="26"/>
                                        </p:tgtEl>
                                        <p:attrNameLst>
                                          <p:attrName>style.visibility</p:attrName>
                                        </p:attrNameLst>
                                      </p:cBhvr>
                                      <p:to>
                                        <p:strVal val="visible"/>
                                      </p:to>
                                    </p:set>
                                    <p:anim calcmode="lin" valueType="num">
                                      <p:cBhvr additive="base">
                                        <p:cTn id="177" dur="2000" fill="hold"/>
                                        <p:tgtEl>
                                          <p:spTgt spid="26"/>
                                        </p:tgtEl>
                                        <p:attrNameLst>
                                          <p:attrName>ppt_x</p:attrName>
                                        </p:attrNameLst>
                                      </p:cBhvr>
                                      <p:tavLst>
                                        <p:tav tm="0">
                                          <p:val>
                                            <p:strVal val="1+#ppt_w/2"/>
                                          </p:val>
                                        </p:tav>
                                        <p:tav tm="100000">
                                          <p:val>
                                            <p:strVal val="#ppt_x"/>
                                          </p:val>
                                        </p:tav>
                                      </p:tavLst>
                                    </p:anim>
                                    <p:anim calcmode="lin" valueType="num">
                                      <p:cBhvr additive="base">
                                        <p:cTn id="178" dur="2000" fill="hold"/>
                                        <p:tgtEl>
                                          <p:spTgt spid="26"/>
                                        </p:tgtEl>
                                        <p:attrNameLst>
                                          <p:attrName>ppt_y</p:attrName>
                                        </p:attrNameLst>
                                      </p:cBhvr>
                                      <p:tavLst>
                                        <p:tav tm="0">
                                          <p:val>
                                            <p:strVal val="1+#ppt_h/2"/>
                                          </p:val>
                                        </p:tav>
                                        <p:tav tm="100000">
                                          <p:val>
                                            <p:strVal val="#ppt_y"/>
                                          </p:val>
                                        </p:tav>
                                      </p:tavLst>
                                    </p:anim>
                                  </p:childTnLst>
                                </p:cTn>
                              </p:par>
                              <p:par>
                                <p:cTn id="179" presetID="2" presetClass="entr" presetSubtype="6" fill="hold" grpId="0" nodeType="withEffect">
                                  <p:stCondLst>
                                    <p:cond delay="0"/>
                                  </p:stCondLst>
                                  <p:childTnLst>
                                    <p:set>
                                      <p:cBhvr>
                                        <p:cTn id="180" dur="1" fill="hold">
                                          <p:stCondLst>
                                            <p:cond delay="0"/>
                                          </p:stCondLst>
                                        </p:cTn>
                                        <p:tgtEl>
                                          <p:spTgt spid="36"/>
                                        </p:tgtEl>
                                        <p:attrNameLst>
                                          <p:attrName>style.visibility</p:attrName>
                                        </p:attrNameLst>
                                      </p:cBhvr>
                                      <p:to>
                                        <p:strVal val="visible"/>
                                      </p:to>
                                    </p:set>
                                    <p:anim calcmode="lin" valueType="num">
                                      <p:cBhvr additive="base">
                                        <p:cTn id="181" dur="2000" fill="hold"/>
                                        <p:tgtEl>
                                          <p:spTgt spid="36"/>
                                        </p:tgtEl>
                                        <p:attrNameLst>
                                          <p:attrName>ppt_x</p:attrName>
                                        </p:attrNameLst>
                                      </p:cBhvr>
                                      <p:tavLst>
                                        <p:tav tm="0">
                                          <p:val>
                                            <p:strVal val="1+#ppt_w/2"/>
                                          </p:val>
                                        </p:tav>
                                        <p:tav tm="100000">
                                          <p:val>
                                            <p:strVal val="#ppt_x"/>
                                          </p:val>
                                        </p:tav>
                                      </p:tavLst>
                                    </p:anim>
                                    <p:anim calcmode="lin" valueType="num">
                                      <p:cBhvr additive="base">
                                        <p:cTn id="182" dur="2000" fill="hold"/>
                                        <p:tgtEl>
                                          <p:spTgt spid="36"/>
                                        </p:tgtEl>
                                        <p:attrNameLst>
                                          <p:attrName>ppt_y</p:attrName>
                                        </p:attrNameLst>
                                      </p:cBhvr>
                                      <p:tavLst>
                                        <p:tav tm="0">
                                          <p:val>
                                            <p:strVal val="1+#ppt_h/2"/>
                                          </p:val>
                                        </p:tav>
                                        <p:tav tm="100000">
                                          <p:val>
                                            <p:strVal val="#ppt_y"/>
                                          </p:val>
                                        </p:tav>
                                      </p:tavLst>
                                    </p:anim>
                                  </p:childTnLst>
                                </p:cTn>
                              </p:par>
                              <p:par>
                                <p:cTn id="183" presetID="2" presetClass="entr" presetSubtype="6" fill="hold" grpId="0" nodeType="withEffect">
                                  <p:stCondLst>
                                    <p:cond delay="0"/>
                                  </p:stCondLst>
                                  <p:childTnLst>
                                    <p:set>
                                      <p:cBhvr>
                                        <p:cTn id="184" dur="1" fill="hold">
                                          <p:stCondLst>
                                            <p:cond delay="0"/>
                                          </p:stCondLst>
                                        </p:cTn>
                                        <p:tgtEl>
                                          <p:spTgt spid="46"/>
                                        </p:tgtEl>
                                        <p:attrNameLst>
                                          <p:attrName>style.visibility</p:attrName>
                                        </p:attrNameLst>
                                      </p:cBhvr>
                                      <p:to>
                                        <p:strVal val="visible"/>
                                      </p:to>
                                    </p:set>
                                    <p:anim calcmode="lin" valueType="num">
                                      <p:cBhvr additive="base">
                                        <p:cTn id="185" dur="2000" fill="hold"/>
                                        <p:tgtEl>
                                          <p:spTgt spid="46"/>
                                        </p:tgtEl>
                                        <p:attrNameLst>
                                          <p:attrName>ppt_x</p:attrName>
                                        </p:attrNameLst>
                                      </p:cBhvr>
                                      <p:tavLst>
                                        <p:tav tm="0">
                                          <p:val>
                                            <p:strVal val="1+#ppt_w/2"/>
                                          </p:val>
                                        </p:tav>
                                        <p:tav tm="100000">
                                          <p:val>
                                            <p:strVal val="#ppt_x"/>
                                          </p:val>
                                        </p:tav>
                                      </p:tavLst>
                                    </p:anim>
                                    <p:anim calcmode="lin" valueType="num">
                                      <p:cBhvr additive="base">
                                        <p:cTn id="186" dur="2000" fill="hold"/>
                                        <p:tgtEl>
                                          <p:spTgt spid="46"/>
                                        </p:tgtEl>
                                        <p:attrNameLst>
                                          <p:attrName>ppt_y</p:attrName>
                                        </p:attrNameLst>
                                      </p:cBhvr>
                                      <p:tavLst>
                                        <p:tav tm="0">
                                          <p:val>
                                            <p:strVal val="1+#ppt_h/2"/>
                                          </p:val>
                                        </p:tav>
                                        <p:tav tm="100000">
                                          <p:val>
                                            <p:strVal val="#ppt_y"/>
                                          </p:val>
                                        </p:tav>
                                      </p:tavLst>
                                    </p:anim>
                                  </p:childTnLst>
                                </p:cTn>
                              </p:par>
                              <p:par>
                                <p:cTn id="187" presetID="2" presetClass="entr" presetSubtype="6" fill="hold" grpId="0" nodeType="withEffect">
                                  <p:stCondLst>
                                    <p:cond delay="0"/>
                                  </p:stCondLst>
                                  <p:childTnLst>
                                    <p:set>
                                      <p:cBhvr>
                                        <p:cTn id="188" dur="1" fill="hold">
                                          <p:stCondLst>
                                            <p:cond delay="0"/>
                                          </p:stCondLst>
                                        </p:cTn>
                                        <p:tgtEl>
                                          <p:spTgt spid="56"/>
                                        </p:tgtEl>
                                        <p:attrNameLst>
                                          <p:attrName>style.visibility</p:attrName>
                                        </p:attrNameLst>
                                      </p:cBhvr>
                                      <p:to>
                                        <p:strVal val="visible"/>
                                      </p:to>
                                    </p:set>
                                    <p:anim calcmode="lin" valueType="num">
                                      <p:cBhvr additive="base">
                                        <p:cTn id="189" dur="2000" fill="hold"/>
                                        <p:tgtEl>
                                          <p:spTgt spid="56"/>
                                        </p:tgtEl>
                                        <p:attrNameLst>
                                          <p:attrName>ppt_x</p:attrName>
                                        </p:attrNameLst>
                                      </p:cBhvr>
                                      <p:tavLst>
                                        <p:tav tm="0">
                                          <p:val>
                                            <p:strVal val="1+#ppt_w/2"/>
                                          </p:val>
                                        </p:tav>
                                        <p:tav tm="100000">
                                          <p:val>
                                            <p:strVal val="#ppt_x"/>
                                          </p:val>
                                        </p:tav>
                                      </p:tavLst>
                                    </p:anim>
                                    <p:anim calcmode="lin" valueType="num">
                                      <p:cBhvr additive="base">
                                        <p:cTn id="190" dur="2000" fill="hold"/>
                                        <p:tgtEl>
                                          <p:spTgt spid="56"/>
                                        </p:tgtEl>
                                        <p:attrNameLst>
                                          <p:attrName>ppt_y</p:attrName>
                                        </p:attrNameLst>
                                      </p:cBhvr>
                                      <p:tavLst>
                                        <p:tav tm="0">
                                          <p:val>
                                            <p:strVal val="1+#ppt_h/2"/>
                                          </p:val>
                                        </p:tav>
                                        <p:tav tm="100000">
                                          <p:val>
                                            <p:strVal val="#ppt_y"/>
                                          </p:val>
                                        </p:tav>
                                      </p:tavLst>
                                    </p:anim>
                                  </p:childTnLst>
                                </p:cTn>
                              </p:par>
                              <p:par>
                                <p:cTn id="191" presetID="2" presetClass="entr" presetSubtype="6" fill="hold" grpId="0" nodeType="withEffect">
                                  <p:stCondLst>
                                    <p:cond delay="0"/>
                                  </p:stCondLst>
                                  <p:childTnLst>
                                    <p:set>
                                      <p:cBhvr>
                                        <p:cTn id="192" dur="1" fill="hold">
                                          <p:stCondLst>
                                            <p:cond delay="0"/>
                                          </p:stCondLst>
                                        </p:cTn>
                                        <p:tgtEl>
                                          <p:spTgt spid="66"/>
                                        </p:tgtEl>
                                        <p:attrNameLst>
                                          <p:attrName>style.visibility</p:attrName>
                                        </p:attrNameLst>
                                      </p:cBhvr>
                                      <p:to>
                                        <p:strVal val="visible"/>
                                      </p:to>
                                    </p:set>
                                    <p:anim calcmode="lin" valueType="num">
                                      <p:cBhvr additive="base">
                                        <p:cTn id="193" dur="2000" fill="hold"/>
                                        <p:tgtEl>
                                          <p:spTgt spid="66"/>
                                        </p:tgtEl>
                                        <p:attrNameLst>
                                          <p:attrName>ppt_x</p:attrName>
                                        </p:attrNameLst>
                                      </p:cBhvr>
                                      <p:tavLst>
                                        <p:tav tm="0">
                                          <p:val>
                                            <p:strVal val="1+#ppt_w/2"/>
                                          </p:val>
                                        </p:tav>
                                        <p:tav tm="100000">
                                          <p:val>
                                            <p:strVal val="#ppt_x"/>
                                          </p:val>
                                        </p:tav>
                                      </p:tavLst>
                                    </p:anim>
                                    <p:anim calcmode="lin" valueType="num">
                                      <p:cBhvr additive="base">
                                        <p:cTn id="194" dur="2000" fill="hold"/>
                                        <p:tgtEl>
                                          <p:spTgt spid="66"/>
                                        </p:tgtEl>
                                        <p:attrNameLst>
                                          <p:attrName>ppt_y</p:attrName>
                                        </p:attrNameLst>
                                      </p:cBhvr>
                                      <p:tavLst>
                                        <p:tav tm="0">
                                          <p:val>
                                            <p:strVal val="1+#ppt_h/2"/>
                                          </p:val>
                                        </p:tav>
                                        <p:tav tm="100000">
                                          <p:val>
                                            <p:strVal val="#ppt_y"/>
                                          </p:val>
                                        </p:tav>
                                      </p:tavLst>
                                    </p:anim>
                                  </p:childTnLst>
                                </p:cTn>
                              </p:par>
                              <p:par>
                                <p:cTn id="195" presetID="2" presetClass="entr" presetSubtype="6" fill="hold" grpId="0" nodeType="withEffect">
                                  <p:stCondLst>
                                    <p:cond delay="0"/>
                                  </p:stCondLst>
                                  <p:childTnLst>
                                    <p:set>
                                      <p:cBhvr>
                                        <p:cTn id="196" dur="1" fill="hold">
                                          <p:stCondLst>
                                            <p:cond delay="0"/>
                                          </p:stCondLst>
                                        </p:cTn>
                                        <p:tgtEl>
                                          <p:spTgt spid="76"/>
                                        </p:tgtEl>
                                        <p:attrNameLst>
                                          <p:attrName>style.visibility</p:attrName>
                                        </p:attrNameLst>
                                      </p:cBhvr>
                                      <p:to>
                                        <p:strVal val="visible"/>
                                      </p:to>
                                    </p:set>
                                    <p:anim calcmode="lin" valueType="num">
                                      <p:cBhvr additive="base">
                                        <p:cTn id="197" dur="2000" fill="hold"/>
                                        <p:tgtEl>
                                          <p:spTgt spid="76"/>
                                        </p:tgtEl>
                                        <p:attrNameLst>
                                          <p:attrName>ppt_x</p:attrName>
                                        </p:attrNameLst>
                                      </p:cBhvr>
                                      <p:tavLst>
                                        <p:tav tm="0">
                                          <p:val>
                                            <p:strVal val="1+#ppt_w/2"/>
                                          </p:val>
                                        </p:tav>
                                        <p:tav tm="100000">
                                          <p:val>
                                            <p:strVal val="#ppt_x"/>
                                          </p:val>
                                        </p:tav>
                                      </p:tavLst>
                                    </p:anim>
                                    <p:anim calcmode="lin" valueType="num">
                                      <p:cBhvr additive="base">
                                        <p:cTn id="198" dur="2000" fill="hold"/>
                                        <p:tgtEl>
                                          <p:spTgt spid="76"/>
                                        </p:tgtEl>
                                        <p:attrNameLst>
                                          <p:attrName>ppt_y</p:attrName>
                                        </p:attrNameLst>
                                      </p:cBhvr>
                                      <p:tavLst>
                                        <p:tav tm="0">
                                          <p:val>
                                            <p:strVal val="1+#ppt_h/2"/>
                                          </p:val>
                                        </p:tav>
                                        <p:tav tm="100000">
                                          <p:val>
                                            <p:strVal val="#ppt_y"/>
                                          </p:val>
                                        </p:tav>
                                      </p:tavLst>
                                    </p:anim>
                                  </p:childTnLst>
                                </p:cTn>
                              </p:par>
                              <p:par>
                                <p:cTn id="199" presetID="2" presetClass="entr" presetSubtype="6" fill="hold" grpId="0" nodeType="withEffect">
                                  <p:stCondLst>
                                    <p:cond delay="0"/>
                                  </p:stCondLst>
                                  <p:childTnLst>
                                    <p:set>
                                      <p:cBhvr>
                                        <p:cTn id="200" dur="1" fill="hold">
                                          <p:stCondLst>
                                            <p:cond delay="0"/>
                                          </p:stCondLst>
                                        </p:cTn>
                                        <p:tgtEl>
                                          <p:spTgt spid="10"/>
                                        </p:tgtEl>
                                        <p:attrNameLst>
                                          <p:attrName>style.visibility</p:attrName>
                                        </p:attrNameLst>
                                      </p:cBhvr>
                                      <p:to>
                                        <p:strVal val="visible"/>
                                      </p:to>
                                    </p:set>
                                    <p:anim calcmode="lin" valueType="num">
                                      <p:cBhvr additive="base">
                                        <p:cTn id="201" dur="2000" fill="hold"/>
                                        <p:tgtEl>
                                          <p:spTgt spid="10"/>
                                        </p:tgtEl>
                                        <p:attrNameLst>
                                          <p:attrName>ppt_x</p:attrName>
                                        </p:attrNameLst>
                                      </p:cBhvr>
                                      <p:tavLst>
                                        <p:tav tm="0">
                                          <p:val>
                                            <p:strVal val="1+#ppt_w/2"/>
                                          </p:val>
                                        </p:tav>
                                        <p:tav tm="100000">
                                          <p:val>
                                            <p:strVal val="#ppt_x"/>
                                          </p:val>
                                        </p:tav>
                                      </p:tavLst>
                                    </p:anim>
                                    <p:anim calcmode="lin" valueType="num">
                                      <p:cBhvr additive="base">
                                        <p:cTn id="202" dur="2000" fill="hold"/>
                                        <p:tgtEl>
                                          <p:spTgt spid="10"/>
                                        </p:tgtEl>
                                        <p:attrNameLst>
                                          <p:attrName>ppt_y</p:attrName>
                                        </p:attrNameLst>
                                      </p:cBhvr>
                                      <p:tavLst>
                                        <p:tav tm="0">
                                          <p:val>
                                            <p:strVal val="1+#ppt_h/2"/>
                                          </p:val>
                                        </p:tav>
                                        <p:tav tm="100000">
                                          <p:val>
                                            <p:strVal val="#ppt_y"/>
                                          </p:val>
                                        </p:tav>
                                      </p:tavLst>
                                    </p:anim>
                                  </p:childTnLst>
                                </p:cTn>
                              </p:par>
                              <p:par>
                                <p:cTn id="203" presetID="2" presetClass="entr" presetSubtype="6" fill="hold" grpId="0" nodeType="withEffect">
                                  <p:stCondLst>
                                    <p:cond delay="0"/>
                                  </p:stCondLst>
                                  <p:childTnLst>
                                    <p:set>
                                      <p:cBhvr>
                                        <p:cTn id="204" dur="1" fill="hold">
                                          <p:stCondLst>
                                            <p:cond delay="0"/>
                                          </p:stCondLst>
                                        </p:cTn>
                                        <p:tgtEl>
                                          <p:spTgt spid="20"/>
                                        </p:tgtEl>
                                        <p:attrNameLst>
                                          <p:attrName>style.visibility</p:attrName>
                                        </p:attrNameLst>
                                      </p:cBhvr>
                                      <p:to>
                                        <p:strVal val="visible"/>
                                      </p:to>
                                    </p:set>
                                    <p:anim calcmode="lin" valueType="num">
                                      <p:cBhvr additive="base">
                                        <p:cTn id="205" dur="2000" fill="hold"/>
                                        <p:tgtEl>
                                          <p:spTgt spid="20"/>
                                        </p:tgtEl>
                                        <p:attrNameLst>
                                          <p:attrName>ppt_x</p:attrName>
                                        </p:attrNameLst>
                                      </p:cBhvr>
                                      <p:tavLst>
                                        <p:tav tm="0">
                                          <p:val>
                                            <p:strVal val="1+#ppt_w/2"/>
                                          </p:val>
                                        </p:tav>
                                        <p:tav tm="100000">
                                          <p:val>
                                            <p:strVal val="#ppt_x"/>
                                          </p:val>
                                        </p:tav>
                                      </p:tavLst>
                                    </p:anim>
                                    <p:anim calcmode="lin" valueType="num">
                                      <p:cBhvr additive="base">
                                        <p:cTn id="206" dur="2000" fill="hold"/>
                                        <p:tgtEl>
                                          <p:spTgt spid="20"/>
                                        </p:tgtEl>
                                        <p:attrNameLst>
                                          <p:attrName>ppt_y</p:attrName>
                                        </p:attrNameLst>
                                      </p:cBhvr>
                                      <p:tavLst>
                                        <p:tav tm="0">
                                          <p:val>
                                            <p:strVal val="1+#ppt_h/2"/>
                                          </p:val>
                                        </p:tav>
                                        <p:tav tm="100000">
                                          <p:val>
                                            <p:strVal val="#ppt_y"/>
                                          </p:val>
                                        </p:tav>
                                      </p:tavLst>
                                    </p:anim>
                                  </p:childTnLst>
                                </p:cTn>
                              </p:par>
                              <p:par>
                                <p:cTn id="207" presetID="2" presetClass="entr" presetSubtype="6" fill="hold" grpId="0" nodeType="withEffect">
                                  <p:stCondLst>
                                    <p:cond delay="0"/>
                                  </p:stCondLst>
                                  <p:childTnLst>
                                    <p:set>
                                      <p:cBhvr>
                                        <p:cTn id="208" dur="1" fill="hold">
                                          <p:stCondLst>
                                            <p:cond delay="0"/>
                                          </p:stCondLst>
                                        </p:cTn>
                                        <p:tgtEl>
                                          <p:spTgt spid="30"/>
                                        </p:tgtEl>
                                        <p:attrNameLst>
                                          <p:attrName>style.visibility</p:attrName>
                                        </p:attrNameLst>
                                      </p:cBhvr>
                                      <p:to>
                                        <p:strVal val="visible"/>
                                      </p:to>
                                    </p:set>
                                    <p:anim calcmode="lin" valueType="num">
                                      <p:cBhvr additive="base">
                                        <p:cTn id="209" dur="2000" fill="hold"/>
                                        <p:tgtEl>
                                          <p:spTgt spid="30"/>
                                        </p:tgtEl>
                                        <p:attrNameLst>
                                          <p:attrName>ppt_x</p:attrName>
                                        </p:attrNameLst>
                                      </p:cBhvr>
                                      <p:tavLst>
                                        <p:tav tm="0">
                                          <p:val>
                                            <p:strVal val="1+#ppt_w/2"/>
                                          </p:val>
                                        </p:tav>
                                        <p:tav tm="100000">
                                          <p:val>
                                            <p:strVal val="#ppt_x"/>
                                          </p:val>
                                        </p:tav>
                                      </p:tavLst>
                                    </p:anim>
                                    <p:anim calcmode="lin" valueType="num">
                                      <p:cBhvr additive="base">
                                        <p:cTn id="210" dur="2000" fill="hold"/>
                                        <p:tgtEl>
                                          <p:spTgt spid="30"/>
                                        </p:tgtEl>
                                        <p:attrNameLst>
                                          <p:attrName>ppt_y</p:attrName>
                                        </p:attrNameLst>
                                      </p:cBhvr>
                                      <p:tavLst>
                                        <p:tav tm="0">
                                          <p:val>
                                            <p:strVal val="1+#ppt_h/2"/>
                                          </p:val>
                                        </p:tav>
                                        <p:tav tm="100000">
                                          <p:val>
                                            <p:strVal val="#ppt_y"/>
                                          </p:val>
                                        </p:tav>
                                      </p:tavLst>
                                    </p:anim>
                                  </p:childTnLst>
                                </p:cTn>
                              </p:par>
                              <p:par>
                                <p:cTn id="211" presetID="2" presetClass="entr" presetSubtype="6" fill="hold" grpId="0" nodeType="withEffect">
                                  <p:stCondLst>
                                    <p:cond delay="0"/>
                                  </p:stCondLst>
                                  <p:childTnLst>
                                    <p:set>
                                      <p:cBhvr>
                                        <p:cTn id="212" dur="1" fill="hold">
                                          <p:stCondLst>
                                            <p:cond delay="0"/>
                                          </p:stCondLst>
                                        </p:cTn>
                                        <p:tgtEl>
                                          <p:spTgt spid="40"/>
                                        </p:tgtEl>
                                        <p:attrNameLst>
                                          <p:attrName>style.visibility</p:attrName>
                                        </p:attrNameLst>
                                      </p:cBhvr>
                                      <p:to>
                                        <p:strVal val="visible"/>
                                      </p:to>
                                    </p:set>
                                    <p:anim calcmode="lin" valueType="num">
                                      <p:cBhvr additive="base">
                                        <p:cTn id="213" dur="2000" fill="hold"/>
                                        <p:tgtEl>
                                          <p:spTgt spid="40"/>
                                        </p:tgtEl>
                                        <p:attrNameLst>
                                          <p:attrName>ppt_x</p:attrName>
                                        </p:attrNameLst>
                                      </p:cBhvr>
                                      <p:tavLst>
                                        <p:tav tm="0">
                                          <p:val>
                                            <p:strVal val="1+#ppt_w/2"/>
                                          </p:val>
                                        </p:tav>
                                        <p:tav tm="100000">
                                          <p:val>
                                            <p:strVal val="#ppt_x"/>
                                          </p:val>
                                        </p:tav>
                                      </p:tavLst>
                                    </p:anim>
                                    <p:anim calcmode="lin" valueType="num">
                                      <p:cBhvr additive="base">
                                        <p:cTn id="214" dur="2000" fill="hold"/>
                                        <p:tgtEl>
                                          <p:spTgt spid="40"/>
                                        </p:tgtEl>
                                        <p:attrNameLst>
                                          <p:attrName>ppt_y</p:attrName>
                                        </p:attrNameLst>
                                      </p:cBhvr>
                                      <p:tavLst>
                                        <p:tav tm="0">
                                          <p:val>
                                            <p:strVal val="1+#ppt_h/2"/>
                                          </p:val>
                                        </p:tav>
                                        <p:tav tm="100000">
                                          <p:val>
                                            <p:strVal val="#ppt_y"/>
                                          </p:val>
                                        </p:tav>
                                      </p:tavLst>
                                    </p:anim>
                                  </p:childTnLst>
                                </p:cTn>
                              </p:par>
                              <p:par>
                                <p:cTn id="215" presetID="2" presetClass="entr" presetSubtype="6" fill="hold" grpId="0" nodeType="withEffect">
                                  <p:stCondLst>
                                    <p:cond delay="0"/>
                                  </p:stCondLst>
                                  <p:childTnLst>
                                    <p:set>
                                      <p:cBhvr>
                                        <p:cTn id="216" dur="1" fill="hold">
                                          <p:stCondLst>
                                            <p:cond delay="0"/>
                                          </p:stCondLst>
                                        </p:cTn>
                                        <p:tgtEl>
                                          <p:spTgt spid="50"/>
                                        </p:tgtEl>
                                        <p:attrNameLst>
                                          <p:attrName>style.visibility</p:attrName>
                                        </p:attrNameLst>
                                      </p:cBhvr>
                                      <p:to>
                                        <p:strVal val="visible"/>
                                      </p:to>
                                    </p:set>
                                    <p:anim calcmode="lin" valueType="num">
                                      <p:cBhvr additive="base">
                                        <p:cTn id="217" dur="2000" fill="hold"/>
                                        <p:tgtEl>
                                          <p:spTgt spid="50"/>
                                        </p:tgtEl>
                                        <p:attrNameLst>
                                          <p:attrName>ppt_x</p:attrName>
                                        </p:attrNameLst>
                                      </p:cBhvr>
                                      <p:tavLst>
                                        <p:tav tm="0">
                                          <p:val>
                                            <p:strVal val="1+#ppt_w/2"/>
                                          </p:val>
                                        </p:tav>
                                        <p:tav tm="100000">
                                          <p:val>
                                            <p:strVal val="#ppt_x"/>
                                          </p:val>
                                        </p:tav>
                                      </p:tavLst>
                                    </p:anim>
                                    <p:anim calcmode="lin" valueType="num">
                                      <p:cBhvr additive="base">
                                        <p:cTn id="218" dur="2000" fill="hold"/>
                                        <p:tgtEl>
                                          <p:spTgt spid="50"/>
                                        </p:tgtEl>
                                        <p:attrNameLst>
                                          <p:attrName>ppt_y</p:attrName>
                                        </p:attrNameLst>
                                      </p:cBhvr>
                                      <p:tavLst>
                                        <p:tav tm="0">
                                          <p:val>
                                            <p:strVal val="1+#ppt_h/2"/>
                                          </p:val>
                                        </p:tav>
                                        <p:tav tm="100000">
                                          <p:val>
                                            <p:strVal val="#ppt_y"/>
                                          </p:val>
                                        </p:tav>
                                      </p:tavLst>
                                    </p:anim>
                                  </p:childTnLst>
                                </p:cTn>
                              </p:par>
                              <p:par>
                                <p:cTn id="219" presetID="2" presetClass="entr" presetSubtype="6" fill="hold" grpId="0" nodeType="withEffect">
                                  <p:stCondLst>
                                    <p:cond delay="0"/>
                                  </p:stCondLst>
                                  <p:childTnLst>
                                    <p:set>
                                      <p:cBhvr>
                                        <p:cTn id="220" dur="1" fill="hold">
                                          <p:stCondLst>
                                            <p:cond delay="0"/>
                                          </p:stCondLst>
                                        </p:cTn>
                                        <p:tgtEl>
                                          <p:spTgt spid="60"/>
                                        </p:tgtEl>
                                        <p:attrNameLst>
                                          <p:attrName>style.visibility</p:attrName>
                                        </p:attrNameLst>
                                      </p:cBhvr>
                                      <p:to>
                                        <p:strVal val="visible"/>
                                      </p:to>
                                    </p:set>
                                    <p:anim calcmode="lin" valueType="num">
                                      <p:cBhvr additive="base">
                                        <p:cTn id="221" dur="2000" fill="hold"/>
                                        <p:tgtEl>
                                          <p:spTgt spid="60"/>
                                        </p:tgtEl>
                                        <p:attrNameLst>
                                          <p:attrName>ppt_x</p:attrName>
                                        </p:attrNameLst>
                                      </p:cBhvr>
                                      <p:tavLst>
                                        <p:tav tm="0">
                                          <p:val>
                                            <p:strVal val="1+#ppt_w/2"/>
                                          </p:val>
                                        </p:tav>
                                        <p:tav tm="100000">
                                          <p:val>
                                            <p:strVal val="#ppt_x"/>
                                          </p:val>
                                        </p:tav>
                                      </p:tavLst>
                                    </p:anim>
                                    <p:anim calcmode="lin" valueType="num">
                                      <p:cBhvr additive="base">
                                        <p:cTn id="222" dur="2000" fill="hold"/>
                                        <p:tgtEl>
                                          <p:spTgt spid="60"/>
                                        </p:tgtEl>
                                        <p:attrNameLst>
                                          <p:attrName>ppt_y</p:attrName>
                                        </p:attrNameLst>
                                      </p:cBhvr>
                                      <p:tavLst>
                                        <p:tav tm="0">
                                          <p:val>
                                            <p:strVal val="1+#ppt_h/2"/>
                                          </p:val>
                                        </p:tav>
                                        <p:tav tm="100000">
                                          <p:val>
                                            <p:strVal val="#ppt_y"/>
                                          </p:val>
                                        </p:tav>
                                      </p:tavLst>
                                    </p:anim>
                                  </p:childTnLst>
                                </p:cTn>
                              </p:par>
                              <p:par>
                                <p:cTn id="223" presetID="2" presetClass="entr" presetSubtype="6" fill="hold" grpId="0" nodeType="withEffect">
                                  <p:stCondLst>
                                    <p:cond delay="0"/>
                                  </p:stCondLst>
                                  <p:childTnLst>
                                    <p:set>
                                      <p:cBhvr>
                                        <p:cTn id="224" dur="1" fill="hold">
                                          <p:stCondLst>
                                            <p:cond delay="0"/>
                                          </p:stCondLst>
                                        </p:cTn>
                                        <p:tgtEl>
                                          <p:spTgt spid="70"/>
                                        </p:tgtEl>
                                        <p:attrNameLst>
                                          <p:attrName>style.visibility</p:attrName>
                                        </p:attrNameLst>
                                      </p:cBhvr>
                                      <p:to>
                                        <p:strVal val="visible"/>
                                      </p:to>
                                    </p:set>
                                    <p:anim calcmode="lin" valueType="num">
                                      <p:cBhvr additive="base">
                                        <p:cTn id="225" dur="2000" fill="hold"/>
                                        <p:tgtEl>
                                          <p:spTgt spid="70"/>
                                        </p:tgtEl>
                                        <p:attrNameLst>
                                          <p:attrName>ppt_x</p:attrName>
                                        </p:attrNameLst>
                                      </p:cBhvr>
                                      <p:tavLst>
                                        <p:tav tm="0">
                                          <p:val>
                                            <p:strVal val="1+#ppt_w/2"/>
                                          </p:val>
                                        </p:tav>
                                        <p:tav tm="100000">
                                          <p:val>
                                            <p:strVal val="#ppt_x"/>
                                          </p:val>
                                        </p:tav>
                                      </p:tavLst>
                                    </p:anim>
                                    <p:anim calcmode="lin" valueType="num">
                                      <p:cBhvr additive="base">
                                        <p:cTn id="226" dur="2000" fill="hold"/>
                                        <p:tgtEl>
                                          <p:spTgt spid="70"/>
                                        </p:tgtEl>
                                        <p:attrNameLst>
                                          <p:attrName>ppt_y</p:attrName>
                                        </p:attrNameLst>
                                      </p:cBhvr>
                                      <p:tavLst>
                                        <p:tav tm="0">
                                          <p:val>
                                            <p:strVal val="1+#ppt_h/2"/>
                                          </p:val>
                                        </p:tav>
                                        <p:tav tm="100000">
                                          <p:val>
                                            <p:strVal val="#ppt_y"/>
                                          </p:val>
                                        </p:tav>
                                      </p:tavLst>
                                    </p:anim>
                                  </p:childTnLst>
                                </p:cTn>
                              </p:par>
                              <p:par>
                                <p:cTn id="227" presetID="2" presetClass="entr" presetSubtype="6" fill="hold" grpId="0" nodeType="withEffect">
                                  <p:stCondLst>
                                    <p:cond delay="0"/>
                                  </p:stCondLst>
                                  <p:childTnLst>
                                    <p:set>
                                      <p:cBhvr>
                                        <p:cTn id="228" dur="1" fill="hold">
                                          <p:stCondLst>
                                            <p:cond delay="0"/>
                                          </p:stCondLst>
                                        </p:cTn>
                                        <p:tgtEl>
                                          <p:spTgt spid="80"/>
                                        </p:tgtEl>
                                        <p:attrNameLst>
                                          <p:attrName>style.visibility</p:attrName>
                                        </p:attrNameLst>
                                      </p:cBhvr>
                                      <p:to>
                                        <p:strVal val="visible"/>
                                      </p:to>
                                    </p:set>
                                    <p:anim calcmode="lin" valueType="num">
                                      <p:cBhvr additive="base">
                                        <p:cTn id="229" dur="2000" fill="hold"/>
                                        <p:tgtEl>
                                          <p:spTgt spid="80"/>
                                        </p:tgtEl>
                                        <p:attrNameLst>
                                          <p:attrName>ppt_x</p:attrName>
                                        </p:attrNameLst>
                                      </p:cBhvr>
                                      <p:tavLst>
                                        <p:tav tm="0">
                                          <p:val>
                                            <p:strVal val="1+#ppt_w/2"/>
                                          </p:val>
                                        </p:tav>
                                        <p:tav tm="100000">
                                          <p:val>
                                            <p:strVal val="#ppt_x"/>
                                          </p:val>
                                        </p:tav>
                                      </p:tavLst>
                                    </p:anim>
                                    <p:anim calcmode="lin" valueType="num">
                                      <p:cBhvr additive="base">
                                        <p:cTn id="230" dur="2000" fill="hold"/>
                                        <p:tgtEl>
                                          <p:spTgt spid="80"/>
                                        </p:tgtEl>
                                        <p:attrNameLst>
                                          <p:attrName>ppt_y</p:attrName>
                                        </p:attrNameLst>
                                      </p:cBhvr>
                                      <p:tavLst>
                                        <p:tav tm="0">
                                          <p:val>
                                            <p:strVal val="1+#ppt_h/2"/>
                                          </p:val>
                                        </p:tav>
                                        <p:tav tm="100000">
                                          <p:val>
                                            <p:strVal val="#ppt_y"/>
                                          </p:val>
                                        </p:tav>
                                      </p:tavLst>
                                    </p:anim>
                                  </p:childTnLst>
                                </p:cTn>
                              </p:par>
                              <p:par>
                                <p:cTn id="231" presetID="2" presetClass="entr" presetSubtype="6" fill="hold" grpId="0" nodeType="withEffect">
                                  <p:stCondLst>
                                    <p:cond delay="0"/>
                                  </p:stCondLst>
                                  <p:childTnLst>
                                    <p:set>
                                      <p:cBhvr>
                                        <p:cTn id="232" dur="1" fill="hold">
                                          <p:stCondLst>
                                            <p:cond delay="0"/>
                                          </p:stCondLst>
                                        </p:cTn>
                                        <p:tgtEl>
                                          <p:spTgt spid="4"/>
                                        </p:tgtEl>
                                        <p:attrNameLst>
                                          <p:attrName>style.visibility</p:attrName>
                                        </p:attrNameLst>
                                      </p:cBhvr>
                                      <p:to>
                                        <p:strVal val="visible"/>
                                      </p:to>
                                    </p:set>
                                    <p:anim calcmode="lin" valueType="num">
                                      <p:cBhvr additive="base">
                                        <p:cTn id="233" dur="2000" fill="hold"/>
                                        <p:tgtEl>
                                          <p:spTgt spid="4"/>
                                        </p:tgtEl>
                                        <p:attrNameLst>
                                          <p:attrName>ppt_x</p:attrName>
                                        </p:attrNameLst>
                                      </p:cBhvr>
                                      <p:tavLst>
                                        <p:tav tm="0">
                                          <p:val>
                                            <p:strVal val="1+#ppt_w/2"/>
                                          </p:val>
                                        </p:tav>
                                        <p:tav tm="100000">
                                          <p:val>
                                            <p:strVal val="#ppt_x"/>
                                          </p:val>
                                        </p:tav>
                                      </p:tavLst>
                                    </p:anim>
                                    <p:anim calcmode="lin" valueType="num">
                                      <p:cBhvr additive="base">
                                        <p:cTn id="234" dur="2000" fill="hold"/>
                                        <p:tgtEl>
                                          <p:spTgt spid="4"/>
                                        </p:tgtEl>
                                        <p:attrNameLst>
                                          <p:attrName>ppt_y</p:attrName>
                                        </p:attrNameLst>
                                      </p:cBhvr>
                                      <p:tavLst>
                                        <p:tav tm="0">
                                          <p:val>
                                            <p:strVal val="1+#ppt_h/2"/>
                                          </p:val>
                                        </p:tav>
                                        <p:tav tm="100000">
                                          <p:val>
                                            <p:strVal val="#ppt_y"/>
                                          </p:val>
                                        </p:tav>
                                      </p:tavLst>
                                    </p:anim>
                                  </p:childTnLst>
                                </p:cTn>
                              </p:par>
                              <p:par>
                                <p:cTn id="235" presetID="2" presetClass="entr" presetSubtype="6" fill="hold" grpId="0" nodeType="withEffect">
                                  <p:stCondLst>
                                    <p:cond delay="0"/>
                                  </p:stCondLst>
                                  <p:childTnLst>
                                    <p:set>
                                      <p:cBhvr>
                                        <p:cTn id="236" dur="1" fill="hold">
                                          <p:stCondLst>
                                            <p:cond delay="0"/>
                                          </p:stCondLst>
                                        </p:cTn>
                                        <p:tgtEl>
                                          <p:spTgt spid="14"/>
                                        </p:tgtEl>
                                        <p:attrNameLst>
                                          <p:attrName>style.visibility</p:attrName>
                                        </p:attrNameLst>
                                      </p:cBhvr>
                                      <p:to>
                                        <p:strVal val="visible"/>
                                      </p:to>
                                    </p:set>
                                    <p:anim calcmode="lin" valueType="num">
                                      <p:cBhvr additive="base">
                                        <p:cTn id="237" dur="2000" fill="hold"/>
                                        <p:tgtEl>
                                          <p:spTgt spid="14"/>
                                        </p:tgtEl>
                                        <p:attrNameLst>
                                          <p:attrName>ppt_x</p:attrName>
                                        </p:attrNameLst>
                                      </p:cBhvr>
                                      <p:tavLst>
                                        <p:tav tm="0">
                                          <p:val>
                                            <p:strVal val="1+#ppt_w/2"/>
                                          </p:val>
                                        </p:tav>
                                        <p:tav tm="100000">
                                          <p:val>
                                            <p:strVal val="#ppt_x"/>
                                          </p:val>
                                        </p:tav>
                                      </p:tavLst>
                                    </p:anim>
                                    <p:anim calcmode="lin" valueType="num">
                                      <p:cBhvr additive="base">
                                        <p:cTn id="238" dur="2000" fill="hold"/>
                                        <p:tgtEl>
                                          <p:spTgt spid="14"/>
                                        </p:tgtEl>
                                        <p:attrNameLst>
                                          <p:attrName>ppt_y</p:attrName>
                                        </p:attrNameLst>
                                      </p:cBhvr>
                                      <p:tavLst>
                                        <p:tav tm="0">
                                          <p:val>
                                            <p:strVal val="1+#ppt_h/2"/>
                                          </p:val>
                                        </p:tav>
                                        <p:tav tm="100000">
                                          <p:val>
                                            <p:strVal val="#ppt_y"/>
                                          </p:val>
                                        </p:tav>
                                      </p:tavLst>
                                    </p:anim>
                                  </p:childTnLst>
                                </p:cTn>
                              </p:par>
                              <p:par>
                                <p:cTn id="239" presetID="2" presetClass="entr" presetSubtype="6" fill="hold" grpId="0" nodeType="withEffect">
                                  <p:stCondLst>
                                    <p:cond delay="0"/>
                                  </p:stCondLst>
                                  <p:childTnLst>
                                    <p:set>
                                      <p:cBhvr>
                                        <p:cTn id="240" dur="1" fill="hold">
                                          <p:stCondLst>
                                            <p:cond delay="0"/>
                                          </p:stCondLst>
                                        </p:cTn>
                                        <p:tgtEl>
                                          <p:spTgt spid="24"/>
                                        </p:tgtEl>
                                        <p:attrNameLst>
                                          <p:attrName>style.visibility</p:attrName>
                                        </p:attrNameLst>
                                      </p:cBhvr>
                                      <p:to>
                                        <p:strVal val="visible"/>
                                      </p:to>
                                    </p:set>
                                    <p:anim calcmode="lin" valueType="num">
                                      <p:cBhvr additive="base">
                                        <p:cTn id="241" dur="2000" fill="hold"/>
                                        <p:tgtEl>
                                          <p:spTgt spid="24"/>
                                        </p:tgtEl>
                                        <p:attrNameLst>
                                          <p:attrName>ppt_x</p:attrName>
                                        </p:attrNameLst>
                                      </p:cBhvr>
                                      <p:tavLst>
                                        <p:tav tm="0">
                                          <p:val>
                                            <p:strVal val="1+#ppt_w/2"/>
                                          </p:val>
                                        </p:tav>
                                        <p:tav tm="100000">
                                          <p:val>
                                            <p:strVal val="#ppt_x"/>
                                          </p:val>
                                        </p:tav>
                                      </p:tavLst>
                                    </p:anim>
                                    <p:anim calcmode="lin" valueType="num">
                                      <p:cBhvr additive="base">
                                        <p:cTn id="242" dur="2000" fill="hold"/>
                                        <p:tgtEl>
                                          <p:spTgt spid="24"/>
                                        </p:tgtEl>
                                        <p:attrNameLst>
                                          <p:attrName>ppt_y</p:attrName>
                                        </p:attrNameLst>
                                      </p:cBhvr>
                                      <p:tavLst>
                                        <p:tav tm="0">
                                          <p:val>
                                            <p:strVal val="1+#ppt_h/2"/>
                                          </p:val>
                                        </p:tav>
                                        <p:tav tm="100000">
                                          <p:val>
                                            <p:strVal val="#ppt_y"/>
                                          </p:val>
                                        </p:tav>
                                      </p:tavLst>
                                    </p:anim>
                                  </p:childTnLst>
                                </p:cTn>
                              </p:par>
                              <p:par>
                                <p:cTn id="243" presetID="2" presetClass="entr" presetSubtype="6" fill="hold" grpId="0" nodeType="withEffect">
                                  <p:stCondLst>
                                    <p:cond delay="0"/>
                                  </p:stCondLst>
                                  <p:childTnLst>
                                    <p:set>
                                      <p:cBhvr>
                                        <p:cTn id="244" dur="1" fill="hold">
                                          <p:stCondLst>
                                            <p:cond delay="0"/>
                                          </p:stCondLst>
                                        </p:cTn>
                                        <p:tgtEl>
                                          <p:spTgt spid="34"/>
                                        </p:tgtEl>
                                        <p:attrNameLst>
                                          <p:attrName>style.visibility</p:attrName>
                                        </p:attrNameLst>
                                      </p:cBhvr>
                                      <p:to>
                                        <p:strVal val="visible"/>
                                      </p:to>
                                    </p:set>
                                    <p:anim calcmode="lin" valueType="num">
                                      <p:cBhvr additive="base">
                                        <p:cTn id="245" dur="2000" fill="hold"/>
                                        <p:tgtEl>
                                          <p:spTgt spid="34"/>
                                        </p:tgtEl>
                                        <p:attrNameLst>
                                          <p:attrName>ppt_x</p:attrName>
                                        </p:attrNameLst>
                                      </p:cBhvr>
                                      <p:tavLst>
                                        <p:tav tm="0">
                                          <p:val>
                                            <p:strVal val="1+#ppt_w/2"/>
                                          </p:val>
                                        </p:tav>
                                        <p:tav tm="100000">
                                          <p:val>
                                            <p:strVal val="#ppt_x"/>
                                          </p:val>
                                        </p:tav>
                                      </p:tavLst>
                                    </p:anim>
                                    <p:anim calcmode="lin" valueType="num">
                                      <p:cBhvr additive="base">
                                        <p:cTn id="246" dur="2000" fill="hold"/>
                                        <p:tgtEl>
                                          <p:spTgt spid="34"/>
                                        </p:tgtEl>
                                        <p:attrNameLst>
                                          <p:attrName>ppt_y</p:attrName>
                                        </p:attrNameLst>
                                      </p:cBhvr>
                                      <p:tavLst>
                                        <p:tav tm="0">
                                          <p:val>
                                            <p:strVal val="1+#ppt_h/2"/>
                                          </p:val>
                                        </p:tav>
                                        <p:tav tm="100000">
                                          <p:val>
                                            <p:strVal val="#ppt_y"/>
                                          </p:val>
                                        </p:tav>
                                      </p:tavLst>
                                    </p:anim>
                                  </p:childTnLst>
                                </p:cTn>
                              </p:par>
                              <p:par>
                                <p:cTn id="247" presetID="2" presetClass="entr" presetSubtype="6" fill="hold" grpId="0" nodeType="withEffect">
                                  <p:stCondLst>
                                    <p:cond delay="0"/>
                                  </p:stCondLst>
                                  <p:childTnLst>
                                    <p:set>
                                      <p:cBhvr>
                                        <p:cTn id="248" dur="1" fill="hold">
                                          <p:stCondLst>
                                            <p:cond delay="0"/>
                                          </p:stCondLst>
                                        </p:cTn>
                                        <p:tgtEl>
                                          <p:spTgt spid="44"/>
                                        </p:tgtEl>
                                        <p:attrNameLst>
                                          <p:attrName>style.visibility</p:attrName>
                                        </p:attrNameLst>
                                      </p:cBhvr>
                                      <p:to>
                                        <p:strVal val="visible"/>
                                      </p:to>
                                    </p:set>
                                    <p:anim calcmode="lin" valueType="num">
                                      <p:cBhvr additive="base">
                                        <p:cTn id="249" dur="2000" fill="hold"/>
                                        <p:tgtEl>
                                          <p:spTgt spid="44"/>
                                        </p:tgtEl>
                                        <p:attrNameLst>
                                          <p:attrName>ppt_x</p:attrName>
                                        </p:attrNameLst>
                                      </p:cBhvr>
                                      <p:tavLst>
                                        <p:tav tm="0">
                                          <p:val>
                                            <p:strVal val="1+#ppt_w/2"/>
                                          </p:val>
                                        </p:tav>
                                        <p:tav tm="100000">
                                          <p:val>
                                            <p:strVal val="#ppt_x"/>
                                          </p:val>
                                        </p:tav>
                                      </p:tavLst>
                                    </p:anim>
                                    <p:anim calcmode="lin" valueType="num">
                                      <p:cBhvr additive="base">
                                        <p:cTn id="250" dur="2000" fill="hold"/>
                                        <p:tgtEl>
                                          <p:spTgt spid="44"/>
                                        </p:tgtEl>
                                        <p:attrNameLst>
                                          <p:attrName>ppt_y</p:attrName>
                                        </p:attrNameLst>
                                      </p:cBhvr>
                                      <p:tavLst>
                                        <p:tav tm="0">
                                          <p:val>
                                            <p:strVal val="1+#ppt_h/2"/>
                                          </p:val>
                                        </p:tav>
                                        <p:tav tm="100000">
                                          <p:val>
                                            <p:strVal val="#ppt_y"/>
                                          </p:val>
                                        </p:tav>
                                      </p:tavLst>
                                    </p:anim>
                                  </p:childTnLst>
                                </p:cTn>
                              </p:par>
                              <p:par>
                                <p:cTn id="251" presetID="2" presetClass="entr" presetSubtype="6" fill="hold" grpId="0" nodeType="withEffect">
                                  <p:stCondLst>
                                    <p:cond delay="0"/>
                                  </p:stCondLst>
                                  <p:childTnLst>
                                    <p:set>
                                      <p:cBhvr>
                                        <p:cTn id="252" dur="1" fill="hold">
                                          <p:stCondLst>
                                            <p:cond delay="0"/>
                                          </p:stCondLst>
                                        </p:cTn>
                                        <p:tgtEl>
                                          <p:spTgt spid="54"/>
                                        </p:tgtEl>
                                        <p:attrNameLst>
                                          <p:attrName>style.visibility</p:attrName>
                                        </p:attrNameLst>
                                      </p:cBhvr>
                                      <p:to>
                                        <p:strVal val="visible"/>
                                      </p:to>
                                    </p:set>
                                    <p:anim calcmode="lin" valueType="num">
                                      <p:cBhvr additive="base">
                                        <p:cTn id="253" dur="2000" fill="hold"/>
                                        <p:tgtEl>
                                          <p:spTgt spid="54"/>
                                        </p:tgtEl>
                                        <p:attrNameLst>
                                          <p:attrName>ppt_x</p:attrName>
                                        </p:attrNameLst>
                                      </p:cBhvr>
                                      <p:tavLst>
                                        <p:tav tm="0">
                                          <p:val>
                                            <p:strVal val="1+#ppt_w/2"/>
                                          </p:val>
                                        </p:tav>
                                        <p:tav tm="100000">
                                          <p:val>
                                            <p:strVal val="#ppt_x"/>
                                          </p:val>
                                        </p:tav>
                                      </p:tavLst>
                                    </p:anim>
                                    <p:anim calcmode="lin" valueType="num">
                                      <p:cBhvr additive="base">
                                        <p:cTn id="254" dur="2000" fill="hold"/>
                                        <p:tgtEl>
                                          <p:spTgt spid="54"/>
                                        </p:tgtEl>
                                        <p:attrNameLst>
                                          <p:attrName>ppt_y</p:attrName>
                                        </p:attrNameLst>
                                      </p:cBhvr>
                                      <p:tavLst>
                                        <p:tav tm="0">
                                          <p:val>
                                            <p:strVal val="1+#ppt_h/2"/>
                                          </p:val>
                                        </p:tav>
                                        <p:tav tm="100000">
                                          <p:val>
                                            <p:strVal val="#ppt_y"/>
                                          </p:val>
                                        </p:tav>
                                      </p:tavLst>
                                    </p:anim>
                                  </p:childTnLst>
                                </p:cTn>
                              </p:par>
                              <p:par>
                                <p:cTn id="255" presetID="2" presetClass="entr" presetSubtype="6" fill="hold" grpId="0" nodeType="withEffect">
                                  <p:stCondLst>
                                    <p:cond delay="0"/>
                                  </p:stCondLst>
                                  <p:childTnLst>
                                    <p:set>
                                      <p:cBhvr>
                                        <p:cTn id="256" dur="1" fill="hold">
                                          <p:stCondLst>
                                            <p:cond delay="0"/>
                                          </p:stCondLst>
                                        </p:cTn>
                                        <p:tgtEl>
                                          <p:spTgt spid="64"/>
                                        </p:tgtEl>
                                        <p:attrNameLst>
                                          <p:attrName>style.visibility</p:attrName>
                                        </p:attrNameLst>
                                      </p:cBhvr>
                                      <p:to>
                                        <p:strVal val="visible"/>
                                      </p:to>
                                    </p:set>
                                    <p:anim calcmode="lin" valueType="num">
                                      <p:cBhvr additive="base">
                                        <p:cTn id="257" dur="2000" fill="hold"/>
                                        <p:tgtEl>
                                          <p:spTgt spid="64"/>
                                        </p:tgtEl>
                                        <p:attrNameLst>
                                          <p:attrName>ppt_x</p:attrName>
                                        </p:attrNameLst>
                                      </p:cBhvr>
                                      <p:tavLst>
                                        <p:tav tm="0">
                                          <p:val>
                                            <p:strVal val="1+#ppt_w/2"/>
                                          </p:val>
                                        </p:tav>
                                        <p:tav tm="100000">
                                          <p:val>
                                            <p:strVal val="#ppt_x"/>
                                          </p:val>
                                        </p:tav>
                                      </p:tavLst>
                                    </p:anim>
                                    <p:anim calcmode="lin" valueType="num">
                                      <p:cBhvr additive="base">
                                        <p:cTn id="258" dur="2000" fill="hold"/>
                                        <p:tgtEl>
                                          <p:spTgt spid="64"/>
                                        </p:tgtEl>
                                        <p:attrNameLst>
                                          <p:attrName>ppt_y</p:attrName>
                                        </p:attrNameLst>
                                      </p:cBhvr>
                                      <p:tavLst>
                                        <p:tav tm="0">
                                          <p:val>
                                            <p:strVal val="1+#ppt_h/2"/>
                                          </p:val>
                                        </p:tav>
                                        <p:tav tm="100000">
                                          <p:val>
                                            <p:strVal val="#ppt_y"/>
                                          </p:val>
                                        </p:tav>
                                      </p:tavLst>
                                    </p:anim>
                                  </p:childTnLst>
                                </p:cTn>
                              </p:par>
                              <p:par>
                                <p:cTn id="259" presetID="2" presetClass="entr" presetSubtype="6" fill="hold" grpId="0" nodeType="withEffect">
                                  <p:stCondLst>
                                    <p:cond delay="0"/>
                                  </p:stCondLst>
                                  <p:childTnLst>
                                    <p:set>
                                      <p:cBhvr>
                                        <p:cTn id="260" dur="1" fill="hold">
                                          <p:stCondLst>
                                            <p:cond delay="0"/>
                                          </p:stCondLst>
                                        </p:cTn>
                                        <p:tgtEl>
                                          <p:spTgt spid="74"/>
                                        </p:tgtEl>
                                        <p:attrNameLst>
                                          <p:attrName>style.visibility</p:attrName>
                                        </p:attrNameLst>
                                      </p:cBhvr>
                                      <p:to>
                                        <p:strVal val="visible"/>
                                      </p:to>
                                    </p:set>
                                    <p:anim calcmode="lin" valueType="num">
                                      <p:cBhvr additive="base">
                                        <p:cTn id="261" dur="2000" fill="hold"/>
                                        <p:tgtEl>
                                          <p:spTgt spid="74"/>
                                        </p:tgtEl>
                                        <p:attrNameLst>
                                          <p:attrName>ppt_x</p:attrName>
                                        </p:attrNameLst>
                                      </p:cBhvr>
                                      <p:tavLst>
                                        <p:tav tm="0">
                                          <p:val>
                                            <p:strVal val="1+#ppt_w/2"/>
                                          </p:val>
                                        </p:tav>
                                        <p:tav tm="100000">
                                          <p:val>
                                            <p:strVal val="#ppt_x"/>
                                          </p:val>
                                        </p:tav>
                                      </p:tavLst>
                                    </p:anim>
                                    <p:anim calcmode="lin" valueType="num">
                                      <p:cBhvr additive="base">
                                        <p:cTn id="262" dur="2000" fill="hold"/>
                                        <p:tgtEl>
                                          <p:spTgt spid="74"/>
                                        </p:tgtEl>
                                        <p:attrNameLst>
                                          <p:attrName>ppt_y</p:attrName>
                                        </p:attrNameLst>
                                      </p:cBhvr>
                                      <p:tavLst>
                                        <p:tav tm="0">
                                          <p:val>
                                            <p:strVal val="1+#ppt_h/2"/>
                                          </p:val>
                                        </p:tav>
                                        <p:tav tm="100000">
                                          <p:val>
                                            <p:strVal val="#ppt_y"/>
                                          </p:val>
                                        </p:tav>
                                      </p:tavLst>
                                    </p:anim>
                                  </p:childTnLst>
                                </p:cTn>
                              </p:par>
                              <p:par>
                                <p:cTn id="263" presetID="2" presetClass="entr" presetSubtype="6" fill="hold" grpId="0" nodeType="withEffect">
                                  <p:stCondLst>
                                    <p:cond delay="0"/>
                                  </p:stCondLst>
                                  <p:childTnLst>
                                    <p:set>
                                      <p:cBhvr>
                                        <p:cTn id="264" dur="1" fill="hold">
                                          <p:stCondLst>
                                            <p:cond delay="0"/>
                                          </p:stCondLst>
                                        </p:cTn>
                                        <p:tgtEl>
                                          <p:spTgt spid="12"/>
                                        </p:tgtEl>
                                        <p:attrNameLst>
                                          <p:attrName>style.visibility</p:attrName>
                                        </p:attrNameLst>
                                      </p:cBhvr>
                                      <p:to>
                                        <p:strVal val="visible"/>
                                      </p:to>
                                    </p:set>
                                    <p:anim calcmode="lin" valueType="num">
                                      <p:cBhvr additive="base">
                                        <p:cTn id="265" dur="2000" fill="hold"/>
                                        <p:tgtEl>
                                          <p:spTgt spid="12"/>
                                        </p:tgtEl>
                                        <p:attrNameLst>
                                          <p:attrName>ppt_x</p:attrName>
                                        </p:attrNameLst>
                                      </p:cBhvr>
                                      <p:tavLst>
                                        <p:tav tm="0">
                                          <p:val>
                                            <p:strVal val="1+#ppt_w/2"/>
                                          </p:val>
                                        </p:tav>
                                        <p:tav tm="100000">
                                          <p:val>
                                            <p:strVal val="#ppt_x"/>
                                          </p:val>
                                        </p:tav>
                                      </p:tavLst>
                                    </p:anim>
                                    <p:anim calcmode="lin" valueType="num">
                                      <p:cBhvr additive="base">
                                        <p:cTn id="266" dur="2000" fill="hold"/>
                                        <p:tgtEl>
                                          <p:spTgt spid="12"/>
                                        </p:tgtEl>
                                        <p:attrNameLst>
                                          <p:attrName>ppt_y</p:attrName>
                                        </p:attrNameLst>
                                      </p:cBhvr>
                                      <p:tavLst>
                                        <p:tav tm="0">
                                          <p:val>
                                            <p:strVal val="1+#ppt_h/2"/>
                                          </p:val>
                                        </p:tav>
                                        <p:tav tm="100000">
                                          <p:val>
                                            <p:strVal val="#ppt_y"/>
                                          </p:val>
                                        </p:tav>
                                      </p:tavLst>
                                    </p:anim>
                                  </p:childTnLst>
                                </p:cTn>
                              </p:par>
                              <p:par>
                                <p:cTn id="267" presetID="2" presetClass="entr" presetSubtype="6" fill="hold" grpId="0" nodeType="withEffect">
                                  <p:stCondLst>
                                    <p:cond delay="0"/>
                                  </p:stCondLst>
                                  <p:childTnLst>
                                    <p:set>
                                      <p:cBhvr>
                                        <p:cTn id="268" dur="1" fill="hold">
                                          <p:stCondLst>
                                            <p:cond delay="0"/>
                                          </p:stCondLst>
                                        </p:cTn>
                                        <p:tgtEl>
                                          <p:spTgt spid="22"/>
                                        </p:tgtEl>
                                        <p:attrNameLst>
                                          <p:attrName>style.visibility</p:attrName>
                                        </p:attrNameLst>
                                      </p:cBhvr>
                                      <p:to>
                                        <p:strVal val="visible"/>
                                      </p:to>
                                    </p:set>
                                    <p:anim calcmode="lin" valueType="num">
                                      <p:cBhvr additive="base">
                                        <p:cTn id="269" dur="2000" fill="hold"/>
                                        <p:tgtEl>
                                          <p:spTgt spid="22"/>
                                        </p:tgtEl>
                                        <p:attrNameLst>
                                          <p:attrName>ppt_x</p:attrName>
                                        </p:attrNameLst>
                                      </p:cBhvr>
                                      <p:tavLst>
                                        <p:tav tm="0">
                                          <p:val>
                                            <p:strVal val="1+#ppt_w/2"/>
                                          </p:val>
                                        </p:tav>
                                        <p:tav tm="100000">
                                          <p:val>
                                            <p:strVal val="#ppt_x"/>
                                          </p:val>
                                        </p:tav>
                                      </p:tavLst>
                                    </p:anim>
                                    <p:anim calcmode="lin" valueType="num">
                                      <p:cBhvr additive="base">
                                        <p:cTn id="270" dur="2000" fill="hold"/>
                                        <p:tgtEl>
                                          <p:spTgt spid="22"/>
                                        </p:tgtEl>
                                        <p:attrNameLst>
                                          <p:attrName>ppt_y</p:attrName>
                                        </p:attrNameLst>
                                      </p:cBhvr>
                                      <p:tavLst>
                                        <p:tav tm="0">
                                          <p:val>
                                            <p:strVal val="1+#ppt_h/2"/>
                                          </p:val>
                                        </p:tav>
                                        <p:tav tm="100000">
                                          <p:val>
                                            <p:strVal val="#ppt_y"/>
                                          </p:val>
                                        </p:tav>
                                      </p:tavLst>
                                    </p:anim>
                                  </p:childTnLst>
                                </p:cTn>
                              </p:par>
                              <p:par>
                                <p:cTn id="271" presetID="2" presetClass="entr" presetSubtype="6" fill="hold" grpId="0" nodeType="withEffect">
                                  <p:stCondLst>
                                    <p:cond delay="0"/>
                                  </p:stCondLst>
                                  <p:childTnLst>
                                    <p:set>
                                      <p:cBhvr>
                                        <p:cTn id="272" dur="1" fill="hold">
                                          <p:stCondLst>
                                            <p:cond delay="0"/>
                                          </p:stCondLst>
                                        </p:cTn>
                                        <p:tgtEl>
                                          <p:spTgt spid="32"/>
                                        </p:tgtEl>
                                        <p:attrNameLst>
                                          <p:attrName>style.visibility</p:attrName>
                                        </p:attrNameLst>
                                      </p:cBhvr>
                                      <p:to>
                                        <p:strVal val="visible"/>
                                      </p:to>
                                    </p:set>
                                    <p:anim calcmode="lin" valueType="num">
                                      <p:cBhvr additive="base">
                                        <p:cTn id="273" dur="2000" fill="hold"/>
                                        <p:tgtEl>
                                          <p:spTgt spid="32"/>
                                        </p:tgtEl>
                                        <p:attrNameLst>
                                          <p:attrName>ppt_x</p:attrName>
                                        </p:attrNameLst>
                                      </p:cBhvr>
                                      <p:tavLst>
                                        <p:tav tm="0">
                                          <p:val>
                                            <p:strVal val="1+#ppt_w/2"/>
                                          </p:val>
                                        </p:tav>
                                        <p:tav tm="100000">
                                          <p:val>
                                            <p:strVal val="#ppt_x"/>
                                          </p:val>
                                        </p:tav>
                                      </p:tavLst>
                                    </p:anim>
                                    <p:anim calcmode="lin" valueType="num">
                                      <p:cBhvr additive="base">
                                        <p:cTn id="274" dur="2000" fill="hold"/>
                                        <p:tgtEl>
                                          <p:spTgt spid="32"/>
                                        </p:tgtEl>
                                        <p:attrNameLst>
                                          <p:attrName>ppt_y</p:attrName>
                                        </p:attrNameLst>
                                      </p:cBhvr>
                                      <p:tavLst>
                                        <p:tav tm="0">
                                          <p:val>
                                            <p:strVal val="1+#ppt_h/2"/>
                                          </p:val>
                                        </p:tav>
                                        <p:tav tm="100000">
                                          <p:val>
                                            <p:strVal val="#ppt_y"/>
                                          </p:val>
                                        </p:tav>
                                      </p:tavLst>
                                    </p:anim>
                                  </p:childTnLst>
                                </p:cTn>
                              </p:par>
                              <p:par>
                                <p:cTn id="275" presetID="2" presetClass="entr" presetSubtype="6" fill="hold" grpId="0" nodeType="withEffect">
                                  <p:stCondLst>
                                    <p:cond delay="0"/>
                                  </p:stCondLst>
                                  <p:childTnLst>
                                    <p:set>
                                      <p:cBhvr>
                                        <p:cTn id="276" dur="1" fill="hold">
                                          <p:stCondLst>
                                            <p:cond delay="0"/>
                                          </p:stCondLst>
                                        </p:cTn>
                                        <p:tgtEl>
                                          <p:spTgt spid="42"/>
                                        </p:tgtEl>
                                        <p:attrNameLst>
                                          <p:attrName>style.visibility</p:attrName>
                                        </p:attrNameLst>
                                      </p:cBhvr>
                                      <p:to>
                                        <p:strVal val="visible"/>
                                      </p:to>
                                    </p:set>
                                    <p:anim calcmode="lin" valueType="num">
                                      <p:cBhvr additive="base">
                                        <p:cTn id="277" dur="2000" fill="hold"/>
                                        <p:tgtEl>
                                          <p:spTgt spid="42"/>
                                        </p:tgtEl>
                                        <p:attrNameLst>
                                          <p:attrName>ppt_x</p:attrName>
                                        </p:attrNameLst>
                                      </p:cBhvr>
                                      <p:tavLst>
                                        <p:tav tm="0">
                                          <p:val>
                                            <p:strVal val="1+#ppt_w/2"/>
                                          </p:val>
                                        </p:tav>
                                        <p:tav tm="100000">
                                          <p:val>
                                            <p:strVal val="#ppt_x"/>
                                          </p:val>
                                        </p:tav>
                                      </p:tavLst>
                                    </p:anim>
                                    <p:anim calcmode="lin" valueType="num">
                                      <p:cBhvr additive="base">
                                        <p:cTn id="278" dur="2000" fill="hold"/>
                                        <p:tgtEl>
                                          <p:spTgt spid="42"/>
                                        </p:tgtEl>
                                        <p:attrNameLst>
                                          <p:attrName>ppt_y</p:attrName>
                                        </p:attrNameLst>
                                      </p:cBhvr>
                                      <p:tavLst>
                                        <p:tav tm="0">
                                          <p:val>
                                            <p:strVal val="1+#ppt_h/2"/>
                                          </p:val>
                                        </p:tav>
                                        <p:tav tm="100000">
                                          <p:val>
                                            <p:strVal val="#ppt_y"/>
                                          </p:val>
                                        </p:tav>
                                      </p:tavLst>
                                    </p:anim>
                                  </p:childTnLst>
                                </p:cTn>
                              </p:par>
                              <p:par>
                                <p:cTn id="279" presetID="2" presetClass="entr" presetSubtype="6" fill="hold" grpId="0" nodeType="withEffect">
                                  <p:stCondLst>
                                    <p:cond delay="0"/>
                                  </p:stCondLst>
                                  <p:childTnLst>
                                    <p:set>
                                      <p:cBhvr>
                                        <p:cTn id="280" dur="1" fill="hold">
                                          <p:stCondLst>
                                            <p:cond delay="0"/>
                                          </p:stCondLst>
                                        </p:cTn>
                                        <p:tgtEl>
                                          <p:spTgt spid="52"/>
                                        </p:tgtEl>
                                        <p:attrNameLst>
                                          <p:attrName>style.visibility</p:attrName>
                                        </p:attrNameLst>
                                      </p:cBhvr>
                                      <p:to>
                                        <p:strVal val="visible"/>
                                      </p:to>
                                    </p:set>
                                    <p:anim calcmode="lin" valueType="num">
                                      <p:cBhvr additive="base">
                                        <p:cTn id="281" dur="2000" fill="hold"/>
                                        <p:tgtEl>
                                          <p:spTgt spid="52"/>
                                        </p:tgtEl>
                                        <p:attrNameLst>
                                          <p:attrName>ppt_x</p:attrName>
                                        </p:attrNameLst>
                                      </p:cBhvr>
                                      <p:tavLst>
                                        <p:tav tm="0">
                                          <p:val>
                                            <p:strVal val="1+#ppt_w/2"/>
                                          </p:val>
                                        </p:tav>
                                        <p:tav tm="100000">
                                          <p:val>
                                            <p:strVal val="#ppt_x"/>
                                          </p:val>
                                        </p:tav>
                                      </p:tavLst>
                                    </p:anim>
                                    <p:anim calcmode="lin" valueType="num">
                                      <p:cBhvr additive="base">
                                        <p:cTn id="282" dur="2000" fill="hold"/>
                                        <p:tgtEl>
                                          <p:spTgt spid="52"/>
                                        </p:tgtEl>
                                        <p:attrNameLst>
                                          <p:attrName>ppt_y</p:attrName>
                                        </p:attrNameLst>
                                      </p:cBhvr>
                                      <p:tavLst>
                                        <p:tav tm="0">
                                          <p:val>
                                            <p:strVal val="1+#ppt_h/2"/>
                                          </p:val>
                                        </p:tav>
                                        <p:tav tm="100000">
                                          <p:val>
                                            <p:strVal val="#ppt_y"/>
                                          </p:val>
                                        </p:tav>
                                      </p:tavLst>
                                    </p:anim>
                                  </p:childTnLst>
                                </p:cTn>
                              </p:par>
                              <p:par>
                                <p:cTn id="283" presetID="2" presetClass="entr" presetSubtype="6" fill="hold" grpId="0" nodeType="withEffect">
                                  <p:stCondLst>
                                    <p:cond delay="0"/>
                                  </p:stCondLst>
                                  <p:childTnLst>
                                    <p:set>
                                      <p:cBhvr>
                                        <p:cTn id="284" dur="1" fill="hold">
                                          <p:stCondLst>
                                            <p:cond delay="0"/>
                                          </p:stCondLst>
                                        </p:cTn>
                                        <p:tgtEl>
                                          <p:spTgt spid="62"/>
                                        </p:tgtEl>
                                        <p:attrNameLst>
                                          <p:attrName>style.visibility</p:attrName>
                                        </p:attrNameLst>
                                      </p:cBhvr>
                                      <p:to>
                                        <p:strVal val="visible"/>
                                      </p:to>
                                    </p:set>
                                    <p:anim calcmode="lin" valueType="num">
                                      <p:cBhvr additive="base">
                                        <p:cTn id="285" dur="2000" fill="hold"/>
                                        <p:tgtEl>
                                          <p:spTgt spid="62"/>
                                        </p:tgtEl>
                                        <p:attrNameLst>
                                          <p:attrName>ppt_x</p:attrName>
                                        </p:attrNameLst>
                                      </p:cBhvr>
                                      <p:tavLst>
                                        <p:tav tm="0">
                                          <p:val>
                                            <p:strVal val="1+#ppt_w/2"/>
                                          </p:val>
                                        </p:tav>
                                        <p:tav tm="100000">
                                          <p:val>
                                            <p:strVal val="#ppt_x"/>
                                          </p:val>
                                        </p:tav>
                                      </p:tavLst>
                                    </p:anim>
                                    <p:anim calcmode="lin" valueType="num">
                                      <p:cBhvr additive="base">
                                        <p:cTn id="286" dur="2000" fill="hold"/>
                                        <p:tgtEl>
                                          <p:spTgt spid="62"/>
                                        </p:tgtEl>
                                        <p:attrNameLst>
                                          <p:attrName>ppt_y</p:attrName>
                                        </p:attrNameLst>
                                      </p:cBhvr>
                                      <p:tavLst>
                                        <p:tav tm="0">
                                          <p:val>
                                            <p:strVal val="1+#ppt_h/2"/>
                                          </p:val>
                                        </p:tav>
                                        <p:tav tm="100000">
                                          <p:val>
                                            <p:strVal val="#ppt_y"/>
                                          </p:val>
                                        </p:tav>
                                      </p:tavLst>
                                    </p:anim>
                                  </p:childTnLst>
                                </p:cTn>
                              </p:par>
                              <p:par>
                                <p:cTn id="287" presetID="2" presetClass="entr" presetSubtype="6" fill="hold" grpId="0" nodeType="withEffect">
                                  <p:stCondLst>
                                    <p:cond delay="0"/>
                                  </p:stCondLst>
                                  <p:childTnLst>
                                    <p:set>
                                      <p:cBhvr>
                                        <p:cTn id="288" dur="1" fill="hold">
                                          <p:stCondLst>
                                            <p:cond delay="0"/>
                                          </p:stCondLst>
                                        </p:cTn>
                                        <p:tgtEl>
                                          <p:spTgt spid="72"/>
                                        </p:tgtEl>
                                        <p:attrNameLst>
                                          <p:attrName>style.visibility</p:attrName>
                                        </p:attrNameLst>
                                      </p:cBhvr>
                                      <p:to>
                                        <p:strVal val="visible"/>
                                      </p:to>
                                    </p:set>
                                    <p:anim calcmode="lin" valueType="num">
                                      <p:cBhvr additive="base">
                                        <p:cTn id="289" dur="2000" fill="hold"/>
                                        <p:tgtEl>
                                          <p:spTgt spid="72"/>
                                        </p:tgtEl>
                                        <p:attrNameLst>
                                          <p:attrName>ppt_x</p:attrName>
                                        </p:attrNameLst>
                                      </p:cBhvr>
                                      <p:tavLst>
                                        <p:tav tm="0">
                                          <p:val>
                                            <p:strVal val="1+#ppt_w/2"/>
                                          </p:val>
                                        </p:tav>
                                        <p:tav tm="100000">
                                          <p:val>
                                            <p:strVal val="#ppt_x"/>
                                          </p:val>
                                        </p:tav>
                                      </p:tavLst>
                                    </p:anim>
                                    <p:anim calcmode="lin" valueType="num">
                                      <p:cBhvr additive="base">
                                        <p:cTn id="290" dur="2000" fill="hold"/>
                                        <p:tgtEl>
                                          <p:spTgt spid="72"/>
                                        </p:tgtEl>
                                        <p:attrNameLst>
                                          <p:attrName>ppt_y</p:attrName>
                                        </p:attrNameLst>
                                      </p:cBhvr>
                                      <p:tavLst>
                                        <p:tav tm="0">
                                          <p:val>
                                            <p:strVal val="1+#ppt_h/2"/>
                                          </p:val>
                                        </p:tav>
                                        <p:tav tm="100000">
                                          <p:val>
                                            <p:strVal val="#ppt_y"/>
                                          </p:val>
                                        </p:tav>
                                      </p:tavLst>
                                    </p:anim>
                                  </p:childTnLst>
                                </p:cTn>
                              </p:par>
                              <p:par>
                                <p:cTn id="291" presetID="2" presetClass="entr" presetSubtype="6" fill="hold" grpId="0" nodeType="withEffect">
                                  <p:stCondLst>
                                    <p:cond delay="0"/>
                                  </p:stCondLst>
                                  <p:childTnLst>
                                    <p:set>
                                      <p:cBhvr>
                                        <p:cTn id="292" dur="1" fill="hold">
                                          <p:stCondLst>
                                            <p:cond delay="0"/>
                                          </p:stCondLst>
                                        </p:cTn>
                                        <p:tgtEl>
                                          <p:spTgt spid="82"/>
                                        </p:tgtEl>
                                        <p:attrNameLst>
                                          <p:attrName>style.visibility</p:attrName>
                                        </p:attrNameLst>
                                      </p:cBhvr>
                                      <p:to>
                                        <p:strVal val="visible"/>
                                      </p:to>
                                    </p:set>
                                    <p:anim calcmode="lin" valueType="num">
                                      <p:cBhvr additive="base">
                                        <p:cTn id="293" dur="2000" fill="hold"/>
                                        <p:tgtEl>
                                          <p:spTgt spid="82"/>
                                        </p:tgtEl>
                                        <p:attrNameLst>
                                          <p:attrName>ppt_x</p:attrName>
                                        </p:attrNameLst>
                                      </p:cBhvr>
                                      <p:tavLst>
                                        <p:tav tm="0">
                                          <p:val>
                                            <p:strVal val="1+#ppt_w/2"/>
                                          </p:val>
                                        </p:tav>
                                        <p:tav tm="100000">
                                          <p:val>
                                            <p:strVal val="#ppt_x"/>
                                          </p:val>
                                        </p:tav>
                                      </p:tavLst>
                                    </p:anim>
                                    <p:anim calcmode="lin" valueType="num">
                                      <p:cBhvr additive="base">
                                        <p:cTn id="294" dur="2000" fill="hold"/>
                                        <p:tgtEl>
                                          <p:spTgt spid="82"/>
                                        </p:tgtEl>
                                        <p:attrNameLst>
                                          <p:attrName>ppt_y</p:attrName>
                                        </p:attrNameLst>
                                      </p:cBhvr>
                                      <p:tavLst>
                                        <p:tav tm="0">
                                          <p:val>
                                            <p:strVal val="1+#ppt_h/2"/>
                                          </p:val>
                                        </p:tav>
                                        <p:tav tm="100000">
                                          <p:val>
                                            <p:strVal val="#ppt_y"/>
                                          </p:val>
                                        </p:tav>
                                      </p:tavLst>
                                    </p:anim>
                                  </p:childTnLst>
                                </p:cTn>
                              </p:par>
                              <p:par>
                                <p:cTn id="295" presetID="2" presetClass="entr" presetSubtype="6" fill="hold" grpId="0" nodeType="withEffect">
                                  <p:stCondLst>
                                    <p:cond delay="0"/>
                                  </p:stCondLst>
                                  <p:childTnLst>
                                    <p:set>
                                      <p:cBhvr>
                                        <p:cTn id="296" dur="1" fill="hold">
                                          <p:stCondLst>
                                            <p:cond delay="0"/>
                                          </p:stCondLst>
                                        </p:cTn>
                                        <p:tgtEl>
                                          <p:spTgt spid="8"/>
                                        </p:tgtEl>
                                        <p:attrNameLst>
                                          <p:attrName>style.visibility</p:attrName>
                                        </p:attrNameLst>
                                      </p:cBhvr>
                                      <p:to>
                                        <p:strVal val="visible"/>
                                      </p:to>
                                    </p:set>
                                    <p:anim calcmode="lin" valueType="num">
                                      <p:cBhvr additive="base">
                                        <p:cTn id="297" dur="2000" fill="hold"/>
                                        <p:tgtEl>
                                          <p:spTgt spid="8"/>
                                        </p:tgtEl>
                                        <p:attrNameLst>
                                          <p:attrName>ppt_x</p:attrName>
                                        </p:attrNameLst>
                                      </p:cBhvr>
                                      <p:tavLst>
                                        <p:tav tm="0">
                                          <p:val>
                                            <p:strVal val="1+#ppt_w/2"/>
                                          </p:val>
                                        </p:tav>
                                        <p:tav tm="100000">
                                          <p:val>
                                            <p:strVal val="#ppt_x"/>
                                          </p:val>
                                        </p:tav>
                                      </p:tavLst>
                                    </p:anim>
                                    <p:anim calcmode="lin" valueType="num">
                                      <p:cBhvr additive="base">
                                        <p:cTn id="298" dur="2000" fill="hold"/>
                                        <p:tgtEl>
                                          <p:spTgt spid="8"/>
                                        </p:tgtEl>
                                        <p:attrNameLst>
                                          <p:attrName>ppt_y</p:attrName>
                                        </p:attrNameLst>
                                      </p:cBhvr>
                                      <p:tavLst>
                                        <p:tav tm="0">
                                          <p:val>
                                            <p:strVal val="1+#ppt_h/2"/>
                                          </p:val>
                                        </p:tav>
                                        <p:tav tm="100000">
                                          <p:val>
                                            <p:strVal val="#ppt_y"/>
                                          </p:val>
                                        </p:tav>
                                      </p:tavLst>
                                    </p:anim>
                                  </p:childTnLst>
                                </p:cTn>
                              </p:par>
                              <p:par>
                                <p:cTn id="299" presetID="2" presetClass="entr" presetSubtype="6" fill="hold" grpId="0" nodeType="withEffect">
                                  <p:stCondLst>
                                    <p:cond delay="0"/>
                                  </p:stCondLst>
                                  <p:childTnLst>
                                    <p:set>
                                      <p:cBhvr>
                                        <p:cTn id="300" dur="1" fill="hold">
                                          <p:stCondLst>
                                            <p:cond delay="0"/>
                                          </p:stCondLst>
                                        </p:cTn>
                                        <p:tgtEl>
                                          <p:spTgt spid="18"/>
                                        </p:tgtEl>
                                        <p:attrNameLst>
                                          <p:attrName>style.visibility</p:attrName>
                                        </p:attrNameLst>
                                      </p:cBhvr>
                                      <p:to>
                                        <p:strVal val="visible"/>
                                      </p:to>
                                    </p:set>
                                    <p:anim calcmode="lin" valueType="num">
                                      <p:cBhvr additive="base">
                                        <p:cTn id="301" dur="2000" fill="hold"/>
                                        <p:tgtEl>
                                          <p:spTgt spid="18"/>
                                        </p:tgtEl>
                                        <p:attrNameLst>
                                          <p:attrName>ppt_x</p:attrName>
                                        </p:attrNameLst>
                                      </p:cBhvr>
                                      <p:tavLst>
                                        <p:tav tm="0">
                                          <p:val>
                                            <p:strVal val="1+#ppt_w/2"/>
                                          </p:val>
                                        </p:tav>
                                        <p:tav tm="100000">
                                          <p:val>
                                            <p:strVal val="#ppt_x"/>
                                          </p:val>
                                        </p:tav>
                                      </p:tavLst>
                                    </p:anim>
                                    <p:anim calcmode="lin" valueType="num">
                                      <p:cBhvr additive="base">
                                        <p:cTn id="302" dur="2000" fill="hold"/>
                                        <p:tgtEl>
                                          <p:spTgt spid="18"/>
                                        </p:tgtEl>
                                        <p:attrNameLst>
                                          <p:attrName>ppt_y</p:attrName>
                                        </p:attrNameLst>
                                      </p:cBhvr>
                                      <p:tavLst>
                                        <p:tav tm="0">
                                          <p:val>
                                            <p:strVal val="1+#ppt_h/2"/>
                                          </p:val>
                                        </p:tav>
                                        <p:tav tm="100000">
                                          <p:val>
                                            <p:strVal val="#ppt_y"/>
                                          </p:val>
                                        </p:tav>
                                      </p:tavLst>
                                    </p:anim>
                                  </p:childTnLst>
                                </p:cTn>
                              </p:par>
                              <p:par>
                                <p:cTn id="303" presetID="2" presetClass="entr" presetSubtype="6" fill="hold" grpId="0" nodeType="withEffect">
                                  <p:stCondLst>
                                    <p:cond delay="0"/>
                                  </p:stCondLst>
                                  <p:childTnLst>
                                    <p:set>
                                      <p:cBhvr>
                                        <p:cTn id="304" dur="1" fill="hold">
                                          <p:stCondLst>
                                            <p:cond delay="0"/>
                                          </p:stCondLst>
                                        </p:cTn>
                                        <p:tgtEl>
                                          <p:spTgt spid="28"/>
                                        </p:tgtEl>
                                        <p:attrNameLst>
                                          <p:attrName>style.visibility</p:attrName>
                                        </p:attrNameLst>
                                      </p:cBhvr>
                                      <p:to>
                                        <p:strVal val="visible"/>
                                      </p:to>
                                    </p:set>
                                    <p:anim calcmode="lin" valueType="num">
                                      <p:cBhvr additive="base">
                                        <p:cTn id="305" dur="2000" fill="hold"/>
                                        <p:tgtEl>
                                          <p:spTgt spid="28"/>
                                        </p:tgtEl>
                                        <p:attrNameLst>
                                          <p:attrName>ppt_x</p:attrName>
                                        </p:attrNameLst>
                                      </p:cBhvr>
                                      <p:tavLst>
                                        <p:tav tm="0">
                                          <p:val>
                                            <p:strVal val="1+#ppt_w/2"/>
                                          </p:val>
                                        </p:tav>
                                        <p:tav tm="100000">
                                          <p:val>
                                            <p:strVal val="#ppt_x"/>
                                          </p:val>
                                        </p:tav>
                                      </p:tavLst>
                                    </p:anim>
                                    <p:anim calcmode="lin" valueType="num">
                                      <p:cBhvr additive="base">
                                        <p:cTn id="306" dur="2000" fill="hold"/>
                                        <p:tgtEl>
                                          <p:spTgt spid="28"/>
                                        </p:tgtEl>
                                        <p:attrNameLst>
                                          <p:attrName>ppt_y</p:attrName>
                                        </p:attrNameLst>
                                      </p:cBhvr>
                                      <p:tavLst>
                                        <p:tav tm="0">
                                          <p:val>
                                            <p:strVal val="1+#ppt_h/2"/>
                                          </p:val>
                                        </p:tav>
                                        <p:tav tm="100000">
                                          <p:val>
                                            <p:strVal val="#ppt_y"/>
                                          </p:val>
                                        </p:tav>
                                      </p:tavLst>
                                    </p:anim>
                                  </p:childTnLst>
                                </p:cTn>
                              </p:par>
                              <p:par>
                                <p:cTn id="307" presetID="2" presetClass="entr" presetSubtype="6" fill="hold" grpId="0" nodeType="withEffect">
                                  <p:stCondLst>
                                    <p:cond delay="0"/>
                                  </p:stCondLst>
                                  <p:childTnLst>
                                    <p:set>
                                      <p:cBhvr>
                                        <p:cTn id="308" dur="1" fill="hold">
                                          <p:stCondLst>
                                            <p:cond delay="0"/>
                                          </p:stCondLst>
                                        </p:cTn>
                                        <p:tgtEl>
                                          <p:spTgt spid="38"/>
                                        </p:tgtEl>
                                        <p:attrNameLst>
                                          <p:attrName>style.visibility</p:attrName>
                                        </p:attrNameLst>
                                      </p:cBhvr>
                                      <p:to>
                                        <p:strVal val="visible"/>
                                      </p:to>
                                    </p:set>
                                    <p:anim calcmode="lin" valueType="num">
                                      <p:cBhvr additive="base">
                                        <p:cTn id="309" dur="2000" fill="hold"/>
                                        <p:tgtEl>
                                          <p:spTgt spid="38"/>
                                        </p:tgtEl>
                                        <p:attrNameLst>
                                          <p:attrName>ppt_x</p:attrName>
                                        </p:attrNameLst>
                                      </p:cBhvr>
                                      <p:tavLst>
                                        <p:tav tm="0">
                                          <p:val>
                                            <p:strVal val="1+#ppt_w/2"/>
                                          </p:val>
                                        </p:tav>
                                        <p:tav tm="100000">
                                          <p:val>
                                            <p:strVal val="#ppt_x"/>
                                          </p:val>
                                        </p:tav>
                                      </p:tavLst>
                                    </p:anim>
                                    <p:anim calcmode="lin" valueType="num">
                                      <p:cBhvr additive="base">
                                        <p:cTn id="310" dur="2000" fill="hold"/>
                                        <p:tgtEl>
                                          <p:spTgt spid="38"/>
                                        </p:tgtEl>
                                        <p:attrNameLst>
                                          <p:attrName>ppt_y</p:attrName>
                                        </p:attrNameLst>
                                      </p:cBhvr>
                                      <p:tavLst>
                                        <p:tav tm="0">
                                          <p:val>
                                            <p:strVal val="1+#ppt_h/2"/>
                                          </p:val>
                                        </p:tav>
                                        <p:tav tm="100000">
                                          <p:val>
                                            <p:strVal val="#ppt_y"/>
                                          </p:val>
                                        </p:tav>
                                      </p:tavLst>
                                    </p:anim>
                                  </p:childTnLst>
                                </p:cTn>
                              </p:par>
                              <p:par>
                                <p:cTn id="311" presetID="2" presetClass="entr" presetSubtype="6" fill="hold" grpId="0" nodeType="withEffect">
                                  <p:stCondLst>
                                    <p:cond delay="0"/>
                                  </p:stCondLst>
                                  <p:childTnLst>
                                    <p:set>
                                      <p:cBhvr>
                                        <p:cTn id="312" dur="1" fill="hold">
                                          <p:stCondLst>
                                            <p:cond delay="0"/>
                                          </p:stCondLst>
                                        </p:cTn>
                                        <p:tgtEl>
                                          <p:spTgt spid="48"/>
                                        </p:tgtEl>
                                        <p:attrNameLst>
                                          <p:attrName>style.visibility</p:attrName>
                                        </p:attrNameLst>
                                      </p:cBhvr>
                                      <p:to>
                                        <p:strVal val="visible"/>
                                      </p:to>
                                    </p:set>
                                    <p:anim calcmode="lin" valueType="num">
                                      <p:cBhvr additive="base">
                                        <p:cTn id="313" dur="2000" fill="hold"/>
                                        <p:tgtEl>
                                          <p:spTgt spid="48"/>
                                        </p:tgtEl>
                                        <p:attrNameLst>
                                          <p:attrName>ppt_x</p:attrName>
                                        </p:attrNameLst>
                                      </p:cBhvr>
                                      <p:tavLst>
                                        <p:tav tm="0">
                                          <p:val>
                                            <p:strVal val="1+#ppt_w/2"/>
                                          </p:val>
                                        </p:tav>
                                        <p:tav tm="100000">
                                          <p:val>
                                            <p:strVal val="#ppt_x"/>
                                          </p:val>
                                        </p:tav>
                                      </p:tavLst>
                                    </p:anim>
                                    <p:anim calcmode="lin" valueType="num">
                                      <p:cBhvr additive="base">
                                        <p:cTn id="314" dur="2000" fill="hold"/>
                                        <p:tgtEl>
                                          <p:spTgt spid="48"/>
                                        </p:tgtEl>
                                        <p:attrNameLst>
                                          <p:attrName>ppt_y</p:attrName>
                                        </p:attrNameLst>
                                      </p:cBhvr>
                                      <p:tavLst>
                                        <p:tav tm="0">
                                          <p:val>
                                            <p:strVal val="1+#ppt_h/2"/>
                                          </p:val>
                                        </p:tav>
                                        <p:tav tm="100000">
                                          <p:val>
                                            <p:strVal val="#ppt_y"/>
                                          </p:val>
                                        </p:tav>
                                      </p:tavLst>
                                    </p:anim>
                                  </p:childTnLst>
                                </p:cTn>
                              </p:par>
                              <p:par>
                                <p:cTn id="315" presetID="2" presetClass="entr" presetSubtype="6" fill="hold" grpId="0" nodeType="withEffect">
                                  <p:stCondLst>
                                    <p:cond delay="0"/>
                                  </p:stCondLst>
                                  <p:childTnLst>
                                    <p:set>
                                      <p:cBhvr>
                                        <p:cTn id="316" dur="1" fill="hold">
                                          <p:stCondLst>
                                            <p:cond delay="0"/>
                                          </p:stCondLst>
                                        </p:cTn>
                                        <p:tgtEl>
                                          <p:spTgt spid="58"/>
                                        </p:tgtEl>
                                        <p:attrNameLst>
                                          <p:attrName>style.visibility</p:attrName>
                                        </p:attrNameLst>
                                      </p:cBhvr>
                                      <p:to>
                                        <p:strVal val="visible"/>
                                      </p:to>
                                    </p:set>
                                    <p:anim calcmode="lin" valueType="num">
                                      <p:cBhvr additive="base">
                                        <p:cTn id="317" dur="2000" fill="hold"/>
                                        <p:tgtEl>
                                          <p:spTgt spid="58"/>
                                        </p:tgtEl>
                                        <p:attrNameLst>
                                          <p:attrName>ppt_x</p:attrName>
                                        </p:attrNameLst>
                                      </p:cBhvr>
                                      <p:tavLst>
                                        <p:tav tm="0">
                                          <p:val>
                                            <p:strVal val="1+#ppt_w/2"/>
                                          </p:val>
                                        </p:tav>
                                        <p:tav tm="100000">
                                          <p:val>
                                            <p:strVal val="#ppt_x"/>
                                          </p:val>
                                        </p:tav>
                                      </p:tavLst>
                                    </p:anim>
                                    <p:anim calcmode="lin" valueType="num">
                                      <p:cBhvr additive="base">
                                        <p:cTn id="318" dur="2000" fill="hold"/>
                                        <p:tgtEl>
                                          <p:spTgt spid="58"/>
                                        </p:tgtEl>
                                        <p:attrNameLst>
                                          <p:attrName>ppt_y</p:attrName>
                                        </p:attrNameLst>
                                      </p:cBhvr>
                                      <p:tavLst>
                                        <p:tav tm="0">
                                          <p:val>
                                            <p:strVal val="1+#ppt_h/2"/>
                                          </p:val>
                                        </p:tav>
                                        <p:tav tm="100000">
                                          <p:val>
                                            <p:strVal val="#ppt_y"/>
                                          </p:val>
                                        </p:tav>
                                      </p:tavLst>
                                    </p:anim>
                                  </p:childTnLst>
                                </p:cTn>
                              </p:par>
                              <p:par>
                                <p:cTn id="319" presetID="2" presetClass="entr" presetSubtype="6" fill="hold" grpId="0" nodeType="withEffect">
                                  <p:stCondLst>
                                    <p:cond delay="0"/>
                                  </p:stCondLst>
                                  <p:childTnLst>
                                    <p:set>
                                      <p:cBhvr>
                                        <p:cTn id="320" dur="1" fill="hold">
                                          <p:stCondLst>
                                            <p:cond delay="0"/>
                                          </p:stCondLst>
                                        </p:cTn>
                                        <p:tgtEl>
                                          <p:spTgt spid="68"/>
                                        </p:tgtEl>
                                        <p:attrNameLst>
                                          <p:attrName>style.visibility</p:attrName>
                                        </p:attrNameLst>
                                      </p:cBhvr>
                                      <p:to>
                                        <p:strVal val="visible"/>
                                      </p:to>
                                    </p:set>
                                    <p:anim calcmode="lin" valueType="num">
                                      <p:cBhvr additive="base">
                                        <p:cTn id="321" dur="2000" fill="hold"/>
                                        <p:tgtEl>
                                          <p:spTgt spid="68"/>
                                        </p:tgtEl>
                                        <p:attrNameLst>
                                          <p:attrName>ppt_x</p:attrName>
                                        </p:attrNameLst>
                                      </p:cBhvr>
                                      <p:tavLst>
                                        <p:tav tm="0">
                                          <p:val>
                                            <p:strVal val="1+#ppt_w/2"/>
                                          </p:val>
                                        </p:tav>
                                        <p:tav tm="100000">
                                          <p:val>
                                            <p:strVal val="#ppt_x"/>
                                          </p:val>
                                        </p:tav>
                                      </p:tavLst>
                                    </p:anim>
                                    <p:anim calcmode="lin" valueType="num">
                                      <p:cBhvr additive="base">
                                        <p:cTn id="322" dur="2000" fill="hold"/>
                                        <p:tgtEl>
                                          <p:spTgt spid="68"/>
                                        </p:tgtEl>
                                        <p:attrNameLst>
                                          <p:attrName>ppt_y</p:attrName>
                                        </p:attrNameLst>
                                      </p:cBhvr>
                                      <p:tavLst>
                                        <p:tav tm="0">
                                          <p:val>
                                            <p:strVal val="1+#ppt_h/2"/>
                                          </p:val>
                                        </p:tav>
                                        <p:tav tm="100000">
                                          <p:val>
                                            <p:strVal val="#ppt_y"/>
                                          </p:val>
                                        </p:tav>
                                      </p:tavLst>
                                    </p:anim>
                                  </p:childTnLst>
                                </p:cTn>
                              </p:par>
                              <p:par>
                                <p:cTn id="323" presetID="2" presetClass="entr" presetSubtype="6" fill="hold" grpId="0" nodeType="withEffect">
                                  <p:stCondLst>
                                    <p:cond delay="0"/>
                                  </p:stCondLst>
                                  <p:childTnLst>
                                    <p:set>
                                      <p:cBhvr>
                                        <p:cTn id="324" dur="1" fill="hold">
                                          <p:stCondLst>
                                            <p:cond delay="0"/>
                                          </p:stCondLst>
                                        </p:cTn>
                                        <p:tgtEl>
                                          <p:spTgt spid="78"/>
                                        </p:tgtEl>
                                        <p:attrNameLst>
                                          <p:attrName>style.visibility</p:attrName>
                                        </p:attrNameLst>
                                      </p:cBhvr>
                                      <p:to>
                                        <p:strVal val="visible"/>
                                      </p:to>
                                    </p:set>
                                    <p:anim calcmode="lin" valueType="num">
                                      <p:cBhvr additive="base">
                                        <p:cTn id="325" dur="2000" fill="hold"/>
                                        <p:tgtEl>
                                          <p:spTgt spid="78"/>
                                        </p:tgtEl>
                                        <p:attrNameLst>
                                          <p:attrName>ppt_x</p:attrName>
                                        </p:attrNameLst>
                                      </p:cBhvr>
                                      <p:tavLst>
                                        <p:tav tm="0">
                                          <p:val>
                                            <p:strVal val="1+#ppt_w/2"/>
                                          </p:val>
                                        </p:tav>
                                        <p:tav tm="100000">
                                          <p:val>
                                            <p:strVal val="#ppt_x"/>
                                          </p:val>
                                        </p:tav>
                                      </p:tavLst>
                                    </p:anim>
                                    <p:anim calcmode="lin" valueType="num">
                                      <p:cBhvr additive="base">
                                        <p:cTn id="326" dur="2000" fill="hold"/>
                                        <p:tgtEl>
                                          <p:spTgt spid="78"/>
                                        </p:tgtEl>
                                        <p:attrNameLst>
                                          <p:attrName>ppt_y</p:attrName>
                                        </p:attrNameLst>
                                      </p:cBhvr>
                                      <p:tavLst>
                                        <p:tav tm="0">
                                          <p:val>
                                            <p:strVal val="1+#ppt_h/2"/>
                                          </p:val>
                                        </p:tav>
                                        <p:tav tm="100000">
                                          <p:val>
                                            <p:strVal val="#ppt_y"/>
                                          </p:val>
                                        </p:tav>
                                      </p:tavLst>
                                    </p:anim>
                                  </p:childTnLst>
                                </p:cTn>
                              </p:par>
                              <p:par>
                                <p:cTn id="327" presetID="3" presetClass="entr" presetSubtype="10" fill="hold" grpId="3" nodeType="withEffect">
                                  <p:stCondLst>
                                    <p:cond delay="0"/>
                                  </p:stCondLst>
                                  <p:childTnLst>
                                    <p:set>
                                      <p:cBhvr>
                                        <p:cTn id="328" dur="1" fill="hold">
                                          <p:stCondLst>
                                            <p:cond delay="0"/>
                                          </p:stCondLst>
                                        </p:cTn>
                                        <p:tgtEl>
                                          <p:spTgt spid="3"/>
                                        </p:tgtEl>
                                        <p:attrNameLst>
                                          <p:attrName>style.visibility</p:attrName>
                                        </p:attrNameLst>
                                      </p:cBhvr>
                                      <p:to>
                                        <p:strVal val="visible"/>
                                      </p:to>
                                    </p:set>
                                    <p:animEffect transition="in" filter="blinds(horizontal)">
                                      <p:cBhvr>
                                        <p:cTn id="329" dur="2000"/>
                                        <p:tgtEl>
                                          <p:spTgt spid="3"/>
                                        </p:tgtEl>
                                      </p:cBhvr>
                                    </p:animEffect>
                                  </p:childTnLst>
                                </p:cTn>
                              </p:par>
                              <p:par>
                                <p:cTn id="330" presetID="3" presetClass="entr" presetSubtype="10" fill="hold" grpId="3" nodeType="withEffect">
                                  <p:stCondLst>
                                    <p:cond delay="0"/>
                                  </p:stCondLst>
                                  <p:childTnLst>
                                    <p:set>
                                      <p:cBhvr>
                                        <p:cTn id="331" dur="1" fill="hold">
                                          <p:stCondLst>
                                            <p:cond delay="0"/>
                                          </p:stCondLst>
                                        </p:cTn>
                                        <p:tgtEl>
                                          <p:spTgt spid="4"/>
                                        </p:tgtEl>
                                        <p:attrNameLst>
                                          <p:attrName>style.visibility</p:attrName>
                                        </p:attrNameLst>
                                      </p:cBhvr>
                                      <p:to>
                                        <p:strVal val="visible"/>
                                      </p:to>
                                    </p:set>
                                    <p:animEffect transition="in" filter="blinds(horizontal)">
                                      <p:cBhvr>
                                        <p:cTn id="332" dur="2000"/>
                                        <p:tgtEl>
                                          <p:spTgt spid="4"/>
                                        </p:tgtEl>
                                      </p:cBhvr>
                                    </p:animEffect>
                                  </p:childTnLst>
                                </p:cTn>
                              </p:par>
                              <p:par>
                                <p:cTn id="333" presetID="3" presetClass="entr" presetSubtype="10" fill="hold" grpId="3" nodeType="withEffect">
                                  <p:stCondLst>
                                    <p:cond delay="0"/>
                                  </p:stCondLst>
                                  <p:childTnLst>
                                    <p:set>
                                      <p:cBhvr>
                                        <p:cTn id="334" dur="1" fill="hold">
                                          <p:stCondLst>
                                            <p:cond delay="0"/>
                                          </p:stCondLst>
                                        </p:cTn>
                                        <p:tgtEl>
                                          <p:spTgt spid="5"/>
                                        </p:tgtEl>
                                        <p:attrNameLst>
                                          <p:attrName>style.visibility</p:attrName>
                                        </p:attrNameLst>
                                      </p:cBhvr>
                                      <p:to>
                                        <p:strVal val="visible"/>
                                      </p:to>
                                    </p:set>
                                    <p:animEffect transition="in" filter="blinds(horizontal)">
                                      <p:cBhvr>
                                        <p:cTn id="335" dur="2000"/>
                                        <p:tgtEl>
                                          <p:spTgt spid="5"/>
                                        </p:tgtEl>
                                      </p:cBhvr>
                                    </p:animEffect>
                                  </p:childTnLst>
                                </p:cTn>
                              </p:par>
                              <p:par>
                                <p:cTn id="336" presetID="3" presetClass="entr" presetSubtype="10" fill="hold" grpId="3" nodeType="withEffect">
                                  <p:stCondLst>
                                    <p:cond delay="0"/>
                                  </p:stCondLst>
                                  <p:childTnLst>
                                    <p:set>
                                      <p:cBhvr>
                                        <p:cTn id="337" dur="1" fill="hold">
                                          <p:stCondLst>
                                            <p:cond delay="0"/>
                                          </p:stCondLst>
                                        </p:cTn>
                                        <p:tgtEl>
                                          <p:spTgt spid="6"/>
                                        </p:tgtEl>
                                        <p:attrNameLst>
                                          <p:attrName>style.visibility</p:attrName>
                                        </p:attrNameLst>
                                      </p:cBhvr>
                                      <p:to>
                                        <p:strVal val="visible"/>
                                      </p:to>
                                    </p:set>
                                    <p:animEffect transition="in" filter="blinds(horizontal)">
                                      <p:cBhvr>
                                        <p:cTn id="338" dur="2000"/>
                                        <p:tgtEl>
                                          <p:spTgt spid="6"/>
                                        </p:tgtEl>
                                      </p:cBhvr>
                                    </p:animEffect>
                                  </p:childTnLst>
                                </p:cTn>
                              </p:par>
                              <p:par>
                                <p:cTn id="339" presetID="3" presetClass="entr" presetSubtype="10" fill="hold" grpId="3" nodeType="withEffect">
                                  <p:stCondLst>
                                    <p:cond delay="0"/>
                                  </p:stCondLst>
                                  <p:childTnLst>
                                    <p:set>
                                      <p:cBhvr>
                                        <p:cTn id="340" dur="1" fill="hold">
                                          <p:stCondLst>
                                            <p:cond delay="0"/>
                                          </p:stCondLst>
                                        </p:cTn>
                                        <p:tgtEl>
                                          <p:spTgt spid="7"/>
                                        </p:tgtEl>
                                        <p:attrNameLst>
                                          <p:attrName>style.visibility</p:attrName>
                                        </p:attrNameLst>
                                      </p:cBhvr>
                                      <p:to>
                                        <p:strVal val="visible"/>
                                      </p:to>
                                    </p:set>
                                    <p:animEffect transition="in" filter="blinds(horizontal)">
                                      <p:cBhvr>
                                        <p:cTn id="341" dur="2000"/>
                                        <p:tgtEl>
                                          <p:spTgt spid="7"/>
                                        </p:tgtEl>
                                      </p:cBhvr>
                                    </p:animEffect>
                                  </p:childTnLst>
                                </p:cTn>
                              </p:par>
                              <p:par>
                                <p:cTn id="342" presetID="3" presetClass="entr" presetSubtype="10" fill="hold" grpId="3" nodeType="withEffect">
                                  <p:stCondLst>
                                    <p:cond delay="0"/>
                                  </p:stCondLst>
                                  <p:childTnLst>
                                    <p:set>
                                      <p:cBhvr>
                                        <p:cTn id="343" dur="1" fill="hold">
                                          <p:stCondLst>
                                            <p:cond delay="0"/>
                                          </p:stCondLst>
                                        </p:cTn>
                                        <p:tgtEl>
                                          <p:spTgt spid="8"/>
                                        </p:tgtEl>
                                        <p:attrNameLst>
                                          <p:attrName>style.visibility</p:attrName>
                                        </p:attrNameLst>
                                      </p:cBhvr>
                                      <p:to>
                                        <p:strVal val="visible"/>
                                      </p:to>
                                    </p:set>
                                    <p:animEffect transition="in" filter="blinds(horizontal)">
                                      <p:cBhvr>
                                        <p:cTn id="344" dur="2000"/>
                                        <p:tgtEl>
                                          <p:spTgt spid="8"/>
                                        </p:tgtEl>
                                      </p:cBhvr>
                                    </p:animEffect>
                                  </p:childTnLst>
                                </p:cTn>
                              </p:par>
                              <p:par>
                                <p:cTn id="345" presetID="3" presetClass="entr" presetSubtype="10" fill="hold" grpId="3" nodeType="withEffect">
                                  <p:stCondLst>
                                    <p:cond delay="0"/>
                                  </p:stCondLst>
                                  <p:childTnLst>
                                    <p:set>
                                      <p:cBhvr>
                                        <p:cTn id="346" dur="1" fill="hold">
                                          <p:stCondLst>
                                            <p:cond delay="0"/>
                                          </p:stCondLst>
                                        </p:cTn>
                                        <p:tgtEl>
                                          <p:spTgt spid="9"/>
                                        </p:tgtEl>
                                        <p:attrNameLst>
                                          <p:attrName>style.visibility</p:attrName>
                                        </p:attrNameLst>
                                      </p:cBhvr>
                                      <p:to>
                                        <p:strVal val="visible"/>
                                      </p:to>
                                    </p:set>
                                    <p:animEffect transition="in" filter="blinds(horizontal)">
                                      <p:cBhvr>
                                        <p:cTn id="347" dur="2000"/>
                                        <p:tgtEl>
                                          <p:spTgt spid="9"/>
                                        </p:tgtEl>
                                      </p:cBhvr>
                                    </p:animEffect>
                                  </p:childTnLst>
                                </p:cTn>
                              </p:par>
                              <p:par>
                                <p:cTn id="348" presetID="3" presetClass="entr" presetSubtype="10" fill="hold" grpId="3" nodeType="withEffect">
                                  <p:stCondLst>
                                    <p:cond delay="0"/>
                                  </p:stCondLst>
                                  <p:childTnLst>
                                    <p:set>
                                      <p:cBhvr>
                                        <p:cTn id="349" dur="1" fill="hold">
                                          <p:stCondLst>
                                            <p:cond delay="0"/>
                                          </p:stCondLst>
                                        </p:cTn>
                                        <p:tgtEl>
                                          <p:spTgt spid="10"/>
                                        </p:tgtEl>
                                        <p:attrNameLst>
                                          <p:attrName>style.visibility</p:attrName>
                                        </p:attrNameLst>
                                      </p:cBhvr>
                                      <p:to>
                                        <p:strVal val="visible"/>
                                      </p:to>
                                    </p:set>
                                    <p:animEffect transition="in" filter="blinds(horizontal)">
                                      <p:cBhvr>
                                        <p:cTn id="350" dur="2000"/>
                                        <p:tgtEl>
                                          <p:spTgt spid="10"/>
                                        </p:tgtEl>
                                      </p:cBhvr>
                                    </p:animEffect>
                                  </p:childTnLst>
                                </p:cTn>
                              </p:par>
                              <p:par>
                                <p:cTn id="351" presetID="3" presetClass="entr" presetSubtype="10" fill="hold" grpId="3" nodeType="withEffect">
                                  <p:stCondLst>
                                    <p:cond delay="0"/>
                                  </p:stCondLst>
                                  <p:childTnLst>
                                    <p:set>
                                      <p:cBhvr>
                                        <p:cTn id="352" dur="1" fill="hold">
                                          <p:stCondLst>
                                            <p:cond delay="0"/>
                                          </p:stCondLst>
                                        </p:cTn>
                                        <p:tgtEl>
                                          <p:spTgt spid="11"/>
                                        </p:tgtEl>
                                        <p:attrNameLst>
                                          <p:attrName>style.visibility</p:attrName>
                                        </p:attrNameLst>
                                      </p:cBhvr>
                                      <p:to>
                                        <p:strVal val="visible"/>
                                      </p:to>
                                    </p:set>
                                    <p:animEffect transition="in" filter="blinds(horizontal)">
                                      <p:cBhvr>
                                        <p:cTn id="353" dur="2000"/>
                                        <p:tgtEl>
                                          <p:spTgt spid="11"/>
                                        </p:tgtEl>
                                      </p:cBhvr>
                                    </p:animEffect>
                                  </p:childTnLst>
                                </p:cTn>
                              </p:par>
                              <p:par>
                                <p:cTn id="354" presetID="3" presetClass="entr" presetSubtype="10" fill="hold" grpId="3" nodeType="withEffect">
                                  <p:stCondLst>
                                    <p:cond delay="0"/>
                                  </p:stCondLst>
                                  <p:childTnLst>
                                    <p:set>
                                      <p:cBhvr>
                                        <p:cTn id="355" dur="1" fill="hold">
                                          <p:stCondLst>
                                            <p:cond delay="0"/>
                                          </p:stCondLst>
                                        </p:cTn>
                                        <p:tgtEl>
                                          <p:spTgt spid="12"/>
                                        </p:tgtEl>
                                        <p:attrNameLst>
                                          <p:attrName>style.visibility</p:attrName>
                                        </p:attrNameLst>
                                      </p:cBhvr>
                                      <p:to>
                                        <p:strVal val="visible"/>
                                      </p:to>
                                    </p:set>
                                    <p:animEffect transition="in" filter="blinds(horizontal)">
                                      <p:cBhvr>
                                        <p:cTn id="356" dur="2000"/>
                                        <p:tgtEl>
                                          <p:spTgt spid="12"/>
                                        </p:tgtEl>
                                      </p:cBhvr>
                                    </p:animEffect>
                                  </p:childTnLst>
                                </p:cTn>
                              </p:par>
                              <p:par>
                                <p:cTn id="357" presetID="3" presetClass="entr" presetSubtype="10" fill="hold" grpId="3" nodeType="withEffect">
                                  <p:stCondLst>
                                    <p:cond delay="0"/>
                                  </p:stCondLst>
                                  <p:childTnLst>
                                    <p:set>
                                      <p:cBhvr>
                                        <p:cTn id="358" dur="1" fill="hold">
                                          <p:stCondLst>
                                            <p:cond delay="0"/>
                                          </p:stCondLst>
                                        </p:cTn>
                                        <p:tgtEl>
                                          <p:spTgt spid="13"/>
                                        </p:tgtEl>
                                        <p:attrNameLst>
                                          <p:attrName>style.visibility</p:attrName>
                                        </p:attrNameLst>
                                      </p:cBhvr>
                                      <p:to>
                                        <p:strVal val="visible"/>
                                      </p:to>
                                    </p:set>
                                    <p:animEffect transition="in" filter="blinds(horizontal)">
                                      <p:cBhvr>
                                        <p:cTn id="359" dur="2000"/>
                                        <p:tgtEl>
                                          <p:spTgt spid="13"/>
                                        </p:tgtEl>
                                      </p:cBhvr>
                                    </p:animEffect>
                                  </p:childTnLst>
                                </p:cTn>
                              </p:par>
                              <p:par>
                                <p:cTn id="360" presetID="3" presetClass="entr" presetSubtype="10" fill="hold" grpId="3" nodeType="withEffect">
                                  <p:stCondLst>
                                    <p:cond delay="0"/>
                                  </p:stCondLst>
                                  <p:childTnLst>
                                    <p:set>
                                      <p:cBhvr>
                                        <p:cTn id="361" dur="1" fill="hold">
                                          <p:stCondLst>
                                            <p:cond delay="0"/>
                                          </p:stCondLst>
                                        </p:cTn>
                                        <p:tgtEl>
                                          <p:spTgt spid="14"/>
                                        </p:tgtEl>
                                        <p:attrNameLst>
                                          <p:attrName>style.visibility</p:attrName>
                                        </p:attrNameLst>
                                      </p:cBhvr>
                                      <p:to>
                                        <p:strVal val="visible"/>
                                      </p:to>
                                    </p:set>
                                    <p:animEffect transition="in" filter="blinds(horizontal)">
                                      <p:cBhvr>
                                        <p:cTn id="362" dur="2000"/>
                                        <p:tgtEl>
                                          <p:spTgt spid="14"/>
                                        </p:tgtEl>
                                      </p:cBhvr>
                                    </p:animEffect>
                                  </p:childTnLst>
                                </p:cTn>
                              </p:par>
                              <p:par>
                                <p:cTn id="363" presetID="3" presetClass="entr" presetSubtype="10" fill="hold" grpId="3" nodeType="withEffect">
                                  <p:stCondLst>
                                    <p:cond delay="0"/>
                                  </p:stCondLst>
                                  <p:childTnLst>
                                    <p:set>
                                      <p:cBhvr>
                                        <p:cTn id="364" dur="1" fill="hold">
                                          <p:stCondLst>
                                            <p:cond delay="0"/>
                                          </p:stCondLst>
                                        </p:cTn>
                                        <p:tgtEl>
                                          <p:spTgt spid="15"/>
                                        </p:tgtEl>
                                        <p:attrNameLst>
                                          <p:attrName>style.visibility</p:attrName>
                                        </p:attrNameLst>
                                      </p:cBhvr>
                                      <p:to>
                                        <p:strVal val="visible"/>
                                      </p:to>
                                    </p:set>
                                    <p:animEffect transition="in" filter="blinds(horizontal)">
                                      <p:cBhvr>
                                        <p:cTn id="365" dur="2000"/>
                                        <p:tgtEl>
                                          <p:spTgt spid="15"/>
                                        </p:tgtEl>
                                      </p:cBhvr>
                                    </p:animEffect>
                                  </p:childTnLst>
                                </p:cTn>
                              </p:par>
                              <p:par>
                                <p:cTn id="366" presetID="3" presetClass="entr" presetSubtype="10" fill="hold" grpId="3" nodeType="withEffect">
                                  <p:stCondLst>
                                    <p:cond delay="0"/>
                                  </p:stCondLst>
                                  <p:childTnLst>
                                    <p:set>
                                      <p:cBhvr>
                                        <p:cTn id="367" dur="1" fill="hold">
                                          <p:stCondLst>
                                            <p:cond delay="0"/>
                                          </p:stCondLst>
                                        </p:cTn>
                                        <p:tgtEl>
                                          <p:spTgt spid="16"/>
                                        </p:tgtEl>
                                        <p:attrNameLst>
                                          <p:attrName>style.visibility</p:attrName>
                                        </p:attrNameLst>
                                      </p:cBhvr>
                                      <p:to>
                                        <p:strVal val="visible"/>
                                      </p:to>
                                    </p:set>
                                    <p:animEffect transition="in" filter="blinds(horizontal)">
                                      <p:cBhvr>
                                        <p:cTn id="368" dur="2000"/>
                                        <p:tgtEl>
                                          <p:spTgt spid="16"/>
                                        </p:tgtEl>
                                      </p:cBhvr>
                                    </p:animEffect>
                                  </p:childTnLst>
                                </p:cTn>
                              </p:par>
                              <p:par>
                                <p:cTn id="369" presetID="3" presetClass="entr" presetSubtype="10" fill="hold" grpId="3" nodeType="withEffect">
                                  <p:stCondLst>
                                    <p:cond delay="0"/>
                                  </p:stCondLst>
                                  <p:childTnLst>
                                    <p:set>
                                      <p:cBhvr>
                                        <p:cTn id="370" dur="1" fill="hold">
                                          <p:stCondLst>
                                            <p:cond delay="0"/>
                                          </p:stCondLst>
                                        </p:cTn>
                                        <p:tgtEl>
                                          <p:spTgt spid="17"/>
                                        </p:tgtEl>
                                        <p:attrNameLst>
                                          <p:attrName>style.visibility</p:attrName>
                                        </p:attrNameLst>
                                      </p:cBhvr>
                                      <p:to>
                                        <p:strVal val="visible"/>
                                      </p:to>
                                    </p:set>
                                    <p:animEffect transition="in" filter="blinds(horizontal)">
                                      <p:cBhvr>
                                        <p:cTn id="371" dur="2000"/>
                                        <p:tgtEl>
                                          <p:spTgt spid="17"/>
                                        </p:tgtEl>
                                      </p:cBhvr>
                                    </p:animEffect>
                                  </p:childTnLst>
                                </p:cTn>
                              </p:par>
                              <p:par>
                                <p:cTn id="372" presetID="3" presetClass="entr" presetSubtype="10" fill="hold" grpId="3" nodeType="withEffect">
                                  <p:stCondLst>
                                    <p:cond delay="0"/>
                                  </p:stCondLst>
                                  <p:childTnLst>
                                    <p:set>
                                      <p:cBhvr>
                                        <p:cTn id="373" dur="1" fill="hold">
                                          <p:stCondLst>
                                            <p:cond delay="0"/>
                                          </p:stCondLst>
                                        </p:cTn>
                                        <p:tgtEl>
                                          <p:spTgt spid="18"/>
                                        </p:tgtEl>
                                        <p:attrNameLst>
                                          <p:attrName>style.visibility</p:attrName>
                                        </p:attrNameLst>
                                      </p:cBhvr>
                                      <p:to>
                                        <p:strVal val="visible"/>
                                      </p:to>
                                    </p:set>
                                    <p:animEffect transition="in" filter="blinds(horizontal)">
                                      <p:cBhvr>
                                        <p:cTn id="374" dur="2000"/>
                                        <p:tgtEl>
                                          <p:spTgt spid="18"/>
                                        </p:tgtEl>
                                      </p:cBhvr>
                                    </p:animEffect>
                                  </p:childTnLst>
                                </p:cTn>
                              </p:par>
                              <p:par>
                                <p:cTn id="375" presetID="3" presetClass="entr" presetSubtype="10" fill="hold" grpId="3" nodeType="withEffect">
                                  <p:stCondLst>
                                    <p:cond delay="0"/>
                                  </p:stCondLst>
                                  <p:childTnLst>
                                    <p:set>
                                      <p:cBhvr>
                                        <p:cTn id="376" dur="1" fill="hold">
                                          <p:stCondLst>
                                            <p:cond delay="0"/>
                                          </p:stCondLst>
                                        </p:cTn>
                                        <p:tgtEl>
                                          <p:spTgt spid="19"/>
                                        </p:tgtEl>
                                        <p:attrNameLst>
                                          <p:attrName>style.visibility</p:attrName>
                                        </p:attrNameLst>
                                      </p:cBhvr>
                                      <p:to>
                                        <p:strVal val="visible"/>
                                      </p:to>
                                    </p:set>
                                    <p:animEffect transition="in" filter="blinds(horizontal)">
                                      <p:cBhvr>
                                        <p:cTn id="377" dur="2000"/>
                                        <p:tgtEl>
                                          <p:spTgt spid="19"/>
                                        </p:tgtEl>
                                      </p:cBhvr>
                                    </p:animEffect>
                                  </p:childTnLst>
                                </p:cTn>
                              </p:par>
                              <p:par>
                                <p:cTn id="378" presetID="3" presetClass="entr" presetSubtype="10" fill="hold" grpId="3" nodeType="withEffect">
                                  <p:stCondLst>
                                    <p:cond delay="0"/>
                                  </p:stCondLst>
                                  <p:childTnLst>
                                    <p:set>
                                      <p:cBhvr>
                                        <p:cTn id="379" dur="1" fill="hold">
                                          <p:stCondLst>
                                            <p:cond delay="0"/>
                                          </p:stCondLst>
                                        </p:cTn>
                                        <p:tgtEl>
                                          <p:spTgt spid="20"/>
                                        </p:tgtEl>
                                        <p:attrNameLst>
                                          <p:attrName>style.visibility</p:attrName>
                                        </p:attrNameLst>
                                      </p:cBhvr>
                                      <p:to>
                                        <p:strVal val="visible"/>
                                      </p:to>
                                    </p:set>
                                    <p:animEffect transition="in" filter="blinds(horizontal)">
                                      <p:cBhvr>
                                        <p:cTn id="380" dur="2000"/>
                                        <p:tgtEl>
                                          <p:spTgt spid="20"/>
                                        </p:tgtEl>
                                      </p:cBhvr>
                                    </p:animEffect>
                                  </p:childTnLst>
                                </p:cTn>
                              </p:par>
                              <p:par>
                                <p:cTn id="381" presetID="3" presetClass="entr" presetSubtype="10" fill="hold" grpId="3" nodeType="withEffect">
                                  <p:stCondLst>
                                    <p:cond delay="0"/>
                                  </p:stCondLst>
                                  <p:childTnLst>
                                    <p:set>
                                      <p:cBhvr>
                                        <p:cTn id="382" dur="1" fill="hold">
                                          <p:stCondLst>
                                            <p:cond delay="0"/>
                                          </p:stCondLst>
                                        </p:cTn>
                                        <p:tgtEl>
                                          <p:spTgt spid="21"/>
                                        </p:tgtEl>
                                        <p:attrNameLst>
                                          <p:attrName>style.visibility</p:attrName>
                                        </p:attrNameLst>
                                      </p:cBhvr>
                                      <p:to>
                                        <p:strVal val="visible"/>
                                      </p:to>
                                    </p:set>
                                    <p:animEffect transition="in" filter="blinds(horizontal)">
                                      <p:cBhvr>
                                        <p:cTn id="383" dur="2000"/>
                                        <p:tgtEl>
                                          <p:spTgt spid="21"/>
                                        </p:tgtEl>
                                      </p:cBhvr>
                                    </p:animEffect>
                                  </p:childTnLst>
                                </p:cTn>
                              </p:par>
                              <p:par>
                                <p:cTn id="384" presetID="3" presetClass="entr" presetSubtype="10" fill="hold" grpId="3" nodeType="withEffect">
                                  <p:stCondLst>
                                    <p:cond delay="0"/>
                                  </p:stCondLst>
                                  <p:childTnLst>
                                    <p:set>
                                      <p:cBhvr>
                                        <p:cTn id="385" dur="1" fill="hold">
                                          <p:stCondLst>
                                            <p:cond delay="0"/>
                                          </p:stCondLst>
                                        </p:cTn>
                                        <p:tgtEl>
                                          <p:spTgt spid="22"/>
                                        </p:tgtEl>
                                        <p:attrNameLst>
                                          <p:attrName>style.visibility</p:attrName>
                                        </p:attrNameLst>
                                      </p:cBhvr>
                                      <p:to>
                                        <p:strVal val="visible"/>
                                      </p:to>
                                    </p:set>
                                    <p:animEffect transition="in" filter="blinds(horizontal)">
                                      <p:cBhvr>
                                        <p:cTn id="386" dur="2000"/>
                                        <p:tgtEl>
                                          <p:spTgt spid="22"/>
                                        </p:tgtEl>
                                      </p:cBhvr>
                                    </p:animEffect>
                                  </p:childTnLst>
                                </p:cTn>
                              </p:par>
                              <p:par>
                                <p:cTn id="387" presetID="3" presetClass="entr" presetSubtype="10" fill="hold" grpId="3" nodeType="withEffect">
                                  <p:stCondLst>
                                    <p:cond delay="0"/>
                                  </p:stCondLst>
                                  <p:childTnLst>
                                    <p:set>
                                      <p:cBhvr>
                                        <p:cTn id="388" dur="1" fill="hold">
                                          <p:stCondLst>
                                            <p:cond delay="0"/>
                                          </p:stCondLst>
                                        </p:cTn>
                                        <p:tgtEl>
                                          <p:spTgt spid="23"/>
                                        </p:tgtEl>
                                        <p:attrNameLst>
                                          <p:attrName>style.visibility</p:attrName>
                                        </p:attrNameLst>
                                      </p:cBhvr>
                                      <p:to>
                                        <p:strVal val="visible"/>
                                      </p:to>
                                    </p:set>
                                    <p:animEffect transition="in" filter="blinds(horizontal)">
                                      <p:cBhvr>
                                        <p:cTn id="389" dur="2000"/>
                                        <p:tgtEl>
                                          <p:spTgt spid="23"/>
                                        </p:tgtEl>
                                      </p:cBhvr>
                                    </p:animEffect>
                                  </p:childTnLst>
                                </p:cTn>
                              </p:par>
                              <p:par>
                                <p:cTn id="390" presetID="3" presetClass="entr" presetSubtype="10" fill="hold" grpId="3" nodeType="withEffect">
                                  <p:stCondLst>
                                    <p:cond delay="0"/>
                                  </p:stCondLst>
                                  <p:childTnLst>
                                    <p:set>
                                      <p:cBhvr>
                                        <p:cTn id="391" dur="1" fill="hold">
                                          <p:stCondLst>
                                            <p:cond delay="0"/>
                                          </p:stCondLst>
                                        </p:cTn>
                                        <p:tgtEl>
                                          <p:spTgt spid="24"/>
                                        </p:tgtEl>
                                        <p:attrNameLst>
                                          <p:attrName>style.visibility</p:attrName>
                                        </p:attrNameLst>
                                      </p:cBhvr>
                                      <p:to>
                                        <p:strVal val="visible"/>
                                      </p:to>
                                    </p:set>
                                    <p:animEffect transition="in" filter="blinds(horizontal)">
                                      <p:cBhvr>
                                        <p:cTn id="392" dur="2000"/>
                                        <p:tgtEl>
                                          <p:spTgt spid="24"/>
                                        </p:tgtEl>
                                      </p:cBhvr>
                                    </p:animEffect>
                                  </p:childTnLst>
                                </p:cTn>
                              </p:par>
                              <p:par>
                                <p:cTn id="393" presetID="3" presetClass="entr" presetSubtype="10" fill="hold" grpId="3" nodeType="withEffect">
                                  <p:stCondLst>
                                    <p:cond delay="0"/>
                                  </p:stCondLst>
                                  <p:childTnLst>
                                    <p:set>
                                      <p:cBhvr>
                                        <p:cTn id="394" dur="1" fill="hold">
                                          <p:stCondLst>
                                            <p:cond delay="0"/>
                                          </p:stCondLst>
                                        </p:cTn>
                                        <p:tgtEl>
                                          <p:spTgt spid="25"/>
                                        </p:tgtEl>
                                        <p:attrNameLst>
                                          <p:attrName>style.visibility</p:attrName>
                                        </p:attrNameLst>
                                      </p:cBhvr>
                                      <p:to>
                                        <p:strVal val="visible"/>
                                      </p:to>
                                    </p:set>
                                    <p:animEffect transition="in" filter="blinds(horizontal)">
                                      <p:cBhvr>
                                        <p:cTn id="395" dur="2000"/>
                                        <p:tgtEl>
                                          <p:spTgt spid="25"/>
                                        </p:tgtEl>
                                      </p:cBhvr>
                                    </p:animEffect>
                                  </p:childTnLst>
                                </p:cTn>
                              </p:par>
                              <p:par>
                                <p:cTn id="396" presetID="3" presetClass="entr" presetSubtype="10" fill="hold" grpId="3" nodeType="withEffect">
                                  <p:stCondLst>
                                    <p:cond delay="0"/>
                                  </p:stCondLst>
                                  <p:childTnLst>
                                    <p:set>
                                      <p:cBhvr>
                                        <p:cTn id="397" dur="1" fill="hold">
                                          <p:stCondLst>
                                            <p:cond delay="0"/>
                                          </p:stCondLst>
                                        </p:cTn>
                                        <p:tgtEl>
                                          <p:spTgt spid="26"/>
                                        </p:tgtEl>
                                        <p:attrNameLst>
                                          <p:attrName>style.visibility</p:attrName>
                                        </p:attrNameLst>
                                      </p:cBhvr>
                                      <p:to>
                                        <p:strVal val="visible"/>
                                      </p:to>
                                    </p:set>
                                    <p:animEffect transition="in" filter="blinds(horizontal)">
                                      <p:cBhvr>
                                        <p:cTn id="398" dur="2000"/>
                                        <p:tgtEl>
                                          <p:spTgt spid="26"/>
                                        </p:tgtEl>
                                      </p:cBhvr>
                                    </p:animEffect>
                                  </p:childTnLst>
                                </p:cTn>
                              </p:par>
                              <p:par>
                                <p:cTn id="399" presetID="3" presetClass="entr" presetSubtype="10" fill="hold" grpId="3" nodeType="withEffect">
                                  <p:stCondLst>
                                    <p:cond delay="0"/>
                                  </p:stCondLst>
                                  <p:childTnLst>
                                    <p:set>
                                      <p:cBhvr>
                                        <p:cTn id="400" dur="1" fill="hold">
                                          <p:stCondLst>
                                            <p:cond delay="0"/>
                                          </p:stCondLst>
                                        </p:cTn>
                                        <p:tgtEl>
                                          <p:spTgt spid="27"/>
                                        </p:tgtEl>
                                        <p:attrNameLst>
                                          <p:attrName>style.visibility</p:attrName>
                                        </p:attrNameLst>
                                      </p:cBhvr>
                                      <p:to>
                                        <p:strVal val="visible"/>
                                      </p:to>
                                    </p:set>
                                    <p:animEffect transition="in" filter="blinds(horizontal)">
                                      <p:cBhvr>
                                        <p:cTn id="401" dur="2000"/>
                                        <p:tgtEl>
                                          <p:spTgt spid="27"/>
                                        </p:tgtEl>
                                      </p:cBhvr>
                                    </p:animEffect>
                                  </p:childTnLst>
                                </p:cTn>
                              </p:par>
                              <p:par>
                                <p:cTn id="402" presetID="3" presetClass="entr" presetSubtype="10" fill="hold" grpId="3" nodeType="withEffect">
                                  <p:stCondLst>
                                    <p:cond delay="0"/>
                                  </p:stCondLst>
                                  <p:childTnLst>
                                    <p:set>
                                      <p:cBhvr>
                                        <p:cTn id="403" dur="1" fill="hold">
                                          <p:stCondLst>
                                            <p:cond delay="0"/>
                                          </p:stCondLst>
                                        </p:cTn>
                                        <p:tgtEl>
                                          <p:spTgt spid="28"/>
                                        </p:tgtEl>
                                        <p:attrNameLst>
                                          <p:attrName>style.visibility</p:attrName>
                                        </p:attrNameLst>
                                      </p:cBhvr>
                                      <p:to>
                                        <p:strVal val="visible"/>
                                      </p:to>
                                    </p:set>
                                    <p:animEffect transition="in" filter="blinds(horizontal)">
                                      <p:cBhvr>
                                        <p:cTn id="404" dur="2000"/>
                                        <p:tgtEl>
                                          <p:spTgt spid="28"/>
                                        </p:tgtEl>
                                      </p:cBhvr>
                                    </p:animEffect>
                                  </p:childTnLst>
                                </p:cTn>
                              </p:par>
                              <p:par>
                                <p:cTn id="405" presetID="3" presetClass="entr" presetSubtype="10" fill="hold" grpId="3" nodeType="withEffect">
                                  <p:stCondLst>
                                    <p:cond delay="0"/>
                                  </p:stCondLst>
                                  <p:childTnLst>
                                    <p:set>
                                      <p:cBhvr>
                                        <p:cTn id="406" dur="1" fill="hold">
                                          <p:stCondLst>
                                            <p:cond delay="0"/>
                                          </p:stCondLst>
                                        </p:cTn>
                                        <p:tgtEl>
                                          <p:spTgt spid="29"/>
                                        </p:tgtEl>
                                        <p:attrNameLst>
                                          <p:attrName>style.visibility</p:attrName>
                                        </p:attrNameLst>
                                      </p:cBhvr>
                                      <p:to>
                                        <p:strVal val="visible"/>
                                      </p:to>
                                    </p:set>
                                    <p:animEffect transition="in" filter="blinds(horizontal)">
                                      <p:cBhvr>
                                        <p:cTn id="407" dur="2000"/>
                                        <p:tgtEl>
                                          <p:spTgt spid="29"/>
                                        </p:tgtEl>
                                      </p:cBhvr>
                                    </p:animEffect>
                                  </p:childTnLst>
                                </p:cTn>
                              </p:par>
                              <p:par>
                                <p:cTn id="408" presetID="3" presetClass="entr" presetSubtype="10" fill="hold" grpId="3" nodeType="withEffect">
                                  <p:stCondLst>
                                    <p:cond delay="0"/>
                                  </p:stCondLst>
                                  <p:childTnLst>
                                    <p:set>
                                      <p:cBhvr>
                                        <p:cTn id="409" dur="1" fill="hold">
                                          <p:stCondLst>
                                            <p:cond delay="0"/>
                                          </p:stCondLst>
                                        </p:cTn>
                                        <p:tgtEl>
                                          <p:spTgt spid="30"/>
                                        </p:tgtEl>
                                        <p:attrNameLst>
                                          <p:attrName>style.visibility</p:attrName>
                                        </p:attrNameLst>
                                      </p:cBhvr>
                                      <p:to>
                                        <p:strVal val="visible"/>
                                      </p:to>
                                    </p:set>
                                    <p:animEffect transition="in" filter="blinds(horizontal)">
                                      <p:cBhvr>
                                        <p:cTn id="410" dur="2000"/>
                                        <p:tgtEl>
                                          <p:spTgt spid="30"/>
                                        </p:tgtEl>
                                      </p:cBhvr>
                                    </p:animEffect>
                                  </p:childTnLst>
                                </p:cTn>
                              </p:par>
                              <p:par>
                                <p:cTn id="411" presetID="3" presetClass="entr" presetSubtype="10" fill="hold" grpId="3" nodeType="withEffect">
                                  <p:stCondLst>
                                    <p:cond delay="0"/>
                                  </p:stCondLst>
                                  <p:childTnLst>
                                    <p:set>
                                      <p:cBhvr>
                                        <p:cTn id="412" dur="1" fill="hold">
                                          <p:stCondLst>
                                            <p:cond delay="0"/>
                                          </p:stCondLst>
                                        </p:cTn>
                                        <p:tgtEl>
                                          <p:spTgt spid="31"/>
                                        </p:tgtEl>
                                        <p:attrNameLst>
                                          <p:attrName>style.visibility</p:attrName>
                                        </p:attrNameLst>
                                      </p:cBhvr>
                                      <p:to>
                                        <p:strVal val="visible"/>
                                      </p:to>
                                    </p:set>
                                    <p:animEffect transition="in" filter="blinds(horizontal)">
                                      <p:cBhvr>
                                        <p:cTn id="413" dur="2000"/>
                                        <p:tgtEl>
                                          <p:spTgt spid="31"/>
                                        </p:tgtEl>
                                      </p:cBhvr>
                                    </p:animEffect>
                                  </p:childTnLst>
                                </p:cTn>
                              </p:par>
                              <p:par>
                                <p:cTn id="414" presetID="3" presetClass="entr" presetSubtype="10" fill="hold" grpId="3" nodeType="withEffect">
                                  <p:stCondLst>
                                    <p:cond delay="0"/>
                                  </p:stCondLst>
                                  <p:childTnLst>
                                    <p:set>
                                      <p:cBhvr>
                                        <p:cTn id="415" dur="1" fill="hold">
                                          <p:stCondLst>
                                            <p:cond delay="0"/>
                                          </p:stCondLst>
                                        </p:cTn>
                                        <p:tgtEl>
                                          <p:spTgt spid="32"/>
                                        </p:tgtEl>
                                        <p:attrNameLst>
                                          <p:attrName>style.visibility</p:attrName>
                                        </p:attrNameLst>
                                      </p:cBhvr>
                                      <p:to>
                                        <p:strVal val="visible"/>
                                      </p:to>
                                    </p:set>
                                    <p:animEffect transition="in" filter="blinds(horizontal)">
                                      <p:cBhvr>
                                        <p:cTn id="416" dur="2000"/>
                                        <p:tgtEl>
                                          <p:spTgt spid="32"/>
                                        </p:tgtEl>
                                      </p:cBhvr>
                                    </p:animEffect>
                                  </p:childTnLst>
                                </p:cTn>
                              </p:par>
                              <p:par>
                                <p:cTn id="417" presetID="3" presetClass="entr" presetSubtype="10" fill="hold" grpId="3" nodeType="withEffect">
                                  <p:stCondLst>
                                    <p:cond delay="0"/>
                                  </p:stCondLst>
                                  <p:childTnLst>
                                    <p:set>
                                      <p:cBhvr>
                                        <p:cTn id="418" dur="1" fill="hold">
                                          <p:stCondLst>
                                            <p:cond delay="0"/>
                                          </p:stCondLst>
                                        </p:cTn>
                                        <p:tgtEl>
                                          <p:spTgt spid="33"/>
                                        </p:tgtEl>
                                        <p:attrNameLst>
                                          <p:attrName>style.visibility</p:attrName>
                                        </p:attrNameLst>
                                      </p:cBhvr>
                                      <p:to>
                                        <p:strVal val="visible"/>
                                      </p:to>
                                    </p:set>
                                    <p:animEffect transition="in" filter="blinds(horizontal)">
                                      <p:cBhvr>
                                        <p:cTn id="419" dur="2000"/>
                                        <p:tgtEl>
                                          <p:spTgt spid="33"/>
                                        </p:tgtEl>
                                      </p:cBhvr>
                                    </p:animEffect>
                                  </p:childTnLst>
                                </p:cTn>
                              </p:par>
                              <p:par>
                                <p:cTn id="420" presetID="3" presetClass="entr" presetSubtype="10" fill="hold" grpId="3" nodeType="withEffect">
                                  <p:stCondLst>
                                    <p:cond delay="0"/>
                                  </p:stCondLst>
                                  <p:childTnLst>
                                    <p:set>
                                      <p:cBhvr>
                                        <p:cTn id="421" dur="1" fill="hold">
                                          <p:stCondLst>
                                            <p:cond delay="0"/>
                                          </p:stCondLst>
                                        </p:cTn>
                                        <p:tgtEl>
                                          <p:spTgt spid="34"/>
                                        </p:tgtEl>
                                        <p:attrNameLst>
                                          <p:attrName>style.visibility</p:attrName>
                                        </p:attrNameLst>
                                      </p:cBhvr>
                                      <p:to>
                                        <p:strVal val="visible"/>
                                      </p:to>
                                    </p:set>
                                    <p:animEffect transition="in" filter="blinds(horizontal)">
                                      <p:cBhvr>
                                        <p:cTn id="422" dur="2000"/>
                                        <p:tgtEl>
                                          <p:spTgt spid="34"/>
                                        </p:tgtEl>
                                      </p:cBhvr>
                                    </p:animEffect>
                                  </p:childTnLst>
                                </p:cTn>
                              </p:par>
                              <p:par>
                                <p:cTn id="423" presetID="3" presetClass="entr" presetSubtype="10" fill="hold" grpId="3" nodeType="withEffect">
                                  <p:stCondLst>
                                    <p:cond delay="0"/>
                                  </p:stCondLst>
                                  <p:childTnLst>
                                    <p:set>
                                      <p:cBhvr>
                                        <p:cTn id="424" dur="1" fill="hold">
                                          <p:stCondLst>
                                            <p:cond delay="0"/>
                                          </p:stCondLst>
                                        </p:cTn>
                                        <p:tgtEl>
                                          <p:spTgt spid="35"/>
                                        </p:tgtEl>
                                        <p:attrNameLst>
                                          <p:attrName>style.visibility</p:attrName>
                                        </p:attrNameLst>
                                      </p:cBhvr>
                                      <p:to>
                                        <p:strVal val="visible"/>
                                      </p:to>
                                    </p:set>
                                    <p:animEffect transition="in" filter="blinds(horizontal)">
                                      <p:cBhvr>
                                        <p:cTn id="425" dur="2000"/>
                                        <p:tgtEl>
                                          <p:spTgt spid="35"/>
                                        </p:tgtEl>
                                      </p:cBhvr>
                                    </p:animEffect>
                                  </p:childTnLst>
                                </p:cTn>
                              </p:par>
                              <p:par>
                                <p:cTn id="426" presetID="3" presetClass="entr" presetSubtype="10" fill="hold" grpId="3" nodeType="withEffect">
                                  <p:stCondLst>
                                    <p:cond delay="0"/>
                                  </p:stCondLst>
                                  <p:childTnLst>
                                    <p:set>
                                      <p:cBhvr>
                                        <p:cTn id="427" dur="1" fill="hold">
                                          <p:stCondLst>
                                            <p:cond delay="0"/>
                                          </p:stCondLst>
                                        </p:cTn>
                                        <p:tgtEl>
                                          <p:spTgt spid="36"/>
                                        </p:tgtEl>
                                        <p:attrNameLst>
                                          <p:attrName>style.visibility</p:attrName>
                                        </p:attrNameLst>
                                      </p:cBhvr>
                                      <p:to>
                                        <p:strVal val="visible"/>
                                      </p:to>
                                    </p:set>
                                    <p:animEffect transition="in" filter="blinds(horizontal)">
                                      <p:cBhvr>
                                        <p:cTn id="428" dur="2000"/>
                                        <p:tgtEl>
                                          <p:spTgt spid="36"/>
                                        </p:tgtEl>
                                      </p:cBhvr>
                                    </p:animEffect>
                                  </p:childTnLst>
                                </p:cTn>
                              </p:par>
                              <p:par>
                                <p:cTn id="429" presetID="3" presetClass="entr" presetSubtype="10" fill="hold" grpId="3" nodeType="withEffect">
                                  <p:stCondLst>
                                    <p:cond delay="0"/>
                                  </p:stCondLst>
                                  <p:childTnLst>
                                    <p:set>
                                      <p:cBhvr>
                                        <p:cTn id="430" dur="1" fill="hold">
                                          <p:stCondLst>
                                            <p:cond delay="0"/>
                                          </p:stCondLst>
                                        </p:cTn>
                                        <p:tgtEl>
                                          <p:spTgt spid="37"/>
                                        </p:tgtEl>
                                        <p:attrNameLst>
                                          <p:attrName>style.visibility</p:attrName>
                                        </p:attrNameLst>
                                      </p:cBhvr>
                                      <p:to>
                                        <p:strVal val="visible"/>
                                      </p:to>
                                    </p:set>
                                    <p:animEffect transition="in" filter="blinds(horizontal)">
                                      <p:cBhvr>
                                        <p:cTn id="431" dur="2000"/>
                                        <p:tgtEl>
                                          <p:spTgt spid="37"/>
                                        </p:tgtEl>
                                      </p:cBhvr>
                                    </p:animEffect>
                                  </p:childTnLst>
                                </p:cTn>
                              </p:par>
                              <p:par>
                                <p:cTn id="432" presetID="3" presetClass="entr" presetSubtype="10" fill="hold" grpId="3" nodeType="withEffect">
                                  <p:stCondLst>
                                    <p:cond delay="0"/>
                                  </p:stCondLst>
                                  <p:childTnLst>
                                    <p:set>
                                      <p:cBhvr>
                                        <p:cTn id="433" dur="1" fill="hold">
                                          <p:stCondLst>
                                            <p:cond delay="0"/>
                                          </p:stCondLst>
                                        </p:cTn>
                                        <p:tgtEl>
                                          <p:spTgt spid="38"/>
                                        </p:tgtEl>
                                        <p:attrNameLst>
                                          <p:attrName>style.visibility</p:attrName>
                                        </p:attrNameLst>
                                      </p:cBhvr>
                                      <p:to>
                                        <p:strVal val="visible"/>
                                      </p:to>
                                    </p:set>
                                    <p:animEffect transition="in" filter="blinds(horizontal)">
                                      <p:cBhvr>
                                        <p:cTn id="434" dur="2000"/>
                                        <p:tgtEl>
                                          <p:spTgt spid="38"/>
                                        </p:tgtEl>
                                      </p:cBhvr>
                                    </p:animEffect>
                                  </p:childTnLst>
                                </p:cTn>
                              </p:par>
                              <p:par>
                                <p:cTn id="435" presetID="3" presetClass="entr" presetSubtype="10" fill="hold" grpId="3" nodeType="withEffect">
                                  <p:stCondLst>
                                    <p:cond delay="0"/>
                                  </p:stCondLst>
                                  <p:childTnLst>
                                    <p:set>
                                      <p:cBhvr>
                                        <p:cTn id="436" dur="1" fill="hold">
                                          <p:stCondLst>
                                            <p:cond delay="0"/>
                                          </p:stCondLst>
                                        </p:cTn>
                                        <p:tgtEl>
                                          <p:spTgt spid="39"/>
                                        </p:tgtEl>
                                        <p:attrNameLst>
                                          <p:attrName>style.visibility</p:attrName>
                                        </p:attrNameLst>
                                      </p:cBhvr>
                                      <p:to>
                                        <p:strVal val="visible"/>
                                      </p:to>
                                    </p:set>
                                    <p:animEffect transition="in" filter="blinds(horizontal)">
                                      <p:cBhvr>
                                        <p:cTn id="437" dur="2000"/>
                                        <p:tgtEl>
                                          <p:spTgt spid="39"/>
                                        </p:tgtEl>
                                      </p:cBhvr>
                                    </p:animEffect>
                                  </p:childTnLst>
                                </p:cTn>
                              </p:par>
                              <p:par>
                                <p:cTn id="438" presetID="3" presetClass="entr" presetSubtype="10" fill="hold" grpId="3" nodeType="withEffect">
                                  <p:stCondLst>
                                    <p:cond delay="0"/>
                                  </p:stCondLst>
                                  <p:childTnLst>
                                    <p:set>
                                      <p:cBhvr>
                                        <p:cTn id="439" dur="1" fill="hold">
                                          <p:stCondLst>
                                            <p:cond delay="0"/>
                                          </p:stCondLst>
                                        </p:cTn>
                                        <p:tgtEl>
                                          <p:spTgt spid="40"/>
                                        </p:tgtEl>
                                        <p:attrNameLst>
                                          <p:attrName>style.visibility</p:attrName>
                                        </p:attrNameLst>
                                      </p:cBhvr>
                                      <p:to>
                                        <p:strVal val="visible"/>
                                      </p:to>
                                    </p:set>
                                    <p:animEffect transition="in" filter="blinds(horizontal)">
                                      <p:cBhvr>
                                        <p:cTn id="440" dur="2000"/>
                                        <p:tgtEl>
                                          <p:spTgt spid="40"/>
                                        </p:tgtEl>
                                      </p:cBhvr>
                                    </p:animEffect>
                                  </p:childTnLst>
                                </p:cTn>
                              </p:par>
                              <p:par>
                                <p:cTn id="441" presetID="3" presetClass="entr" presetSubtype="10" fill="hold" grpId="3" nodeType="withEffect">
                                  <p:stCondLst>
                                    <p:cond delay="0"/>
                                  </p:stCondLst>
                                  <p:childTnLst>
                                    <p:set>
                                      <p:cBhvr>
                                        <p:cTn id="442" dur="1" fill="hold">
                                          <p:stCondLst>
                                            <p:cond delay="0"/>
                                          </p:stCondLst>
                                        </p:cTn>
                                        <p:tgtEl>
                                          <p:spTgt spid="41"/>
                                        </p:tgtEl>
                                        <p:attrNameLst>
                                          <p:attrName>style.visibility</p:attrName>
                                        </p:attrNameLst>
                                      </p:cBhvr>
                                      <p:to>
                                        <p:strVal val="visible"/>
                                      </p:to>
                                    </p:set>
                                    <p:animEffect transition="in" filter="blinds(horizontal)">
                                      <p:cBhvr>
                                        <p:cTn id="443" dur="2000"/>
                                        <p:tgtEl>
                                          <p:spTgt spid="41"/>
                                        </p:tgtEl>
                                      </p:cBhvr>
                                    </p:animEffect>
                                  </p:childTnLst>
                                </p:cTn>
                              </p:par>
                              <p:par>
                                <p:cTn id="444" presetID="3" presetClass="entr" presetSubtype="10" fill="hold" grpId="3" nodeType="withEffect">
                                  <p:stCondLst>
                                    <p:cond delay="0"/>
                                  </p:stCondLst>
                                  <p:childTnLst>
                                    <p:set>
                                      <p:cBhvr>
                                        <p:cTn id="445" dur="1" fill="hold">
                                          <p:stCondLst>
                                            <p:cond delay="0"/>
                                          </p:stCondLst>
                                        </p:cTn>
                                        <p:tgtEl>
                                          <p:spTgt spid="42"/>
                                        </p:tgtEl>
                                        <p:attrNameLst>
                                          <p:attrName>style.visibility</p:attrName>
                                        </p:attrNameLst>
                                      </p:cBhvr>
                                      <p:to>
                                        <p:strVal val="visible"/>
                                      </p:to>
                                    </p:set>
                                    <p:animEffect transition="in" filter="blinds(horizontal)">
                                      <p:cBhvr>
                                        <p:cTn id="446" dur="2000"/>
                                        <p:tgtEl>
                                          <p:spTgt spid="42"/>
                                        </p:tgtEl>
                                      </p:cBhvr>
                                    </p:animEffect>
                                  </p:childTnLst>
                                </p:cTn>
                              </p:par>
                              <p:par>
                                <p:cTn id="447" presetID="3" presetClass="entr" presetSubtype="10" fill="hold" grpId="3" nodeType="withEffect">
                                  <p:stCondLst>
                                    <p:cond delay="0"/>
                                  </p:stCondLst>
                                  <p:childTnLst>
                                    <p:set>
                                      <p:cBhvr>
                                        <p:cTn id="448" dur="1" fill="hold">
                                          <p:stCondLst>
                                            <p:cond delay="0"/>
                                          </p:stCondLst>
                                        </p:cTn>
                                        <p:tgtEl>
                                          <p:spTgt spid="43"/>
                                        </p:tgtEl>
                                        <p:attrNameLst>
                                          <p:attrName>style.visibility</p:attrName>
                                        </p:attrNameLst>
                                      </p:cBhvr>
                                      <p:to>
                                        <p:strVal val="visible"/>
                                      </p:to>
                                    </p:set>
                                    <p:animEffect transition="in" filter="blinds(horizontal)">
                                      <p:cBhvr>
                                        <p:cTn id="449" dur="2000"/>
                                        <p:tgtEl>
                                          <p:spTgt spid="43"/>
                                        </p:tgtEl>
                                      </p:cBhvr>
                                    </p:animEffect>
                                  </p:childTnLst>
                                </p:cTn>
                              </p:par>
                              <p:par>
                                <p:cTn id="450" presetID="3" presetClass="entr" presetSubtype="10" fill="hold" grpId="3" nodeType="withEffect">
                                  <p:stCondLst>
                                    <p:cond delay="0"/>
                                  </p:stCondLst>
                                  <p:childTnLst>
                                    <p:set>
                                      <p:cBhvr>
                                        <p:cTn id="451" dur="1" fill="hold">
                                          <p:stCondLst>
                                            <p:cond delay="0"/>
                                          </p:stCondLst>
                                        </p:cTn>
                                        <p:tgtEl>
                                          <p:spTgt spid="44"/>
                                        </p:tgtEl>
                                        <p:attrNameLst>
                                          <p:attrName>style.visibility</p:attrName>
                                        </p:attrNameLst>
                                      </p:cBhvr>
                                      <p:to>
                                        <p:strVal val="visible"/>
                                      </p:to>
                                    </p:set>
                                    <p:animEffect transition="in" filter="blinds(horizontal)">
                                      <p:cBhvr>
                                        <p:cTn id="452" dur="2000"/>
                                        <p:tgtEl>
                                          <p:spTgt spid="44"/>
                                        </p:tgtEl>
                                      </p:cBhvr>
                                    </p:animEffect>
                                  </p:childTnLst>
                                </p:cTn>
                              </p:par>
                              <p:par>
                                <p:cTn id="453" presetID="3" presetClass="entr" presetSubtype="10" fill="hold" grpId="3" nodeType="withEffect">
                                  <p:stCondLst>
                                    <p:cond delay="0"/>
                                  </p:stCondLst>
                                  <p:childTnLst>
                                    <p:set>
                                      <p:cBhvr>
                                        <p:cTn id="454" dur="1" fill="hold">
                                          <p:stCondLst>
                                            <p:cond delay="0"/>
                                          </p:stCondLst>
                                        </p:cTn>
                                        <p:tgtEl>
                                          <p:spTgt spid="45"/>
                                        </p:tgtEl>
                                        <p:attrNameLst>
                                          <p:attrName>style.visibility</p:attrName>
                                        </p:attrNameLst>
                                      </p:cBhvr>
                                      <p:to>
                                        <p:strVal val="visible"/>
                                      </p:to>
                                    </p:set>
                                    <p:animEffect transition="in" filter="blinds(horizontal)">
                                      <p:cBhvr>
                                        <p:cTn id="455" dur="2000"/>
                                        <p:tgtEl>
                                          <p:spTgt spid="45"/>
                                        </p:tgtEl>
                                      </p:cBhvr>
                                    </p:animEffect>
                                  </p:childTnLst>
                                </p:cTn>
                              </p:par>
                              <p:par>
                                <p:cTn id="456" presetID="3" presetClass="entr" presetSubtype="10" fill="hold" grpId="3" nodeType="withEffect">
                                  <p:stCondLst>
                                    <p:cond delay="0"/>
                                  </p:stCondLst>
                                  <p:childTnLst>
                                    <p:set>
                                      <p:cBhvr>
                                        <p:cTn id="457" dur="1" fill="hold">
                                          <p:stCondLst>
                                            <p:cond delay="0"/>
                                          </p:stCondLst>
                                        </p:cTn>
                                        <p:tgtEl>
                                          <p:spTgt spid="46"/>
                                        </p:tgtEl>
                                        <p:attrNameLst>
                                          <p:attrName>style.visibility</p:attrName>
                                        </p:attrNameLst>
                                      </p:cBhvr>
                                      <p:to>
                                        <p:strVal val="visible"/>
                                      </p:to>
                                    </p:set>
                                    <p:animEffect transition="in" filter="blinds(horizontal)">
                                      <p:cBhvr>
                                        <p:cTn id="458" dur="2000"/>
                                        <p:tgtEl>
                                          <p:spTgt spid="46"/>
                                        </p:tgtEl>
                                      </p:cBhvr>
                                    </p:animEffect>
                                  </p:childTnLst>
                                </p:cTn>
                              </p:par>
                              <p:par>
                                <p:cTn id="459" presetID="3" presetClass="entr" presetSubtype="10" fill="hold" grpId="3" nodeType="withEffect">
                                  <p:stCondLst>
                                    <p:cond delay="0"/>
                                  </p:stCondLst>
                                  <p:childTnLst>
                                    <p:set>
                                      <p:cBhvr>
                                        <p:cTn id="460" dur="1" fill="hold">
                                          <p:stCondLst>
                                            <p:cond delay="0"/>
                                          </p:stCondLst>
                                        </p:cTn>
                                        <p:tgtEl>
                                          <p:spTgt spid="47"/>
                                        </p:tgtEl>
                                        <p:attrNameLst>
                                          <p:attrName>style.visibility</p:attrName>
                                        </p:attrNameLst>
                                      </p:cBhvr>
                                      <p:to>
                                        <p:strVal val="visible"/>
                                      </p:to>
                                    </p:set>
                                    <p:animEffect transition="in" filter="blinds(horizontal)">
                                      <p:cBhvr>
                                        <p:cTn id="461" dur="2000"/>
                                        <p:tgtEl>
                                          <p:spTgt spid="47"/>
                                        </p:tgtEl>
                                      </p:cBhvr>
                                    </p:animEffect>
                                  </p:childTnLst>
                                </p:cTn>
                              </p:par>
                              <p:par>
                                <p:cTn id="462" presetID="3" presetClass="entr" presetSubtype="10" fill="hold" grpId="3" nodeType="withEffect">
                                  <p:stCondLst>
                                    <p:cond delay="0"/>
                                  </p:stCondLst>
                                  <p:childTnLst>
                                    <p:set>
                                      <p:cBhvr>
                                        <p:cTn id="463" dur="1" fill="hold">
                                          <p:stCondLst>
                                            <p:cond delay="0"/>
                                          </p:stCondLst>
                                        </p:cTn>
                                        <p:tgtEl>
                                          <p:spTgt spid="48"/>
                                        </p:tgtEl>
                                        <p:attrNameLst>
                                          <p:attrName>style.visibility</p:attrName>
                                        </p:attrNameLst>
                                      </p:cBhvr>
                                      <p:to>
                                        <p:strVal val="visible"/>
                                      </p:to>
                                    </p:set>
                                    <p:animEffect transition="in" filter="blinds(horizontal)">
                                      <p:cBhvr>
                                        <p:cTn id="464" dur="2000"/>
                                        <p:tgtEl>
                                          <p:spTgt spid="48"/>
                                        </p:tgtEl>
                                      </p:cBhvr>
                                    </p:animEffect>
                                  </p:childTnLst>
                                </p:cTn>
                              </p:par>
                              <p:par>
                                <p:cTn id="465" presetID="3" presetClass="entr" presetSubtype="10" fill="hold" grpId="3" nodeType="withEffect">
                                  <p:stCondLst>
                                    <p:cond delay="0"/>
                                  </p:stCondLst>
                                  <p:childTnLst>
                                    <p:set>
                                      <p:cBhvr>
                                        <p:cTn id="466" dur="1" fill="hold">
                                          <p:stCondLst>
                                            <p:cond delay="0"/>
                                          </p:stCondLst>
                                        </p:cTn>
                                        <p:tgtEl>
                                          <p:spTgt spid="49"/>
                                        </p:tgtEl>
                                        <p:attrNameLst>
                                          <p:attrName>style.visibility</p:attrName>
                                        </p:attrNameLst>
                                      </p:cBhvr>
                                      <p:to>
                                        <p:strVal val="visible"/>
                                      </p:to>
                                    </p:set>
                                    <p:animEffect transition="in" filter="blinds(horizontal)">
                                      <p:cBhvr>
                                        <p:cTn id="467" dur="2000"/>
                                        <p:tgtEl>
                                          <p:spTgt spid="49"/>
                                        </p:tgtEl>
                                      </p:cBhvr>
                                    </p:animEffect>
                                  </p:childTnLst>
                                </p:cTn>
                              </p:par>
                              <p:par>
                                <p:cTn id="468" presetID="3" presetClass="entr" presetSubtype="10" fill="hold" grpId="3" nodeType="withEffect">
                                  <p:stCondLst>
                                    <p:cond delay="0"/>
                                  </p:stCondLst>
                                  <p:childTnLst>
                                    <p:set>
                                      <p:cBhvr>
                                        <p:cTn id="469" dur="1" fill="hold">
                                          <p:stCondLst>
                                            <p:cond delay="0"/>
                                          </p:stCondLst>
                                        </p:cTn>
                                        <p:tgtEl>
                                          <p:spTgt spid="50"/>
                                        </p:tgtEl>
                                        <p:attrNameLst>
                                          <p:attrName>style.visibility</p:attrName>
                                        </p:attrNameLst>
                                      </p:cBhvr>
                                      <p:to>
                                        <p:strVal val="visible"/>
                                      </p:to>
                                    </p:set>
                                    <p:animEffect transition="in" filter="blinds(horizontal)">
                                      <p:cBhvr>
                                        <p:cTn id="470" dur="2000"/>
                                        <p:tgtEl>
                                          <p:spTgt spid="50"/>
                                        </p:tgtEl>
                                      </p:cBhvr>
                                    </p:animEffect>
                                  </p:childTnLst>
                                </p:cTn>
                              </p:par>
                              <p:par>
                                <p:cTn id="471" presetID="3" presetClass="entr" presetSubtype="10" fill="hold" grpId="3" nodeType="withEffect">
                                  <p:stCondLst>
                                    <p:cond delay="0"/>
                                  </p:stCondLst>
                                  <p:childTnLst>
                                    <p:set>
                                      <p:cBhvr>
                                        <p:cTn id="472" dur="1" fill="hold">
                                          <p:stCondLst>
                                            <p:cond delay="0"/>
                                          </p:stCondLst>
                                        </p:cTn>
                                        <p:tgtEl>
                                          <p:spTgt spid="51"/>
                                        </p:tgtEl>
                                        <p:attrNameLst>
                                          <p:attrName>style.visibility</p:attrName>
                                        </p:attrNameLst>
                                      </p:cBhvr>
                                      <p:to>
                                        <p:strVal val="visible"/>
                                      </p:to>
                                    </p:set>
                                    <p:animEffect transition="in" filter="blinds(horizontal)">
                                      <p:cBhvr>
                                        <p:cTn id="473" dur="2000"/>
                                        <p:tgtEl>
                                          <p:spTgt spid="51"/>
                                        </p:tgtEl>
                                      </p:cBhvr>
                                    </p:animEffect>
                                  </p:childTnLst>
                                </p:cTn>
                              </p:par>
                              <p:par>
                                <p:cTn id="474" presetID="3" presetClass="entr" presetSubtype="10" fill="hold" grpId="3" nodeType="withEffect">
                                  <p:stCondLst>
                                    <p:cond delay="0"/>
                                  </p:stCondLst>
                                  <p:childTnLst>
                                    <p:set>
                                      <p:cBhvr>
                                        <p:cTn id="475" dur="1" fill="hold">
                                          <p:stCondLst>
                                            <p:cond delay="0"/>
                                          </p:stCondLst>
                                        </p:cTn>
                                        <p:tgtEl>
                                          <p:spTgt spid="52"/>
                                        </p:tgtEl>
                                        <p:attrNameLst>
                                          <p:attrName>style.visibility</p:attrName>
                                        </p:attrNameLst>
                                      </p:cBhvr>
                                      <p:to>
                                        <p:strVal val="visible"/>
                                      </p:to>
                                    </p:set>
                                    <p:animEffect transition="in" filter="blinds(horizontal)">
                                      <p:cBhvr>
                                        <p:cTn id="476" dur="2000"/>
                                        <p:tgtEl>
                                          <p:spTgt spid="52"/>
                                        </p:tgtEl>
                                      </p:cBhvr>
                                    </p:animEffect>
                                  </p:childTnLst>
                                </p:cTn>
                              </p:par>
                              <p:par>
                                <p:cTn id="477" presetID="3" presetClass="entr" presetSubtype="10" fill="hold" grpId="3" nodeType="withEffect">
                                  <p:stCondLst>
                                    <p:cond delay="0"/>
                                  </p:stCondLst>
                                  <p:childTnLst>
                                    <p:set>
                                      <p:cBhvr>
                                        <p:cTn id="478" dur="1" fill="hold">
                                          <p:stCondLst>
                                            <p:cond delay="0"/>
                                          </p:stCondLst>
                                        </p:cTn>
                                        <p:tgtEl>
                                          <p:spTgt spid="53"/>
                                        </p:tgtEl>
                                        <p:attrNameLst>
                                          <p:attrName>style.visibility</p:attrName>
                                        </p:attrNameLst>
                                      </p:cBhvr>
                                      <p:to>
                                        <p:strVal val="visible"/>
                                      </p:to>
                                    </p:set>
                                    <p:animEffect transition="in" filter="blinds(horizontal)">
                                      <p:cBhvr>
                                        <p:cTn id="479" dur="2000"/>
                                        <p:tgtEl>
                                          <p:spTgt spid="53"/>
                                        </p:tgtEl>
                                      </p:cBhvr>
                                    </p:animEffect>
                                  </p:childTnLst>
                                </p:cTn>
                              </p:par>
                              <p:par>
                                <p:cTn id="480" presetID="3" presetClass="entr" presetSubtype="10" fill="hold" grpId="3" nodeType="withEffect">
                                  <p:stCondLst>
                                    <p:cond delay="0"/>
                                  </p:stCondLst>
                                  <p:childTnLst>
                                    <p:set>
                                      <p:cBhvr>
                                        <p:cTn id="481" dur="1" fill="hold">
                                          <p:stCondLst>
                                            <p:cond delay="0"/>
                                          </p:stCondLst>
                                        </p:cTn>
                                        <p:tgtEl>
                                          <p:spTgt spid="54"/>
                                        </p:tgtEl>
                                        <p:attrNameLst>
                                          <p:attrName>style.visibility</p:attrName>
                                        </p:attrNameLst>
                                      </p:cBhvr>
                                      <p:to>
                                        <p:strVal val="visible"/>
                                      </p:to>
                                    </p:set>
                                    <p:animEffect transition="in" filter="blinds(horizontal)">
                                      <p:cBhvr>
                                        <p:cTn id="482" dur="2000"/>
                                        <p:tgtEl>
                                          <p:spTgt spid="54"/>
                                        </p:tgtEl>
                                      </p:cBhvr>
                                    </p:animEffect>
                                  </p:childTnLst>
                                </p:cTn>
                              </p:par>
                              <p:par>
                                <p:cTn id="483" presetID="3" presetClass="entr" presetSubtype="10" fill="hold" grpId="3" nodeType="withEffect">
                                  <p:stCondLst>
                                    <p:cond delay="0"/>
                                  </p:stCondLst>
                                  <p:childTnLst>
                                    <p:set>
                                      <p:cBhvr>
                                        <p:cTn id="484" dur="1" fill="hold">
                                          <p:stCondLst>
                                            <p:cond delay="0"/>
                                          </p:stCondLst>
                                        </p:cTn>
                                        <p:tgtEl>
                                          <p:spTgt spid="55"/>
                                        </p:tgtEl>
                                        <p:attrNameLst>
                                          <p:attrName>style.visibility</p:attrName>
                                        </p:attrNameLst>
                                      </p:cBhvr>
                                      <p:to>
                                        <p:strVal val="visible"/>
                                      </p:to>
                                    </p:set>
                                    <p:animEffect transition="in" filter="blinds(horizontal)">
                                      <p:cBhvr>
                                        <p:cTn id="485" dur="2000"/>
                                        <p:tgtEl>
                                          <p:spTgt spid="55"/>
                                        </p:tgtEl>
                                      </p:cBhvr>
                                    </p:animEffect>
                                  </p:childTnLst>
                                </p:cTn>
                              </p:par>
                              <p:par>
                                <p:cTn id="486" presetID="3" presetClass="entr" presetSubtype="10" fill="hold" grpId="3" nodeType="withEffect">
                                  <p:stCondLst>
                                    <p:cond delay="0"/>
                                  </p:stCondLst>
                                  <p:childTnLst>
                                    <p:set>
                                      <p:cBhvr>
                                        <p:cTn id="487" dur="1" fill="hold">
                                          <p:stCondLst>
                                            <p:cond delay="0"/>
                                          </p:stCondLst>
                                        </p:cTn>
                                        <p:tgtEl>
                                          <p:spTgt spid="56"/>
                                        </p:tgtEl>
                                        <p:attrNameLst>
                                          <p:attrName>style.visibility</p:attrName>
                                        </p:attrNameLst>
                                      </p:cBhvr>
                                      <p:to>
                                        <p:strVal val="visible"/>
                                      </p:to>
                                    </p:set>
                                    <p:animEffect transition="in" filter="blinds(horizontal)">
                                      <p:cBhvr>
                                        <p:cTn id="488" dur="2000"/>
                                        <p:tgtEl>
                                          <p:spTgt spid="56"/>
                                        </p:tgtEl>
                                      </p:cBhvr>
                                    </p:animEffect>
                                  </p:childTnLst>
                                </p:cTn>
                              </p:par>
                              <p:par>
                                <p:cTn id="489" presetID="3" presetClass="entr" presetSubtype="10" fill="hold" grpId="3" nodeType="withEffect">
                                  <p:stCondLst>
                                    <p:cond delay="0"/>
                                  </p:stCondLst>
                                  <p:childTnLst>
                                    <p:set>
                                      <p:cBhvr>
                                        <p:cTn id="490" dur="1" fill="hold">
                                          <p:stCondLst>
                                            <p:cond delay="0"/>
                                          </p:stCondLst>
                                        </p:cTn>
                                        <p:tgtEl>
                                          <p:spTgt spid="57"/>
                                        </p:tgtEl>
                                        <p:attrNameLst>
                                          <p:attrName>style.visibility</p:attrName>
                                        </p:attrNameLst>
                                      </p:cBhvr>
                                      <p:to>
                                        <p:strVal val="visible"/>
                                      </p:to>
                                    </p:set>
                                    <p:animEffect transition="in" filter="blinds(horizontal)">
                                      <p:cBhvr>
                                        <p:cTn id="491" dur="2000"/>
                                        <p:tgtEl>
                                          <p:spTgt spid="57"/>
                                        </p:tgtEl>
                                      </p:cBhvr>
                                    </p:animEffect>
                                  </p:childTnLst>
                                </p:cTn>
                              </p:par>
                              <p:par>
                                <p:cTn id="492" presetID="3" presetClass="entr" presetSubtype="10" fill="hold" grpId="3" nodeType="withEffect">
                                  <p:stCondLst>
                                    <p:cond delay="0"/>
                                  </p:stCondLst>
                                  <p:childTnLst>
                                    <p:set>
                                      <p:cBhvr>
                                        <p:cTn id="493" dur="1" fill="hold">
                                          <p:stCondLst>
                                            <p:cond delay="0"/>
                                          </p:stCondLst>
                                        </p:cTn>
                                        <p:tgtEl>
                                          <p:spTgt spid="58"/>
                                        </p:tgtEl>
                                        <p:attrNameLst>
                                          <p:attrName>style.visibility</p:attrName>
                                        </p:attrNameLst>
                                      </p:cBhvr>
                                      <p:to>
                                        <p:strVal val="visible"/>
                                      </p:to>
                                    </p:set>
                                    <p:animEffect transition="in" filter="blinds(horizontal)">
                                      <p:cBhvr>
                                        <p:cTn id="494" dur="2000"/>
                                        <p:tgtEl>
                                          <p:spTgt spid="58"/>
                                        </p:tgtEl>
                                      </p:cBhvr>
                                    </p:animEffect>
                                  </p:childTnLst>
                                </p:cTn>
                              </p:par>
                              <p:par>
                                <p:cTn id="495" presetID="3" presetClass="entr" presetSubtype="10" fill="hold" grpId="3" nodeType="withEffect">
                                  <p:stCondLst>
                                    <p:cond delay="0"/>
                                  </p:stCondLst>
                                  <p:childTnLst>
                                    <p:set>
                                      <p:cBhvr>
                                        <p:cTn id="496" dur="1" fill="hold">
                                          <p:stCondLst>
                                            <p:cond delay="0"/>
                                          </p:stCondLst>
                                        </p:cTn>
                                        <p:tgtEl>
                                          <p:spTgt spid="59"/>
                                        </p:tgtEl>
                                        <p:attrNameLst>
                                          <p:attrName>style.visibility</p:attrName>
                                        </p:attrNameLst>
                                      </p:cBhvr>
                                      <p:to>
                                        <p:strVal val="visible"/>
                                      </p:to>
                                    </p:set>
                                    <p:animEffect transition="in" filter="blinds(horizontal)">
                                      <p:cBhvr>
                                        <p:cTn id="497" dur="2000"/>
                                        <p:tgtEl>
                                          <p:spTgt spid="59"/>
                                        </p:tgtEl>
                                      </p:cBhvr>
                                    </p:animEffect>
                                  </p:childTnLst>
                                </p:cTn>
                              </p:par>
                              <p:par>
                                <p:cTn id="498" presetID="3" presetClass="entr" presetSubtype="10" fill="hold" grpId="3" nodeType="withEffect">
                                  <p:stCondLst>
                                    <p:cond delay="0"/>
                                  </p:stCondLst>
                                  <p:childTnLst>
                                    <p:set>
                                      <p:cBhvr>
                                        <p:cTn id="499" dur="1" fill="hold">
                                          <p:stCondLst>
                                            <p:cond delay="0"/>
                                          </p:stCondLst>
                                        </p:cTn>
                                        <p:tgtEl>
                                          <p:spTgt spid="60"/>
                                        </p:tgtEl>
                                        <p:attrNameLst>
                                          <p:attrName>style.visibility</p:attrName>
                                        </p:attrNameLst>
                                      </p:cBhvr>
                                      <p:to>
                                        <p:strVal val="visible"/>
                                      </p:to>
                                    </p:set>
                                    <p:animEffect transition="in" filter="blinds(horizontal)">
                                      <p:cBhvr>
                                        <p:cTn id="500" dur="2000"/>
                                        <p:tgtEl>
                                          <p:spTgt spid="60"/>
                                        </p:tgtEl>
                                      </p:cBhvr>
                                    </p:animEffect>
                                  </p:childTnLst>
                                </p:cTn>
                              </p:par>
                              <p:par>
                                <p:cTn id="501" presetID="3" presetClass="entr" presetSubtype="10" fill="hold" grpId="3" nodeType="withEffect">
                                  <p:stCondLst>
                                    <p:cond delay="0"/>
                                  </p:stCondLst>
                                  <p:childTnLst>
                                    <p:set>
                                      <p:cBhvr>
                                        <p:cTn id="502" dur="1" fill="hold">
                                          <p:stCondLst>
                                            <p:cond delay="0"/>
                                          </p:stCondLst>
                                        </p:cTn>
                                        <p:tgtEl>
                                          <p:spTgt spid="61"/>
                                        </p:tgtEl>
                                        <p:attrNameLst>
                                          <p:attrName>style.visibility</p:attrName>
                                        </p:attrNameLst>
                                      </p:cBhvr>
                                      <p:to>
                                        <p:strVal val="visible"/>
                                      </p:to>
                                    </p:set>
                                    <p:animEffect transition="in" filter="blinds(horizontal)">
                                      <p:cBhvr>
                                        <p:cTn id="503" dur="2000"/>
                                        <p:tgtEl>
                                          <p:spTgt spid="61"/>
                                        </p:tgtEl>
                                      </p:cBhvr>
                                    </p:animEffect>
                                  </p:childTnLst>
                                </p:cTn>
                              </p:par>
                              <p:par>
                                <p:cTn id="504" presetID="3" presetClass="entr" presetSubtype="10" fill="hold" grpId="3" nodeType="withEffect">
                                  <p:stCondLst>
                                    <p:cond delay="0"/>
                                  </p:stCondLst>
                                  <p:childTnLst>
                                    <p:set>
                                      <p:cBhvr>
                                        <p:cTn id="505" dur="1" fill="hold">
                                          <p:stCondLst>
                                            <p:cond delay="0"/>
                                          </p:stCondLst>
                                        </p:cTn>
                                        <p:tgtEl>
                                          <p:spTgt spid="62"/>
                                        </p:tgtEl>
                                        <p:attrNameLst>
                                          <p:attrName>style.visibility</p:attrName>
                                        </p:attrNameLst>
                                      </p:cBhvr>
                                      <p:to>
                                        <p:strVal val="visible"/>
                                      </p:to>
                                    </p:set>
                                    <p:animEffect transition="in" filter="blinds(horizontal)">
                                      <p:cBhvr>
                                        <p:cTn id="506" dur="2000"/>
                                        <p:tgtEl>
                                          <p:spTgt spid="62"/>
                                        </p:tgtEl>
                                      </p:cBhvr>
                                    </p:animEffect>
                                  </p:childTnLst>
                                </p:cTn>
                              </p:par>
                              <p:par>
                                <p:cTn id="507" presetID="3" presetClass="entr" presetSubtype="10" fill="hold" grpId="3" nodeType="withEffect">
                                  <p:stCondLst>
                                    <p:cond delay="0"/>
                                  </p:stCondLst>
                                  <p:childTnLst>
                                    <p:set>
                                      <p:cBhvr>
                                        <p:cTn id="508" dur="1" fill="hold">
                                          <p:stCondLst>
                                            <p:cond delay="0"/>
                                          </p:stCondLst>
                                        </p:cTn>
                                        <p:tgtEl>
                                          <p:spTgt spid="63"/>
                                        </p:tgtEl>
                                        <p:attrNameLst>
                                          <p:attrName>style.visibility</p:attrName>
                                        </p:attrNameLst>
                                      </p:cBhvr>
                                      <p:to>
                                        <p:strVal val="visible"/>
                                      </p:to>
                                    </p:set>
                                    <p:animEffect transition="in" filter="blinds(horizontal)">
                                      <p:cBhvr>
                                        <p:cTn id="509" dur="2000"/>
                                        <p:tgtEl>
                                          <p:spTgt spid="63"/>
                                        </p:tgtEl>
                                      </p:cBhvr>
                                    </p:animEffect>
                                  </p:childTnLst>
                                </p:cTn>
                              </p:par>
                              <p:par>
                                <p:cTn id="510" presetID="3" presetClass="entr" presetSubtype="10" fill="hold" grpId="3" nodeType="withEffect">
                                  <p:stCondLst>
                                    <p:cond delay="0"/>
                                  </p:stCondLst>
                                  <p:childTnLst>
                                    <p:set>
                                      <p:cBhvr>
                                        <p:cTn id="511" dur="1" fill="hold">
                                          <p:stCondLst>
                                            <p:cond delay="0"/>
                                          </p:stCondLst>
                                        </p:cTn>
                                        <p:tgtEl>
                                          <p:spTgt spid="64"/>
                                        </p:tgtEl>
                                        <p:attrNameLst>
                                          <p:attrName>style.visibility</p:attrName>
                                        </p:attrNameLst>
                                      </p:cBhvr>
                                      <p:to>
                                        <p:strVal val="visible"/>
                                      </p:to>
                                    </p:set>
                                    <p:animEffect transition="in" filter="blinds(horizontal)">
                                      <p:cBhvr>
                                        <p:cTn id="512" dur="2000"/>
                                        <p:tgtEl>
                                          <p:spTgt spid="64"/>
                                        </p:tgtEl>
                                      </p:cBhvr>
                                    </p:animEffect>
                                  </p:childTnLst>
                                </p:cTn>
                              </p:par>
                              <p:par>
                                <p:cTn id="513" presetID="3" presetClass="entr" presetSubtype="10" fill="hold" grpId="3" nodeType="withEffect">
                                  <p:stCondLst>
                                    <p:cond delay="0"/>
                                  </p:stCondLst>
                                  <p:childTnLst>
                                    <p:set>
                                      <p:cBhvr>
                                        <p:cTn id="514" dur="1" fill="hold">
                                          <p:stCondLst>
                                            <p:cond delay="0"/>
                                          </p:stCondLst>
                                        </p:cTn>
                                        <p:tgtEl>
                                          <p:spTgt spid="65"/>
                                        </p:tgtEl>
                                        <p:attrNameLst>
                                          <p:attrName>style.visibility</p:attrName>
                                        </p:attrNameLst>
                                      </p:cBhvr>
                                      <p:to>
                                        <p:strVal val="visible"/>
                                      </p:to>
                                    </p:set>
                                    <p:animEffect transition="in" filter="blinds(horizontal)">
                                      <p:cBhvr>
                                        <p:cTn id="515" dur="2000"/>
                                        <p:tgtEl>
                                          <p:spTgt spid="65"/>
                                        </p:tgtEl>
                                      </p:cBhvr>
                                    </p:animEffect>
                                  </p:childTnLst>
                                </p:cTn>
                              </p:par>
                              <p:par>
                                <p:cTn id="516" presetID="3" presetClass="entr" presetSubtype="10" fill="hold" grpId="3" nodeType="withEffect">
                                  <p:stCondLst>
                                    <p:cond delay="0"/>
                                  </p:stCondLst>
                                  <p:childTnLst>
                                    <p:set>
                                      <p:cBhvr>
                                        <p:cTn id="517" dur="1" fill="hold">
                                          <p:stCondLst>
                                            <p:cond delay="0"/>
                                          </p:stCondLst>
                                        </p:cTn>
                                        <p:tgtEl>
                                          <p:spTgt spid="66"/>
                                        </p:tgtEl>
                                        <p:attrNameLst>
                                          <p:attrName>style.visibility</p:attrName>
                                        </p:attrNameLst>
                                      </p:cBhvr>
                                      <p:to>
                                        <p:strVal val="visible"/>
                                      </p:to>
                                    </p:set>
                                    <p:animEffect transition="in" filter="blinds(horizontal)">
                                      <p:cBhvr>
                                        <p:cTn id="518" dur="2000"/>
                                        <p:tgtEl>
                                          <p:spTgt spid="66"/>
                                        </p:tgtEl>
                                      </p:cBhvr>
                                    </p:animEffect>
                                  </p:childTnLst>
                                </p:cTn>
                              </p:par>
                              <p:par>
                                <p:cTn id="519" presetID="3" presetClass="entr" presetSubtype="10" fill="hold" grpId="3" nodeType="withEffect">
                                  <p:stCondLst>
                                    <p:cond delay="0"/>
                                  </p:stCondLst>
                                  <p:childTnLst>
                                    <p:set>
                                      <p:cBhvr>
                                        <p:cTn id="520" dur="1" fill="hold">
                                          <p:stCondLst>
                                            <p:cond delay="0"/>
                                          </p:stCondLst>
                                        </p:cTn>
                                        <p:tgtEl>
                                          <p:spTgt spid="67"/>
                                        </p:tgtEl>
                                        <p:attrNameLst>
                                          <p:attrName>style.visibility</p:attrName>
                                        </p:attrNameLst>
                                      </p:cBhvr>
                                      <p:to>
                                        <p:strVal val="visible"/>
                                      </p:to>
                                    </p:set>
                                    <p:animEffect transition="in" filter="blinds(horizontal)">
                                      <p:cBhvr>
                                        <p:cTn id="521" dur="2000"/>
                                        <p:tgtEl>
                                          <p:spTgt spid="67"/>
                                        </p:tgtEl>
                                      </p:cBhvr>
                                    </p:animEffect>
                                  </p:childTnLst>
                                </p:cTn>
                              </p:par>
                              <p:par>
                                <p:cTn id="522" presetID="3" presetClass="entr" presetSubtype="10" fill="hold" grpId="3" nodeType="withEffect">
                                  <p:stCondLst>
                                    <p:cond delay="0"/>
                                  </p:stCondLst>
                                  <p:childTnLst>
                                    <p:set>
                                      <p:cBhvr>
                                        <p:cTn id="523" dur="1" fill="hold">
                                          <p:stCondLst>
                                            <p:cond delay="0"/>
                                          </p:stCondLst>
                                        </p:cTn>
                                        <p:tgtEl>
                                          <p:spTgt spid="68"/>
                                        </p:tgtEl>
                                        <p:attrNameLst>
                                          <p:attrName>style.visibility</p:attrName>
                                        </p:attrNameLst>
                                      </p:cBhvr>
                                      <p:to>
                                        <p:strVal val="visible"/>
                                      </p:to>
                                    </p:set>
                                    <p:animEffect transition="in" filter="blinds(horizontal)">
                                      <p:cBhvr>
                                        <p:cTn id="524" dur="2000"/>
                                        <p:tgtEl>
                                          <p:spTgt spid="68"/>
                                        </p:tgtEl>
                                      </p:cBhvr>
                                    </p:animEffect>
                                  </p:childTnLst>
                                </p:cTn>
                              </p:par>
                              <p:par>
                                <p:cTn id="525" presetID="3" presetClass="entr" presetSubtype="10" fill="hold" grpId="3" nodeType="withEffect">
                                  <p:stCondLst>
                                    <p:cond delay="0"/>
                                  </p:stCondLst>
                                  <p:childTnLst>
                                    <p:set>
                                      <p:cBhvr>
                                        <p:cTn id="526" dur="1" fill="hold">
                                          <p:stCondLst>
                                            <p:cond delay="0"/>
                                          </p:stCondLst>
                                        </p:cTn>
                                        <p:tgtEl>
                                          <p:spTgt spid="69"/>
                                        </p:tgtEl>
                                        <p:attrNameLst>
                                          <p:attrName>style.visibility</p:attrName>
                                        </p:attrNameLst>
                                      </p:cBhvr>
                                      <p:to>
                                        <p:strVal val="visible"/>
                                      </p:to>
                                    </p:set>
                                    <p:animEffect transition="in" filter="blinds(horizontal)">
                                      <p:cBhvr>
                                        <p:cTn id="527" dur="2000"/>
                                        <p:tgtEl>
                                          <p:spTgt spid="69"/>
                                        </p:tgtEl>
                                      </p:cBhvr>
                                    </p:animEffect>
                                  </p:childTnLst>
                                </p:cTn>
                              </p:par>
                              <p:par>
                                <p:cTn id="528" presetID="3" presetClass="entr" presetSubtype="10" fill="hold" grpId="3" nodeType="withEffect">
                                  <p:stCondLst>
                                    <p:cond delay="0"/>
                                  </p:stCondLst>
                                  <p:childTnLst>
                                    <p:set>
                                      <p:cBhvr>
                                        <p:cTn id="529" dur="1" fill="hold">
                                          <p:stCondLst>
                                            <p:cond delay="0"/>
                                          </p:stCondLst>
                                        </p:cTn>
                                        <p:tgtEl>
                                          <p:spTgt spid="70"/>
                                        </p:tgtEl>
                                        <p:attrNameLst>
                                          <p:attrName>style.visibility</p:attrName>
                                        </p:attrNameLst>
                                      </p:cBhvr>
                                      <p:to>
                                        <p:strVal val="visible"/>
                                      </p:to>
                                    </p:set>
                                    <p:animEffect transition="in" filter="blinds(horizontal)">
                                      <p:cBhvr>
                                        <p:cTn id="530" dur="2000"/>
                                        <p:tgtEl>
                                          <p:spTgt spid="70"/>
                                        </p:tgtEl>
                                      </p:cBhvr>
                                    </p:animEffect>
                                  </p:childTnLst>
                                </p:cTn>
                              </p:par>
                              <p:par>
                                <p:cTn id="531" presetID="3" presetClass="entr" presetSubtype="10" fill="hold" grpId="3" nodeType="withEffect">
                                  <p:stCondLst>
                                    <p:cond delay="0"/>
                                  </p:stCondLst>
                                  <p:childTnLst>
                                    <p:set>
                                      <p:cBhvr>
                                        <p:cTn id="532" dur="1" fill="hold">
                                          <p:stCondLst>
                                            <p:cond delay="0"/>
                                          </p:stCondLst>
                                        </p:cTn>
                                        <p:tgtEl>
                                          <p:spTgt spid="71"/>
                                        </p:tgtEl>
                                        <p:attrNameLst>
                                          <p:attrName>style.visibility</p:attrName>
                                        </p:attrNameLst>
                                      </p:cBhvr>
                                      <p:to>
                                        <p:strVal val="visible"/>
                                      </p:to>
                                    </p:set>
                                    <p:animEffect transition="in" filter="blinds(horizontal)">
                                      <p:cBhvr>
                                        <p:cTn id="533" dur="2000"/>
                                        <p:tgtEl>
                                          <p:spTgt spid="71"/>
                                        </p:tgtEl>
                                      </p:cBhvr>
                                    </p:animEffect>
                                  </p:childTnLst>
                                </p:cTn>
                              </p:par>
                              <p:par>
                                <p:cTn id="534" presetID="3" presetClass="entr" presetSubtype="10" fill="hold" grpId="3" nodeType="withEffect">
                                  <p:stCondLst>
                                    <p:cond delay="0"/>
                                  </p:stCondLst>
                                  <p:childTnLst>
                                    <p:set>
                                      <p:cBhvr>
                                        <p:cTn id="535" dur="1" fill="hold">
                                          <p:stCondLst>
                                            <p:cond delay="0"/>
                                          </p:stCondLst>
                                        </p:cTn>
                                        <p:tgtEl>
                                          <p:spTgt spid="72"/>
                                        </p:tgtEl>
                                        <p:attrNameLst>
                                          <p:attrName>style.visibility</p:attrName>
                                        </p:attrNameLst>
                                      </p:cBhvr>
                                      <p:to>
                                        <p:strVal val="visible"/>
                                      </p:to>
                                    </p:set>
                                    <p:animEffect transition="in" filter="blinds(horizontal)">
                                      <p:cBhvr>
                                        <p:cTn id="536" dur="2000"/>
                                        <p:tgtEl>
                                          <p:spTgt spid="72"/>
                                        </p:tgtEl>
                                      </p:cBhvr>
                                    </p:animEffect>
                                  </p:childTnLst>
                                </p:cTn>
                              </p:par>
                              <p:par>
                                <p:cTn id="537" presetID="3" presetClass="entr" presetSubtype="10" fill="hold" grpId="3" nodeType="withEffect">
                                  <p:stCondLst>
                                    <p:cond delay="0"/>
                                  </p:stCondLst>
                                  <p:childTnLst>
                                    <p:set>
                                      <p:cBhvr>
                                        <p:cTn id="538" dur="1" fill="hold">
                                          <p:stCondLst>
                                            <p:cond delay="0"/>
                                          </p:stCondLst>
                                        </p:cTn>
                                        <p:tgtEl>
                                          <p:spTgt spid="73"/>
                                        </p:tgtEl>
                                        <p:attrNameLst>
                                          <p:attrName>style.visibility</p:attrName>
                                        </p:attrNameLst>
                                      </p:cBhvr>
                                      <p:to>
                                        <p:strVal val="visible"/>
                                      </p:to>
                                    </p:set>
                                    <p:animEffect transition="in" filter="blinds(horizontal)">
                                      <p:cBhvr>
                                        <p:cTn id="539" dur="2000"/>
                                        <p:tgtEl>
                                          <p:spTgt spid="73"/>
                                        </p:tgtEl>
                                      </p:cBhvr>
                                    </p:animEffect>
                                  </p:childTnLst>
                                </p:cTn>
                              </p:par>
                              <p:par>
                                <p:cTn id="540" presetID="3" presetClass="entr" presetSubtype="10" fill="hold" grpId="3" nodeType="withEffect">
                                  <p:stCondLst>
                                    <p:cond delay="0"/>
                                  </p:stCondLst>
                                  <p:childTnLst>
                                    <p:set>
                                      <p:cBhvr>
                                        <p:cTn id="541" dur="1" fill="hold">
                                          <p:stCondLst>
                                            <p:cond delay="0"/>
                                          </p:stCondLst>
                                        </p:cTn>
                                        <p:tgtEl>
                                          <p:spTgt spid="74"/>
                                        </p:tgtEl>
                                        <p:attrNameLst>
                                          <p:attrName>style.visibility</p:attrName>
                                        </p:attrNameLst>
                                      </p:cBhvr>
                                      <p:to>
                                        <p:strVal val="visible"/>
                                      </p:to>
                                    </p:set>
                                    <p:animEffect transition="in" filter="blinds(horizontal)">
                                      <p:cBhvr>
                                        <p:cTn id="542" dur="2000"/>
                                        <p:tgtEl>
                                          <p:spTgt spid="74"/>
                                        </p:tgtEl>
                                      </p:cBhvr>
                                    </p:animEffect>
                                  </p:childTnLst>
                                </p:cTn>
                              </p:par>
                              <p:par>
                                <p:cTn id="543" presetID="3" presetClass="entr" presetSubtype="10" fill="hold" grpId="3" nodeType="withEffect">
                                  <p:stCondLst>
                                    <p:cond delay="0"/>
                                  </p:stCondLst>
                                  <p:childTnLst>
                                    <p:set>
                                      <p:cBhvr>
                                        <p:cTn id="544" dur="1" fill="hold">
                                          <p:stCondLst>
                                            <p:cond delay="0"/>
                                          </p:stCondLst>
                                        </p:cTn>
                                        <p:tgtEl>
                                          <p:spTgt spid="75"/>
                                        </p:tgtEl>
                                        <p:attrNameLst>
                                          <p:attrName>style.visibility</p:attrName>
                                        </p:attrNameLst>
                                      </p:cBhvr>
                                      <p:to>
                                        <p:strVal val="visible"/>
                                      </p:to>
                                    </p:set>
                                    <p:animEffect transition="in" filter="blinds(horizontal)">
                                      <p:cBhvr>
                                        <p:cTn id="545" dur="2000"/>
                                        <p:tgtEl>
                                          <p:spTgt spid="75"/>
                                        </p:tgtEl>
                                      </p:cBhvr>
                                    </p:animEffect>
                                  </p:childTnLst>
                                </p:cTn>
                              </p:par>
                              <p:par>
                                <p:cTn id="546" presetID="3" presetClass="entr" presetSubtype="10" fill="hold" grpId="3" nodeType="withEffect">
                                  <p:stCondLst>
                                    <p:cond delay="0"/>
                                  </p:stCondLst>
                                  <p:childTnLst>
                                    <p:set>
                                      <p:cBhvr>
                                        <p:cTn id="547" dur="1" fill="hold">
                                          <p:stCondLst>
                                            <p:cond delay="0"/>
                                          </p:stCondLst>
                                        </p:cTn>
                                        <p:tgtEl>
                                          <p:spTgt spid="76"/>
                                        </p:tgtEl>
                                        <p:attrNameLst>
                                          <p:attrName>style.visibility</p:attrName>
                                        </p:attrNameLst>
                                      </p:cBhvr>
                                      <p:to>
                                        <p:strVal val="visible"/>
                                      </p:to>
                                    </p:set>
                                    <p:animEffect transition="in" filter="blinds(horizontal)">
                                      <p:cBhvr>
                                        <p:cTn id="548" dur="2000"/>
                                        <p:tgtEl>
                                          <p:spTgt spid="76"/>
                                        </p:tgtEl>
                                      </p:cBhvr>
                                    </p:animEffect>
                                  </p:childTnLst>
                                </p:cTn>
                              </p:par>
                              <p:par>
                                <p:cTn id="549" presetID="3" presetClass="entr" presetSubtype="10" fill="hold" grpId="3" nodeType="withEffect">
                                  <p:stCondLst>
                                    <p:cond delay="0"/>
                                  </p:stCondLst>
                                  <p:childTnLst>
                                    <p:set>
                                      <p:cBhvr>
                                        <p:cTn id="550" dur="1" fill="hold">
                                          <p:stCondLst>
                                            <p:cond delay="0"/>
                                          </p:stCondLst>
                                        </p:cTn>
                                        <p:tgtEl>
                                          <p:spTgt spid="77"/>
                                        </p:tgtEl>
                                        <p:attrNameLst>
                                          <p:attrName>style.visibility</p:attrName>
                                        </p:attrNameLst>
                                      </p:cBhvr>
                                      <p:to>
                                        <p:strVal val="visible"/>
                                      </p:to>
                                    </p:set>
                                    <p:animEffect transition="in" filter="blinds(horizontal)">
                                      <p:cBhvr>
                                        <p:cTn id="551" dur="2000"/>
                                        <p:tgtEl>
                                          <p:spTgt spid="77"/>
                                        </p:tgtEl>
                                      </p:cBhvr>
                                    </p:animEffect>
                                  </p:childTnLst>
                                </p:cTn>
                              </p:par>
                              <p:par>
                                <p:cTn id="552" presetID="3" presetClass="entr" presetSubtype="10" fill="hold" grpId="3" nodeType="withEffect">
                                  <p:stCondLst>
                                    <p:cond delay="0"/>
                                  </p:stCondLst>
                                  <p:childTnLst>
                                    <p:set>
                                      <p:cBhvr>
                                        <p:cTn id="553" dur="1" fill="hold">
                                          <p:stCondLst>
                                            <p:cond delay="0"/>
                                          </p:stCondLst>
                                        </p:cTn>
                                        <p:tgtEl>
                                          <p:spTgt spid="78"/>
                                        </p:tgtEl>
                                        <p:attrNameLst>
                                          <p:attrName>style.visibility</p:attrName>
                                        </p:attrNameLst>
                                      </p:cBhvr>
                                      <p:to>
                                        <p:strVal val="visible"/>
                                      </p:to>
                                    </p:set>
                                    <p:animEffect transition="in" filter="blinds(horizontal)">
                                      <p:cBhvr>
                                        <p:cTn id="554" dur="2000"/>
                                        <p:tgtEl>
                                          <p:spTgt spid="78"/>
                                        </p:tgtEl>
                                      </p:cBhvr>
                                    </p:animEffect>
                                  </p:childTnLst>
                                </p:cTn>
                              </p:par>
                              <p:par>
                                <p:cTn id="555" presetID="3" presetClass="entr" presetSubtype="10" fill="hold" grpId="3" nodeType="withEffect">
                                  <p:stCondLst>
                                    <p:cond delay="0"/>
                                  </p:stCondLst>
                                  <p:childTnLst>
                                    <p:set>
                                      <p:cBhvr>
                                        <p:cTn id="556" dur="1" fill="hold">
                                          <p:stCondLst>
                                            <p:cond delay="0"/>
                                          </p:stCondLst>
                                        </p:cTn>
                                        <p:tgtEl>
                                          <p:spTgt spid="79"/>
                                        </p:tgtEl>
                                        <p:attrNameLst>
                                          <p:attrName>style.visibility</p:attrName>
                                        </p:attrNameLst>
                                      </p:cBhvr>
                                      <p:to>
                                        <p:strVal val="visible"/>
                                      </p:to>
                                    </p:set>
                                    <p:animEffect transition="in" filter="blinds(horizontal)">
                                      <p:cBhvr>
                                        <p:cTn id="557" dur="2000"/>
                                        <p:tgtEl>
                                          <p:spTgt spid="79"/>
                                        </p:tgtEl>
                                      </p:cBhvr>
                                    </p:animEffect>
                                  </p:childTnLst>
                                </p:cTn>
                              </p:par>
                              <p:par>
                                <p:cTn id="558" presetID="3" presetClass="entr" presetSubtype="10" fill="hold" grpId="3" nodeType="withEffect">
                                  <p:stCondLst>
                                    <p:cond delay="0"/>
                                  </p:stCondLst>
                                  <p:childTnLst>
                                    <p:set>
                                      <p:cBhvr>
                                        <p:cTn id="559" dur="1" fill="hold">
                                          <p:stCondLst>
                                            <p:cond delay="0"/>
                                          </p:stCondLst>
                                        </p:cTn>
                                        <p:tgtEl>
                                          <p:spTgt spid="80"/>
                                        </p:tgtEl>
                                        <p:attrNameLst>
                                          <p:attrName>style.visibility</p:attrName>
                                        </p:attrNameLst>
                                      </p:cBhvr>
                                      <p:to>
                                        <p:strVal val="visible"/>
                                      </p:to>
                                    </p:set>
                                    <p:animEffect transition="in" filter="blinds(horizontal)">
                                      <p:cBhvr>
                                        <p:cTn id="560" dur="2000"/>
                                        <p:tgtEl>
                                          <p:spTgt spid="80"/>
                                        </p:tgtEl>
                                      </p:cBhvr>
                                    </p:animEffect>
                                  </p:childTnLst>
                                </p:cTn>
                              </p:par>
                              <p:par>
                                <p:cTn id="561" presetID="3" presetClass="entr" presetSubtype="10" fill="hold" grpId="3" nodeType="withEffect">
                                  <p:stCondLst>
                                    <p:cond delay="0"/>
                                  </p:stCondLst>
                                  <p:childTnLst>
                                    <p:set>
                                      <p:cBhvr>
                                        <p:cTn id="562" dur="1" fill="hold">
                                          <p:stCondLst>
                                            <p:cond delay="0"/>
                                          </p:stCondLst>
                                        </p:cTn>
                                        <p:tgtEl>
                                          <p:spTgt spid="81"/>
                                        </p:tgtEl>
                                        <p:attrNameLst>
                                          <p:attrName>style.visibility</p:attrName>
                                        </p:attrNameLst>
                                      </p:cBhvr>
                                      <p:to>
                                        <p:strVal val="visible"/>
                                      </p:to>
                                    </p:set>
                                    <p:animEffect transition="in" filter="blinds(horizontal)">
                                      <p:cBhvr>
                                        <p:cTn id="563" dur="2000"/>
                                        <p:tgtEl>
                                          <p:spTgt spid="81"/>
                                        </p:tgtEl>
                                      </p:cBhvr>
                                    </p:animEffect>
                                  </p:childTnLst>
                                </p:cTn>
                              </p:par>
                              <p:par>
                                <p:cTn id="564" presetID="3" presetClass="entr" presetSubtype="10" fill="hold" grpId="3" nodeType="withEffect">
                                  <p:stCondLst>
                                    <p:cond delay="0"/>
                                  </p:stCondLst>
                                  <p:childTnLst>
                                    <p:set>
                                      <p:cBhvr>
                                        <p:cTn id="565" dur="1" fill="hold">
                                          <p:stCondLst>
                                            <p:cond delay="0"/>
                                          </p:stCondLst>
                                        </p:cTn>
                                        <p:tgtEl>
                                          <p:spTgt spid="82"/>
                                        </p:tgtEl>
                                        <p:attrNameLst>
                                          <p:attrName>style.visibility</p:attrName>
                                        </p:attrNameLst>
                                      </p:cBhvr>
                                      <p:to>
                                        <p:strVal val="visible"/>
                                      </p:to>
                                    </p:set>
                                    <p:animEffect transition="in" filter="blinds(horizontal)">
                                      <p:cBhvr>
                                        <p:cTn id="566" dur="2000"/>
                                        <p:tgtEl>
                                          <p:spTgt spid="82"/>
                                        </p:tgtEl>
                                      </p:cBhvr>
                                    </p:animEffect>
                                  </p:childTnLst>
                                </p:cTn>
                              </p:par>
                            </p:childTnLst>
                          </p:cTn>
                        </p:par>
                        <p:par>
                          <p:cTn id="567" fill="hold">
                            <p:stCondLst>
                              <p:cond delay="2000"/>
                            </p:stCondLst>
                            <p:childTnLst>
                              <p:par>
                                <p:cTn id="568" presetID="2" presetClass="exit" presetSubtype="12" fill="hold" grpId="1" nodeType="afterEffect">
                                  <p:stCondLst>
                                    <p:cond delay="0"/>
                                  </p:stCondLst>
                                  <p:childTnLst>
                                    <p:anim calcmode="lin" valueType="num">
                                      <p:cBhvr additive="base">
                                        <p:cTn id="569" dur="2000"/>
                                        <p:tgtEl>
                                          <p:spTgt spid="5"/>
                                        </p:tgtEl>
                                        <p:attrNameLst>
                                          <p:attrName>ppt_x</p:attrName>
                                        </p:attrNameLst>
                                      </p:cBhvr>
                                      <p:tavLst>
                                        <p:tav tm="0">
                                          <p:val>
                                            <p:strVal val="ppt_x"/>
                                          </p:val>
                                        </p:tav>
                                        <p:tav tm="100000">
                                          <p:val>
                                            <p:strVal val="0-ppt_w/2"/>
                                          </p:val>
                                        </p:tav>
                                      </p:tavLst>
                                    </p:anim>
                                    <p:anim calcmode="lin" valueType="num">
                                      <p:cBhvr additive="base">
                                        <p:cTn id="570" dur="2000"/>
                                        <p:tgtEl>
                                          <p:spTgt spid="5"/>
                                        </p:tgtEl>
                                        <p:attrNameLst>
                                          <p:attrName>ppt_y</p:attrName>
                                        </p:attrNameLst>
                                      </p:cBhvr>
                                      <p:tavLst>
                                        <p:tav tm="0">
                                          <p:val>
                                            <p:strVal val="ppt_y"/>
                                          </p:val>
                                        </p:tav>
                                        <p:tav tm="100000">
                                          <p:val>
                                            <p:strVal val="1+ppt_h/2"/>
                                          </p:val>
                                        </p:tav>
                                      </p:tavLst>
                                    </p:anim>
                                    <p:set>
                                      <p:cBhvr>
                                        <p:cTn id="571" dur="1" fill="hold">
                                          <p:stCondLst>
                                            <p:cond delay="1999"/>
                                          </p:stCondLst>
                                        </p:cTn>
                                        <p:tgtEl>
                                          <p:spTgt spid="5"/>
                                        </p:tgtEl>
                                        <p:attrNameLst>
                                          <p:attrName>style.visibility</p:attrName>
                                        </p:attrNameLst>
                                      </p:cBhvr>
                                      <p:to>
                                        <p:strVal val="hidden"/>
                                      </p:to>
                                    </p:set>
                                  </p:childTnLst>
                                </p:cTn>
                              </p:par>
                              <p:par>
                                <p:cTn id="572" presetID="2" presetClass="exit" presetSubtype="12" fill="hold" grpId="1" nodeType="withEffect">
                                  <p:stCondLst>
                                    <p:cond delay="0"/>
                                  </p:stCondLst>
                                  <p:childTnLst>
                                    <p:anim calcmode="lin" valueType="num">
                                      <p:cBhvr additive="base">
                                        <p:cTn id="573" dur="2000"/>
                                        <p:tgtEl>
                                          <p:spTgt spid="15"/>
                                        </p:tgtEl>
                                        <p:attrNameLst>
                                          <p:attrName>ppt_x</p:attrName>
                                        </p:attrNameLst>
                                      </p:cBhvr>
                                      <p:tavLst>
                                        <p:tav tm="0">
                                          <p:val>
                                            <p:strVal val="ppt_x"/>
                                          </p:val>
                                        </p:tav>
                                        <p:tav tm="100000">
                                          <p:val>
                                            <p:strVal val="0-ppt_w/2"/>
                                          </p:val>
                                        </p:tav>
                                      </p:tavLst>
                                    </p:anim>
                                    <p:anim calcmode="lin" valueType="num">
                                      <p:cBhvr additive="base">
                                        <p:cTn id="574" dur="2000"/>
                                        <p:tgtEl>
                                          <p:spTgt spid="15"/>
                                        </p:tgtEl>
                                        <p:attrNameLst>
                                          <p:attrName>ppt_y</p:attrName>
                                        </p:attrNameLst>
                                      </p:cBhvr>
                                      <p:tavLst>
                                        <p:tav tm="0">
                                          <p:val>
                                            <p:strVal val="ppt_y"/>
                                          </p:val>
                                        </p:tav>
                                        <p:tav tm="100000">
                                          <p:val>
                                            <p:strVal val="1+ppt_h/2"/>
                                          </p:val>
                                        </p:tav>
                                      </p:tavLst>
                                    </p:anim>
                                    <p:set>
                                      <p:cBhvr>
                                        <p:cTn id="575" dur="1" fill="hold">
                                          <p:stCondLst>
                                            <p:cond delay="1999"/>
                                          </p:stCondLst>
                                        </p:cTn>
                                        <p:tgtEl>
                                          <p:spTgt spid="15"/>
                                        </p:tgtEl>
                                        <p:attrNameLst>
                                          <p:attrName>style.visibility</p:attrName>
                                        </p:attrNameLst>
                                      </p:cBhvr>
                                      <p:to>
                                        <p:strVal val="hidden"/>
                                      </p:to>
                                    </p:set>
                                  </p:childTnLst>
                                </p:cTn>
                              </p:par>
                              <p:par>
                                <p:cTn id="576" presetID="2" presetClass="exit" presetSubtype="12" fill="hold" grpId="1" nodeType="withEffect">
                                  <p:stCondLst>
                                    <p:cond delay="0"/>
                                  </p:stCondLst>
                                  <p:childTnLst>
                                    <p:anim calcmode="lin" valueType="num">
                                      <p:cBhvr additive="base">
                                        <p:cTn id="577" dur="2000"/>
                                        <p:tgtEl>
                                          <p:spTgt spid="25"/>
                                        </p:tgtEl>
                                        <p:attrNameLst>
                                          <p:attrName>ppt_x</p:attrName>
                                        </p:attrNameLst>
                                      </p:cBhvr>
                                      <p:tavLst>
                                        <p:tav tm="0">
                                          <p:val>
                                            <p:strVal val="ppt_x"/>
                                          </p:val>
                                        </p:tav>
                                        <p:tav tm="100000">
                                          <p:val>
                                            <p:strVal val="0-ppt_w/2"/>
                                          </p:val>
                                        </p:tav>
                                      </p:tavLst>
                                    </p:anim>
                                    <p:anim calcmode="lin" valueType="num">
                                      <p:cBhvr additive="base">
                                        <p:cTn id="578" dur="2000"/>
                                        <p:tgtEl>
                                          <p:spTgt spid="25"/>
                                        </p:tgtEl>
                                        <p:attrNameLst>
                                          <p:attrName>ppt_y</p:attrName>
                                        </p:attrNameLst>
                                      </p:cBhvr>
                                      <p:tavLst>
                                        <p:tav tm="0">
                                          <p:val>
                                            <p:strVal val="ppt_y"/>
                                          </p:val>
                                        </p:tav>
                                        <p:tav tm="100000">
                                          <p:val>
                                            <p:strVal val="1+ppt_h/2"/>
                                          </p:val>
                                        </p:tav>
                                      </p:tavLst>
                                    </p:anim>
                                    <p:set>
                                      <p:cBhvr>
                                        <p:cTn id="579" dur="1" fill="hold">
                                          <p:stCondLst>
                                            <p:cond delay="1999"/>
                                          </p:stCondLst>
                                        </p:cTn>
                                        <p:tgtEl>
                                          <p:spTgt spid="25"/>
                                        </p:tgtEl>
                                        <p:attrNameLst>
                                          <p:attrName>style.visibility</p:attrName>
                                        </p:attrNameLst>
                                      </p:cBhvr>
                                      <p:to>
                                        <p:strVal val="hidden"/>
                                      </p:to>
                                    </p:set>
                                  </p:childTnLst>
                                </p:cTn>
                              </p:par>
                              <p:par>
                                <p:cTn id="580" presetID="2" presetClass="exit" presetSubtype="12" fill="hold" grpId="1" nodeType="withEffect">
                                  <p:stCondLst>
                                    <p:cond delay="0"/>
                                  </p:stCondLst>
                                  <p:childTnLst>
                                    <p:anim calcmode="lin" valueType="num">
                                      <p:cBhvr additive="base">
                                        <p:cTn id="581" dur="2000"/>
                                        <p:tgtEl>
                                          <p:spTgt spid="35"/>
                                        </p:tgtEl>
                                        <p:attrNameLst>
                                          <p:attrName>ppt_x</p:attrName>
                                        </p:attrNameLst>
                                      </p:cBhvr>
                                      <p:tavLst>
                                        <p:tav tm="0">
                                          <p:val>
                                            <p:strVal val="ppt_x"/>
                                          </p:val>
                                        </p:tav>
                                        <p:tav tm="100000">
                                          <p:val>
                                            <p:strVal val="0-ppt_w/2"/>
                                          </p:val>
                                        </p:tav>
                                      </p:tavLst>
                                    </p:anim>
                                    <p:anim calcmode="lin" valueType="num">
                                      <p:cBhvr additive="base">
                                        <p:cTn id="582" dur="2000"/>
                                        <p:tgtEl>
                                          <p:spTgt spid="35"/>
                                        </p:tgtEl>
                                        <p:attrNameLst>
                                          <p:attrName>ppt_y</p:attrName>
                                        </p:attrNameLst>
                                      </p:cBhvr>
                                      <p:tavLst>
                                        <p:tav tm="0">
                                          <p:val>
                                            <p:strVal val="ppt_y"/>
                                          </p:val>
                                        </p:tav>
                                        <p:tav tm="100000">
                                          <p:val>
                                            <p:strVal val="1+ppt_h/2"/>
                                          </p:val>
                                        </p:tav>
                                      </p:tavLst>
                                    </p:anim>
                                    <p:set>
                                      <p:cBhvr>
                                        <p:cTn id="583" dur="1" fill="hold">
                                          <p:stCondLst>
                                            <p:cond delay="1999"/>
                                          </p:stCondLst>
                                        </p:cTn>
                                        <p:tgtEl>
                                          <p:spTgt spid="35"/>
                                        </p:tgtEl>
                                        <p:attrNameLst>
                                          <p:attrName>style.visibility</p:attrName>
                                        </p:attrNameLst>
                                      </p:cBhvr>
                                      <p:to>
                                        <p:strVal val="hidden"/>
                                      </p:to>
                                    </p:set>
                                  </p:childTnLst>
                                </p:cTn>
                              </p:par>
                              <p:par>
                                <p:cTn id="584" presetID="2" presetClass="exit" presetSubtype="12" fill="hold" grpId="1" nodeType="withEffect">
                                  <p:stCondLst>
                                    <p:cond delay="0"/>
                                  </p:stCondLst>
                                  <p:childTnLst>
                                    <p:anim calcmode="lin" valueType="num">
                                      <p:cBhvr additive="base">
                                        <p:cTn id="585" dur="2000"/>
                                        <p:tgtEl>
                                          <p:spTgt spid="45"/>
                                        </p:tgtEl>
                                        <p:attrNameLst>
                                          <p:attrName>ppt_x</p:attrName>
                                        </p:attrNameLst>
                                      </p:cBhvr>
                                      <p:tavLst>
                                        <p:tav tm="0">
                                          <p:val>
                                            <p:strVal val="ppt_x"/>
                                          </p:val>
                                        </p:tav>
                                        <p:tav tm="100000">
                                          <p:val>
                                            <p:strVal val="0-ppt_w/2"/>
                                          </p:val>
                                        </p:tav>
                                      </p:tavLst>
                                    </p:anim>
                                    <p:anim calcmode="lin" valueType="num">
                                      <p:cBhvr additive="base">
                                        <p:cTn id="586" dur="2000"/>
                                        <p:tgtEl>
                                          <p:spTgt spid="45"/>
                                        </p:tgtEl>
                                        <p:attrNameLst>
                                          <p:attrName>ppt_y</p:attrName>
                                        </p:attrNameLst>
                                      </p:cBhvr>
                                      <p:tavLst>
                                        <p:tav tm="0">
                                          <p:val>
                                            <p:strVal val="ppt_y"/>
                                          </p:val>
                                        </p:tav>
                                        <p:tav tm="100000">
                                          <p:val>
                                            <p:strVal val="1+ppt_h/2"/>
                                          </p:val>
                                        </p:tav>
                                      </p:tavLst>
                                    </p:anim>
                                    <p:set>
                                      <p:cBhvr>
                                        <p:cTn id="587" dur="1" fill="hold">
                                          <p:stCondLst>
                                            <p:cond delay="1999"/>
                                          </p:stCondLst>
                                        </p:cTn>
                                        <p:tgtEl>
                                          <p:spTgt spid="45"/>
                                        </p:tgtEl>
                                        <p:attrNameLst>
                                          <p:attrName>style.visibility</p:attrName>
                                        </p:attrNameLst>
                                      </p:cBhvr>
                                      <p:to>
                                        <p:strVal val="hidden"/>
                                      </p:to>
                                    </p:set>
                                  </p:childTnLst>
                                </p:cTn>
                              </p:par>
                              <p:par>
                                <p:cTn id="588" presetID="2" presetClass="exit" presetSubtype="12" fill="hold" grpId="1" nodeType="withEffect">
                                  <p:stCondLst>
                                    <p:cond delay="0"/>
                                  </p:stCondLst>
                                  <p:childTnLst>
                                    <p:anim calcmode="lin" valueType="num">
                                      <p:cBhvr additive="base">
                                        <p:cTn id="589" dur="2000"/>
                                        <p:tgtEl>
                                          <p:spTgt spid="55"/>
                                        </p:tgtEl>
                                        <p:attrNameLst>
                                          <p:attrName>ppt_x</p:attrName>
                                        </p:attrNameLst>
                                      </p:cBhvr>
                                      <p:tavLst>
                                        <p:tav tm="0">
                                          <p:val>
                                            <p:strVal val="ppt_x"/>
                                          </p:val>
                                        </p:tav>
                                        <p:tav tm="100000">
                                          <p:val>
                                            <p:strVal val="0-ppt_w/2"/>
                                          </p:val>
                                        </p:tav>
                                      </p:tavLst>
                                    </p:anim>
                                    <p:anim calcmode="lin" valueType="num">
                                      <p:cBhvr additive="base">
                                        <p:cTn id="590" dur="2000"/>
                                        <p:tgtEl>
                                          <p:spTgt spid="55"/>
                                        </p:tgtEl>
                                        <p:attrNameLst>
                                          <p:attrName>ppt_y</p:attrName>
                                        </p:attrNameLst>
                                      </p:cBhvr>
                                      <p:tavLst>
                                        <p:tav tm="0">
                                          <p:val>
                                            <p:strVal val="ppt_y"/>
                                          </p:val>
                                        </p:tav>
                                        <p:tav tm="100000">
                                          <p:val>
                                            <p:strVal val="1+ppt_h/2"/>
                                          </p:val>
                                        </p:tav>
                                      </p:tavLst>
                                    </p:anim>
                                    <p:set>
                                      <p:cBhvr>
                                        <p:cTn id="591" dur="1" fill="hold">
                                          <p:stCondLst>
                                            <p:cond delay="1999"/>
                                          </p:stCondLst>
                                        </p:cTn>
                                        <p:tgtEl>
                                          <p:spTgt spid="55"/>
                                        </p:tgtEl>
                                        <p:attrNameLst>
                                          <p:attrName>style.visibility</p:attrName>
                                        </p:attrNameLst>
                                      </p:cBhvr>
                                      <p:to>
                                        <p:strVal val="hidden"/>
                                      </p:to>
                                    </p:set>
                                  </p:childTnLst>
                                </p:cTn>
                              </p:par>
                              <p:par>
                                <p:cTn id="592" presetID="2" presetClass="exit" presetSubtype="12" fill="hold" grpId="1" nodeType="withEffect">
                                  <p:stCondLst>
                                    <p:cond delay="0"/>
                                  </p:stCondLst>
                                  <p:childTnLst>
                                    <p:anim calcmode="lin" valueType="num">
                                      <p:cBhvr additive="base">
                                        <p:cTn id="593" dur="2000"/>
                                        <p:tgtEl>
                                          <p:spTgt spid="65"/>
                                        </p:tgtEl>
                                        <p:attrNameLst>
                                          <p:attrName>ppt_x</p:attrName>
                                        </p:attrNameLst>
                                      </p:cBhvr>
                                      <p:tavLst>
                                        <p:tav tm="0">
                                          <p:val>
                                            <p:strVal val="ppt_x"/>
                                          </p:val>
                                        </p:tav>
                                        <p:tav tm="100000">
                                          <p:val>
                                            <p:strVal val="0-ppt_w/2"/>
                                          </p:val>
                                        </p:tav>
                                      </p:tavLst>
                                    </p:anim>
                                    <p:anim calcmode="lin" valueType="num">
                                      <p:cBhvr additive="base">
                                        <p:cTn id="594" dur="2000"/>
                                        <p:tgtEl>
                                          <p:spTgt spid="65"/>
                                        </p:tgtEl>
                                        <p:attrNameLst>
                                          <p:attrName>ppt_y</p:attrName>
                                        </p:attrNameLst>
                                      </p:cBhvr>
                                      <p:tavLst>
                                        <p:tav tm="0">
                                          <p:val>
                                            <p:strVal val="ppt_y"/>
                                          </p:val>
                                        </p:tav>
                                        <p:tav tm="100000">
                                          <p:val>
                                            <p:strVal val="1+ppt_h/2"/>
                                          </p:val>
                                        </p:tav>
                                      </p:tavLst>
                                    </p:anim>
                                    <p:set>
                                      <p:cBhvr>
                                        <p:cTn id="595" dur="1" fill="hold">
                                          <p:stCondLst>
                                            <p:cond delay="1999"/>
                                          </p:stCondLst>
                                        </p:cTn>
                                        <p:tgtEl>
                                          <p:spTgt spid="65"/>
                                        </p:tgtEl>
                                        <p:attrNameLst>
                                          <p:attrName>style.visibility</p:attrName>
                                        </p:attrNameLst>
                                      </p:cBhvr>
                                      <p:to>
                                        <p:strVal val="hidden"/>
                                      </p:to>
                                    </p:set>
                                  </p:childTnLst>
                                </p:cTn>
                              </p:par>
                              <p:par>
                                <p:cTn id="596" presetID="2" presetClass="exit" presetSubtype="12" fill="hold" grpId="1" nodeType="withEffect">
                                  <p:stCondLst>
                                    <p:cond delay="0"/>
                                  </p:stCondLst>
                                  <p:childTnLst>
                                    <p:anim calcmode="lin" valueType="num">
                                      <p:cBhvr additive="base">
                                        <p:cTn id="597" dur="2000"/>
                                        <p:tgtEl>
                                          <p:spTgt spid="75"/>
                                        </p:tgtEl>
                                        <p:attrNameLst>
                                          <p:attrName>ppt_x</p:attrName>
                                        </p:attrNameLst>
                                      </p:cBhvr>
                                      <p:tavLst>
                                        <p:tav tm="0">
                                          <p:val>
                                            <p:strVal val="ppt_x"/>
                                          </p:val>
                                        </p:tav>
                                        <p:tav tm="100000">
                                          <p:val>
                                            <p:strVal val="0-ppt_w/2"/>
                                          </p:val>
                                        </p:tav>
                                      </p:tavLst>
                                    </p:anim>
                                    <p:anim calcmode="lin" valueType="num">
                                      <p:cBhvr additive="base">
                                        <p:cTn id="598" dur="2000"/>
                                        <p:tgtEl>
                                          <p:spTgt spid="75"/>
                                        </p:tgtEl>
                                        <p:attrNameLst>
                                          <p:attrName>ppt_y</p:attrName>
                                        </p:attrNameLst>
                                      </p:cBhvr>
                                      <p:tavLst>
                                        <p:tav tm="0">
                                          <p:val>
                                            <p:strVal val="ppt_y"/>
                                          </p:val>
                                        </p:tav>
                                        <p:tav tm="100000">
                                          <p:val>
                                            <p:strVal val="1+ppt_h/2"/>
                                          </p:val>
                                        </p:tav>
                                      </p:tavLst>
                                    </p:anim>
                                    <p:set>
                                      <p:cBhvr>
                                        <p:cTn id="599" dur="1" fill="hold">
                                          <p:stCondLst>
                                            <p:cond delay="1999"/>
                                          </p:stCondLst>
                                        </p:cTn>
                                        <p:tgtEl>
                                          <p:spTgt spid="75"/>
                                        </p:tgtEl>
                                        <p:attrNameLst>
                                          <p:attrName>style.visibility</p:attrName>
                                        </p:attrNameLst>
                                      </p:cBhvr>
                                      <p:to>
                                        <p:strVal val="hidden"/>
                                      </p:to>
                                    </p:set>
                                  </p:childTnLst>
                                </p:cTn>
                              </p:par>
                              <p:par>
                                <p:cTn id="600" presetID="2" presetClass="exit" presetSubtype="12" fill="hold" grpId="1" nodeType="withEffect">
                                  <p:stCondLst>
                                    <p:cond delay="0"/>
                                  </p:stCondLst>
                                  <p:childTnLst>
                                    <p:anim calcmode="lin" valueType="num">
                                      <p:cBhvr additive="base">
                                        <p:cTn id="601" dur="2000"/>
                                        <p:tgtEl>
                                          <p:spTgt spid="9"/>
                                        </p:tgtEl>
                                        <p:attrNameLst>
                                          <p:attrName>ppt_x</p:attrName>
                                        </p:attrNameLst>
                                      </p:cBhvr>
                                      <p:tavLst>
                                        <p:tav tm="0">
                                          <p:val>
                                            <p:strVal val="ppt_x"/>
                                          </p:val>
                                        </p:tav>
                                        <p:tav tm="100000">
                                          <p:val>
                                            <p:strVal val="0-ppt_w/2"/>
                                          </p:val>
                                        </p:tav>
                                      </p:tavLst>
                                    </p:anim>
                                    <p:anim calcmode="lin" valueType="num">
                                      <p:cBhvr additive="base">
                                        <p:cTn id="602" dur="2000"/>
                                        <p:tgtEl>
                                          <p:spTgt spid="9"/>
                                        </p:tgtEl>
                                        <p:attrNameLst>
                                          <p:attrName>ppt_y</p:attrName>
                                        </p:attrNameLst>
                                      </p:cBhvr>
                                      <p:tavLst>
                                        <p:tav tm="0">
                                          <p:val>
                                            <p:strVal val="ppt_y"/>
                                          </p:val>
                                        </p:tav>
                                        <p:tav tm="100000">
                                          <p:val>
                                            <p:strVal val="1+ppt_h/2"/>
                                          </p:val>
                                        </p:tav>
                                      </p:tavLst>
                                    </p:anim>
                                    <p:set>
                                      <p:cBhvr>
                                        <p:cTn id="603" dur="1" fill="hold">
                                          <p:stCondLst>
                                            <p:cond delay="1999"/>
                                          </p:stCondLst>
                                        </p:cTn>
                                        <p:tgtEl>
                                          <p:spTgt spid="9"/>
                                        </p:tgtEl>
                                        <p:attrNameLst>
                                          <p:attrName>style.visibility</p:attrName>
                                        </p:attrNameLst>
                                      </p:cBhvr>
                                      <p:to>
                                        <p:strVal val="hidden"/>
                                      </p:to>
                                    </p:set>
                                  </p:childTnLst>
                                </p:cTn>
                              </p:par>
                              <p:par>
                                <p:cTn id="604" presetID="2" presetClass="exit" presetSubtype="12" fill="hold" grpId="1" nodeType="withEffect">
                                  <p:stCondLst>
                                    <p:cond delay="0"/>
                                  </p:stCondLst>
                                  <p:childTnLst>
                                    <p:anim calcmode="lin" valueType="num">
                                      <p:cBhvr additive="base">
                                        <p:cTn id="605" dur="2000"/>
                                        <p:tgtEl>
                                          <p:spTgt spid="19"/>
                                        </p:tgtEl>
                                        <p:attrNameLst>
                                          <p:attrName>ppt_x</p:attrName>
                                        </p:attrNameLst>
                                      </p:cBhvr>
                                      <p:tavLst>
                                        <p:tav tm="0">
                                          <p:val>
                                            <p:strVal val="ppt_x"/>
                                          </p:val>
                                        </p:tav>
                                        <p:tav tm="100000">
                                          <p:val>
                                            <p:strVal val="0-ppt_w/2"/>
                                          </p:val>
                                        </p:tav>
                                      </p:tavLst>
                                    </p:anim>
                                    <p:anim calcmode="lin" valueType="num">
                                      <p:cBhvr additive="base">
                                        <p:cTn id="606" dur="2000"/>
                                        <p:tgtEl>
                                          <p:spTgt spid="19"/>
                                        </p:tgtEl>
                                        <p:attrNameLst>
                                          <p:attrName>ppt_y</p:attrName>
                                        </p:attrNameLst>
                                      </p:cBhvr>
                                      <p:tavLst>
                                        <p:tav tm="0">
                                          <p:val>
                                            <p:strVal val="ppt_y"/>
                                          </p:val>
                                        </p:tav>
                                        <p:tav tm="100000">
                                          <p:val>
                                            <p:strVal val="1+ppt_h/2"/>
                                          </p:val>
                                        </p:tav>
                                      </p:tavLst>
                                    </p:anim>
                                    <p:set>
                                      <p:cBhvr>
                                        <p:cTn id="607" dur="1" fill="hold">
                                          <p:stCondLst>
                                            <p:cond delay="1999"/>
                                          </p:stCondLst>
                                        </p:cTn>
                                        <p:tgtEl>
                                          <p:spTgt spid="19"/>
                                        </p:tgtEl>
                                        <p:attrNameLst>
                                          <p:attrName>style.visibility</p:attrName>
                                        </p:attrNameLst>
                                      </p:cBhvr>
                                      <p:to>
                                        <p:strVal val="hidden"/>
                                      </p:to>
                                    </p:set>
                                  </p:childTnLst>
                                </p:cTn>
                              </p:par>
                              <p:par>
                                <p:cTn id="608" presetID="2" presetClass="exit" presetSubtype="12" fill="hold" grpId="1" nodeType="withEffect">
                                  <p:stCondLst>
                                    <p:cond delay="0"/>
                                  </p:stCondLst>
                                  <p:childTnLst>
                                    <p:anim calcmode="lin" valueType="num">
                                      <p:cBhvr additive="base">
                                        <p:cTn id="609" dur="2000"/>
                                        <p:tgtEl>
                                          <p:spTgt spid="29"/>
                                        </p:tgtEl>
                                        <p:attrNameLst>
                                          <p:attrName>ppt_x</p:attrName>
                                        </p:attrNameLst>
                                      </p:cBhvr>
                                      <p:tavLst>
                                        <p:tav tm="0">
                                          <p:val>
                                            <p:strVal val="ppt_x"/>
                                          </p:val>
                                        </p:tav>
                                        <p:tav tm="100000">
                                          <p:val>
                                            <p:strVal val="0-ppt_w/2"/>
                                          </p:val>
                                        </p:tav>
                                      </p:tavLst>
                                    </p:anim>
                                    <p:anim calcmode="lin" valueType="num">
                                      <p:cBhvr additive="base">
                                        <p:cTn id="610" dur="2000"/>
                                        <p:tgtEl>
                                          <p:spTgt spid="29"/>
                                        </p:tgtEl>
                                        <p:attrNameLst>
                                          <p:attrName>ppt_y</p:attrName>
                                        </p:attrNameLst>
                                      </p:cBhvr>
                                      <p:tavLst>
                                        <p:tav tm="0">
                                          <p:val>
                                            <p:strVal val="ppt_y"/>
                                          </p:val>
                                        </p:tav>
                                        <p:tav tm="100000">
                                          <p:val>
                                            <p:strVal val="1+ppt_h/2"/>
                                          </p:val>
                                        </p:tav>
                                      </p:tavLst>
                                    </p:anim>
                                    <p:set>
                                      <p:cBhvr>
                                        <p:cTn id="611" dur="1" fill="hold">
                                          <p:stCondLst>
                                            <p:cond delay="1999"/>
                                          </p:stCondLst>
                                        </p:cTn>
                                        <p:tgtEl>
                                          <p:spTgt spid="29"/>
                                        </p:tgtEl>
                                        <p:attrNameLst>
                                          <p:attrName>style.visibility</p:attrName>
                                        </p:attrNameLst>
                                      </p:cBhvr>
                                      <p:to>
                                        <p:strVal val="hidden"/>
                                      </p:to>
                                    </p:set>
                                  </p:childTnLst>
                                </p:cTn>
                              </p:par>
                              <p:par>
                                <p:cTn id="612" presetID="2" presetClass="exit" presetSubtype="12" fill="hold" grpId="1" nodeType="withEffect">
                                  <p:stCondLst>
                                    <p:cond delay="0"/>
                                  </p:stCondLst>
                                  <p:childTnLst>
                                    <p:anim calcmode="lin" valueType="num">
                                      <p:cBhvr additive="base">
                                        <p:cTn id="613" dur="2000"/>
                                        <p:tgtEl>
                                          <p:spTgt spid="39"/>
                                        </p:tgtEl>
                                        <p:attrNameLst>
                                          <p:attrName>ppt_x</p:attrName>
                                        </p:attrNameLst>
                                      </p:cBhvr>
                                      <p:tavLst>
                                        <p:tav tm="0">
                                          <p:val>
                                            <p:strVal val="ppt_x"/>
                                          </p:val>
                                        </p:tav>
                                        <p:tav tm="100000">
                                          <p:val>
                                            <p:strVal val="0-ppt_w/2"/>
                                          </p:val>
                                        </p:tav>
                                      </p:tavLst>
                                    </p:anim>
                                    <p:anim calcmode="lin" valueType="num">
                                      <p:cBhvr additive="base">
                                        <p:cTn id="614" dur="2000"/>
                                        <p:tgtEl>
                                          <p:spTgt spid="39"/>
                                        </p:tgtEl>
                                        <p:attrNameLst>
                                          <p:attrName>ppt_y</p:attrName>
                                        </p:attrNameLst>
                                      </p:cBhvr>
                                      <p:tavLst>
                                        <p:tav tm="0">
                                          <p:val>
                                            <p:strVal val="ppt_y"/>
                                          </p:val>
                                        </p:tav>
                                        <p:tav tm="100000">
                                          <p:val>
                                            <p:strVal val="1+ppt_h/2"/>
                                          </p:val>
                                        </p:tav>
                                      </p:tavLst>
                                    </p:anim>
                                    <p:set>
                                      <p:cBhvr>
                                        <p:cTn id="615" dur="1" fill="hold">
                                          <p:stCondLst>
                                            <p:cond delay="1999"/>
                                          </p:stCondLst>
                                        </p:cTn>
                                        <p:tgtEl>
                                          <p:spTgt spid="39"/>
                                        </p:tgtEl>
                                        <p:attrNameLst>
                                          <p:attrName>style.visibility</p:attrName>
                                        </p:attrNameLst>
                                      </p:cBhvr>
                                      <p:to>
                                        <p:strVal val="hidden"/>
                                      </p:to>
                                    </p:set>
                                  </p:childTnLst>
                                </p:cTn>
                              </p:par>
                              <p:par>
                                <p:cTn id="616" presetID="2" presetClass="exit" presetSubtype="12" fill="hold" grpId="1" nodeType="withEffect">
                                  <p:stCondLst>
                                    <p:cond delay="0"/>
                                  </p:stCondLst>
                                  <p:childTnLst>
                                    <p:anim calcmode="lin" valueType="num">
                                      <p:cBhvr additive="base">
                                        <p:cTn id="617" dur="2000"/>
                                        <p:tgtEl>
                                          <p:spTgt spid="49"/>
                                        </p:tgtEl>
                                        <p:attrNameLst>
                                          <p:attrName>ppt_x</p:attrName>
                                        </p:attrNameLst>
                                      </p:cBhvr>
                                      <p:tavLst>
                                        <p:tav tm="0">
                                          <p:val>
                                            <p:strVal val="ppt_x"/>
                                          </p:val>
                                        </p:tav>
                                        <p:tav tm="100000">
                                          <p:val>
                                            <p:strVal val="0-ppt_w/2"/>
                                          </p:val>
                                        </p:tav>
                                      </p:tavLst>
                                    </p:anim>
                                    <p:anim calcmode="lin" valueType="num">
                                      <p:cBhvr additive="base">
                                        <p:cTn id="618" dur="2000"/>
                                        <p:tgtEl>
                                          <p:spTgt spid="49"/>
                                        </p:tgtEl>
                                        <p:attrNameLst>
                                          <p:attrName>ppt_y</p:attrName>
                                        </p:attrNameLst>
                                      </p:cBhvr>
                                      <p:tavLst>
                                        <p:tav tm="0">
                                          <p:val>
                                            <p:strVal val="ppt_y"/>
                                          </p:val>
                                        </p:tav>
                                        <p:tav tm="100000">
                                          <p:val>
                                            <p:strVal val="1+ppt_h/2"/>
                                          </p:val>
                                        </p:tav>
                                      </p:tavLst>
                                    </p:anim>
                                    <p:set>
                                      <p:cBhvr>
                                        <p:cTn id="619" dur="1" fill="hold">
                                          <p:stCondLst>
                                            <p:cond delay="1999"/>
                                          </p:stCondLst>
                                        </p:cTn>
                                        <p:tgtEl>
                                          <p:spTgt spid="49"/>
                                        </p:tgtEl>
                                        <p:attrNameLst>
                                          <p:attrName>style.visibility</p:attrName>
                                        </p:attrNameLst>
                                      </p:cBhvr>
                                      <p:to>
                                        <p:strVal val="hidden"/>
                                      </p:to>
                                    </p:set>
                                  </p:childTnLst>
                                </p:cTn>
                              </p:par>
                              <p:par>
                                <p:cTn id="620" presetID="2" presetClass="exit" presetSubtype="12" fill="hold" grpId="1" nodeType="withEffect">
                                  <p:stCondLst>
                                    <p:cond delay="0"/>
                                  </p:stCondLst>
                                  <p:childTnLst>
                                    <p:anim calcmode="lin" valueType="num">
                                      <p:cBhvr additive="base">
                                        <p:cTn id="621" dur="2000"/>
                                        <p:tgtEl>
                                          <p:spTgt spid="59"/>
                                        </p:tgtEl>
                                        <p:attrNameLst>
                                          <p:attrName>ppt_x</p:attrName>
                                        </p:attrNameLst>
                                      </p:cBhvr>
                                      <p:tavLst>
                                        <p:tav tm="0">
                                          <p:val>
                                            <p:strVal val="ppt_x"/>
                                          </p:val>
                                        </p:tav>
                                        <p:tav tm="100000">
                                          <p:val>
                                            <p:strVal val="0-ppt_w/2"/>
                                          </p:val>
                                        </p:tav>
                                      </p:tavLst>
                                    </p:anim>
                                    <p:anim calcmode="lin" valueType="num">
                                      <p:cBhvr additive="base">
                                        <p:cTn id="622" dur="2000"/>
                                        <p:tgtEl>
                                          <p:spTgt spid="59"/>
                                        </p:tgtEl>
                                        <p:attrNameLst>
                                          <p:attrName>ppt_y</p:attrName>
                                        </p:attrNameLst>
                                      </p:cBhvr>
                                      <p:tavLst>
                                        <p:tav tm="0">
                                          <p:val>
                                            <p:strVal val="ppt_y"/>
                                          </p:val>
                                        </p:tav>
                                        <p:tav tm="100000">
                                          <p:val>
                                            <p:strVal val="1+ppt_h/2"/>
                                          </p:val>
                                        </p:tav>
                                      </p:tavLst>
                                    </p:anim>
                                    <p:set>
                                      <p:cBhvr>
                                        <p:cTn id="623" dur="1" fill="hold">
                                          <p:stCondLst>
                                            <p:cond delay="1999"/>
                                          </p:stCondLst>
                                        </p:cTn>
                                        <p:tgtEl>
                                          <p:spTgt spid="59"/>
                                        </p:tgtEl>
                                        <p:attrNameLst>
                                          <p:attrName>style.visibility</p:attrName>
                                        </p:attrNameLst>
                                      </p:cBhvr>
                                      <p:to>
                                        <p:strVal val="hidden"/>
                                      </p:to>
                                    </p:set>
                                  </p:childTnLst>
                                </p:cTn>
                              </p:par>
                              <p:par>
                                <p:cTn id="624" presetID="2" presetClass="exit" presetSubtype="12" fill="hold" grpId="1" nodeType="withEffect">
                                  <p:stCondLst>
                                    <p:cond delay="0"/>
                                  </p:stCondLst>
                                  <p:childTnLst>
                                    <p:anim calcmode="lin" valueType="num">
                                      <p:cBhvr additive="base">
                                        <p:cTn id="625" dur="2000"/>
                                        <p:tgtEl>
                                          <p:spTgt spid="69"/>
                                        </p:tgtEl>
                                        <p:attrNameLst>
                                          <p:attrName>ppt_x</p:attrName>
                                        </p:attrNameLst>
                                      </p:cBhvr>
                                      <p:tavLst>
                                        <p:tav tm="0">
                                          <p:val>
                                            <p:strVal val="ppt_x"/>
                                          </p:val>
                                        </p:tav>
                                        <p:tav tm="100000">
                                          <p:val>
                                            <p:strVal val="0-ppt_w/2"/>
                                          </p:val>
                                        </p:tav>
                                      </p:tavLst>
                                    </p:anim>
                                    <p:anim calcmode="lin" valueType="num">
                                      <p:cBhvr additive="base">
                                        <p:cTn id="626" dur="2000"/>
                                        <p:tgtEl>
                                          <p:spTgt spid="69"/>
                                        </p:tgtEl>
                                        <p:attrNameLst>
                                          <p:attrName>ppt_y</p:attrName>
                                        </p:attrNameLst>
                                      </p:cBhvr>
                                      <p:tavLst>
                                        <p:tav tm="0">
                                          <p:val>
                                            <p:strVal val="ppt_y"/>
                                          </p:val>
                                        </p:tav>
                                        <p:tav tm="100000">
                                          <p:val>
                                            <p:strVal val="1+ppt_h/2"/>
                                          </p:val>
                                        </p:tav>
                                      </p:tavLst>
                                    </p:anim>
                                    <p:set>
                                      <p:cBhvr>
                                        <p:cTn id="627" dur="1" fill="hold">
                                          <p:stCondLst>
                                            <p:cond delay="1999"/>
                                          </p:stCondLst>
                                        </p:cTn>
                                        <p:tgtEl>
                                          <p:spTgt spid="69"/>
                                        </p:tgtEl>
                                        <p:attrNameLst>
                                          <p:attrName>style.visibility</p:attrName>
                                        </p:attrNameLst>
                                      </p:cBhvr>
                                      <p:to>
                                        <p:strVal val="hidden"/>
                                      </p:to>
                                    </p:set>
                                  </p:childTnLst>
                                </p:cTn>
                              </p:par>
                              <p:par>
                                <p:cTn id="628" presetID="2" presetClass="exit" presetSubtype="12" fill="hold" grpId="1" nodeType="withEffect">
                                  <p:stCondLst>
                                    <p:cond delay="0"/>
                                  </p:stCondLst>
                                  <p:childTnLst>
                                    <p:anim calcmode="lin" valueType="num">
                                      <p:cBhvr additive="base">
                                        <p:cTn id="629" dur="2000"/>
                                        <p:tgtEl>
                                          <p:spTgt spid="79"/>
                                        </p:tgtEl>
                                        <p:attrNameLst>
                                          <p:attrName>ppt_x</p:attrName>
                                        </p:attrNameLst>
                                      </p:cBhvr>
                                      <p:tavLst>
                                        <p:tav tm="0">
                                          <p:val>
                                            <p:strVal val="ppt_x"/>
                                          </p:val>
                                        </p:tav>
                                        <p:tav tm="100000">
                                          <p:val>
                                            <p:strVal val="0-ppt_w/2"/>
                                          </p:val>
                                        </p:tav>
                                      </p:tavLst>
                                    </p:anim>
                                    <p:anim calcmode="lin" valueType="num">
                                      <p:cBhvr additive="base">
                                        <p:cTn id="630" dur="2000"/>
                                        <p:tgtEl>
                                          <p:spTgt spid="79"/>
                                        </p:tgtEl>
                                        <p:attrNameLst>
                                          <p:attrName>ppt_y</p:attrName>
                                        </p:attrNameLst>
                                      </p:cBhvr>
                                      <p:tavLst>
                                        <p:tav tm="0">
                                          <p:val>
                                            <p:strVal val="ppt_y"/>
                                          </p:val>
                                        </p:tav>
                                        <p:tav tm="100000">
                                          <p:val>
                                            <p:strVal val="1+ppt_h/2"/>
                                          </p:val>
                                        </p:tav>
                                      </p:tavLst>
                                    </p:anim>
                                    <p:set>
                                      <p:cBhvr>
                                        <p:cTn id="631" dur="1" fill="hold">
                                          <p:stCondLst>
                                            <p:cond delay="1999"/>
                                          </p:stCondLst>
                                        </p:cTn>
                                        <p:tgtEl>
                                          <p:spTgt spid="79"/>
                                        </p:tgtEl>
                                        <p:attrNameLst>
                                          <p:attrName>style.visibility</p:attrName>
                                        </p:attrNameLst>
                                      </p:cBhvr>
                                      <p:to>
                                        <p:strVal val="hidden"/>
                                      </p:to>
                                    </p:set>
                                  </p:childTnLst>
                                </p:cTn>
                              </p:par>
                              <p:par>
                                <p:cTn id="632" presetID="2" presetClass="exit" presetSubtype="12" fill="hold" grpId="1" nodeType="withEffect">
                                  <p:stCondLst>
                                    <p:cond delay="0"/>
                                  </p:stCondLst>
                                  <p:childTnLst>
                                    <p:anim calcmode="lin" valueType="num">
                                      <p:cBhvr additive="base">
                                        <p:cTn id="633" dur="2000"/>
                                        <p:tgtEl>
                                          <p:spTgt spid="3"/>
                                        </p:tgtEl>
                                        <p:attrNameLst>
                                          <p:attrName>ppt_x</p:attrName>
                                        </p:attrNameLst>
                                      </p:cBhvr>
                                      <p:tavLst>
                                        <p:tav tm="0">
                                          <p:val>
                                            <p:strVal val="ppt_x"/>
                                          </p:val>
                                        </p:tav>
                                        <p:tav tm="100000">
                                          <p:val>
                                            <p:strVal val="0-ppt_w/2"/>
                                          </p:val>
                                        </p:tav>
                                      </p:tavLst>
                                    </p:anim>
                                    <p:anim calcmode="lin" valueType="num">
                                      <p:cBhvr additive="base">
                                        <p:cTn id="634" dur="2000"/>
                                        <p:tgtEl>
                                          <p:spTgt spid="3"/>
                                        </p:tgtEl>
                                        <p:attrNameLst>
                                          <p:attrName>ppt_y</p:attrName>
                                        </p:attrNameLst>
                                      </p:cBhvr>
                                      <p:tavLst>
                                        <p:tav tm="0">
                                          <p:val>
                                            <p:strVal val="ppt_y"/>
                                          </p:val>
                                        </p:tav>
                                        <p:tav tm="100000">
                                          <p:val>
                                            <p:strVal val="1+ppt_h/2"/>
                                          </p:val>
                                        </p:tav>
                                      </p:tavLst>
                                    </p:anim>
                                    <p:set>
                                      <p:cBhvr>
                                        <p:cTn id="635" dur="1" fill="hold">
                                          <p:stCondLst>
                                            <p:cond delay="1999"/>
                                          </p:stCondLst>
                                        </p:cTn>
                                        <p:tgtEl>
                                          <p:spTgt spid="3"/>
                                        </p:tgtEl>
                                        <p:attrNameLst>
                                          <p:attrName>style.visibility</p:attrName>
                                        </p:attrNameLst>
                                      </p:cBhvr>
                                      <p:to>
                                        <p:strVal val="hidden"/>
                                      </p:to>
                                    </p:set>
                                  </p:childTnLst>
                                </p:cTn>
                              </p:par>
                              <p:par>
                                <p:cTn id="636" presetID="2" presetClass="exit" presetSubtype="12" fill="hold" grpId="1" nodeType="withEffect">
                                  <p:stCondLst>
                                    <p:cond delay="0"/>
                                  </p:stCondLst>
                                  <p:childTnLst>
                                    <p:anim calcmode="lin" valueType="num">
                                      <p:cBhvr additive="base">
                                        <p:cTn id="637" dur="2000"/>
                                        <p:tgtEl>
                                          <p:spTgt spid="13"/>
                                        </p:tgtEl>
                                        <p:attrNameLst>
                                          <p:attrName>ppt_x</p:attrName>
                                        </p:attrNameLst>
                                      </p:cBhvr>
                                      <p:tavLst>
                                        <p:tav tm="0">
                                          <p:val>
                                            <p:strVal val="ppt_x"/>
                                          </p:val>
                                        </p:tav>
                                        <p:tav tm="100000">
                                          <p:val>
                                            <p:strVal val="0-ppt_w/2"/>
                                          </p:val>
                                        </p:tav>
                                      </p:tavLst>
                                    </p:anim>
                                    <p:anim calcmode="lin" valueType="num">
                                      <p:cBhvr additive="base">
                                        <p:cTn id="638" dur="2000"/>
                                        <p:tgtEl>
                                          <p:spTgt spid="13"/>
                                        </p:tgtEl>
                                        <p:attrNameLst>
                                          <p:attrName>ppt_y</p:attrName>
                                        </p:attrNameLst>
                                      </p:cBhvr>
                                      <p:tavLst>
                                        <p:tav tm="0">
                                          <p:val>
                                            <p:strVal val="ppt_y"/>
                                          </p:val>
                                        </p:tav>
                                        <p:tav tm="100000">
                                          <p:val>
                                            <p:strVal val="1+ppt_h/2"/>
                                          </p:val>
                                        </p:tav>
                                      </p:tavLst>
                                    </p:anim>
                                    <p:set>
                                      <p:cBhvr>
                                        <p:cTn id="639" dur="1" fill="hold">
                                          <p:stCondLst>
                                            <p:cond delay="1999"/>
                                          </p:stCondLst>
                                        </p:cTn>
                                        <p:tgtEl>
                                          <p:spTgt spid="13"/>
                                        </p:tgtEl>
                                        <p:attrNameLst>
                                          <p:attrName>style.visibility</p:attrName>
                                        </p:attrNameLst>
                                      </p:cBhvr>
                                      <p:to>
                                        <p:strVal val="hidden"/>
                                      </p:to>
                                    </p:set>
                                  </p:childTnLst>
                                </p:cTn>
                              </p:par>
                              <p:par>
                                <p:cTn id="640" presetID="2" presetClass="exit" presetSubtype="12" fill="hold" grpId="1" nodeType="withEffect">
                                  <p:stCondLst>
                                    <p:cond delay="0"/>
                                  </p:stCondLst>
                                  <p:childTnLst>
                                    <p:anim calcmode="lin" valueType="num">
                                      <p:cBhvr additive="base">
                                        <p:cTn id="641" dur="2000"/>
                                        <p:tgtEl>
                                          <p:spTgt spid="23"/>
                                        </p:tgtEl>
                                        <p:attrNameLst>
                                          <p:attrName>ppt_x</p:attrName>
                                        </p:attrNameLst>
                                      </p:cBhvr>
                                      <p:tavLst>
                                        <p:tav tm="0">
                                          <p:val>
                                            <p:strVal val="ppt_x"/>
                                          </p:val>
                                        </p:tav>
                                        <p:tav tm="100000">
                                          <p:val>
                                            <p:strVal val="0-ppt_w/2"/>
                                          </p:val>
                                        </p:tav>
                                      </p:tavLst>
                                    </p:anim>
                                    <p:anim calcmode="lin" valueType="num">
                                      <p:cBhvr additive="base">
                                        <p:cTn id="642" dur="2000"/>
                                        <p:tgtEl>
                                          <p:spTgt spid="23"/>
                                        </p:tgtEl>
                                        <p:attrNameLst>
                                          <p:attrName>ppt_y</p:attrName>
                                        </p:attrNameLst>
                                      </p:cBhvr>
                                      <p:tavLst>
                                        <p:tav tm="0">
                                          <p:val>
                                            <p:strVal val="ppt_y"/>
                                          </p:val>
                                        </p:tav>
                                        <p:tav tm="100000">
                                          <p:val>
                                            <p:strVal val="1+ppt_h/2"/>
                                          </p:val>
                                        </p:tav>
                                      </p:tavLst>
                                    </p:anim>
                                    <p:set>
                                      <p:cBhvr>
                                        <p:cTn id="643" dur="1" fill="hold">
                                          <p:stCondLst>
                                            <p:cond delay="1999"/>
                                          </p:stCondLst>
                                        </p:cTn>
                                        <p:tgtEl>
                                          <p:spTgt spid="23"/>
                                        </p:tgtEl>
                                        <p:attrNameLst>
                                          <p:attrName>style.visibility</p:attrName>
                                        </p:attrNameLst>
                                      </p:cBhvr>
                                      <p:to>
                                        <p:strVal val="hidden"/>
                                      </p:to>
                                    </p:set>
                                  </p:childTnLst>
                                </p:cTn>
                              </p:par>
                              <p:par>
                                <p:cTn id="644" presetID="2" presetClass="exit" presetSubtype="12" fill="hold" grpId="1" nodeType="withEffect">
                                  <p:stCondLst>
                                    <p:cond delay="0"/>
                                  </p:stCondLst>
                                  <p:childTnLst>
                                    <p:anim calcmode="lin" valueType="num">
                                      <p:cBhvr additive="base">
                                        <p:cTn id="645" dur="2000"/>
                                        <p:tgtEl>
                                          <p:spTgt spid="33"/>
                                        </p:tgtEl>
                                        <p:attrNameLst>
                                          <p:attrName>ppt_x</p:attrName>
                                        </p:attrNameLst>
                                      </p:cBhvr>
                                      <p:tavLst>
                                        <p:tav tm="0">
                                          <p:val>
                                            <p:strVal val="ppt_x"/>
                                          </p:val>
                                        </p:tav>
                                        <p:tav tm="100000">
                                          <p:val>
                                            <p:strVal val="0-ppt_w/2"/>
                                          </p:val>
                                        </p:tav>
                                      </p:tavLst>
                                    </p:anim>
                                    <p:anim calcmode="lin" valueType="num">
                                      <p:cBhvr additive="base">
                                        <p:cTn id="646" dur="2000"/>
                                        <p:tgtEl>
                                          <p:spTgt spid="33"/>
                                        </p:tgtEl>
                                        <p:attrNameLst>
                                          <p:attrName>ppt_y</p:attrName>
                                        </p:attrNameLst>
                                      </p:cBhvr>
                                      <p:tavLst>
                                        <p:tav tm="0">
                                          <p:val>
                                            <p:strVal val="ppt_y"/>
                                          </p:val>
                                        </p:tav>
                                        <p:tav tm="100000">
                                          <p:val>
                                            <p:strVal val="1+ppt_h/2"/>
                                          </p:val>
                                        </p:tav>
                                      </p:tavLst>
                                    </p:anim>
                                    <p:set>
                                      <p:cBhvr>
                                        <p:cTn id="647" dur="1" fill="hold">
                                          <p:stCondLst>
                                            <p:cond delay="1999"/>
                                          </p:stCondLst>
                                        </p:cTn>
                                        <p:tgtEl>
                                          <p:spTgt spid="33"/>
                                        </p:tgtEl>
                                        <p:attrNameLst>
                                          <p:attrName>style.visibility</p:attrName>
                                        </p:attrNameLst>
                                      </p:cBhvr>
                                      <p:to>
                                        <p:strVal val="hidden"/>
                                      </p:to>
                                    </p:set>
                                  </p:childTnLst>
                                </p:cTn>
                              </p:par>
                              <p:par>
                                <p:cTn id="648" presetID="2" presetClass="exit" presetSubtype="12" fill="hold" grpId="1" nodeType="withEffect">
                                  <p:stCondLst>
                                    <p:cond delay="0"/>
                                  </p:stCondLst>
                                  <p:childTnLst>
                                    <p:anim calcmode="lin" valueType="num">
                                      <p:cBhvr additive="base">
                                        <p:cTn id="649" dur="2000"/>
                                        <p:tgtEl>
                                          <p:spTgt spid="43"/>
                                        </p:tgtEl>
                                        <p:attrNameLst>
                                          <p:attrName>ppt_x</p:attrName>
                                        </p:attrNameLst>
                                      </p:cBhvr>
                                      <p:tavLst>
                                        <p:tav tm="0">
                                          <p:val>
                                            <p:strVal val="ppt_x"/>
                                          </p:val>
                                        </p:tav>
                                        <p:tav tm="100000">
                                          <p:val>
                                            <p:strVal val="0-ppt_w/2"/>
                                          </p:val>
                                        </p:tav>
                                      </p:tavLst>
                                    </p:anim>
                                    <p:anim calcmode="lin" valueType="num">
                                      <p:cBhvr additive="base">
                                        <p:cTn id="650" dur="2000"/>
                                        <p:tgtEl>
                                          <p:spTgt spid="43"/>
                                        </p:tgtEl>
                                        <p:attrNameLst>
                                          <p:attrName>ppt_y</p:attrName>
                                        </p:attrNameLst>
                                      </p:cBhvr>
                                      <p:tavLst>
                                        <p:tav tm="0">
                                          <p:val>
                                            <p:strVal val="ppt_y"/>
                                          </p:val>
                                        </p:tav>
                                        <p:tav tm="100000">
                                          <p:val>
                                            <p:strVal val="1+ppt_h/2"/>
                                          </p:val>
                                        </p:tav>
                                      </p:tavLst>
                                    </p:anim>
                                    <p:set>
                                      <p:cBhvr>
                                        <p:cTn id="651" dur="1" fill="hold">
                                          <p:stCondLst>
                                            <p:cond delay="1999"/>
                                          </p:stCondLst>
                                        </p:cTn>
                                        <p:tgtEl>
                                          <p:spTgt spid="43"/>
                                        </p:tgtEl>
                                        <p:attrNameLst>
                                          <p:attrName>style.visibility</p:attrName>
                                        </p:attrNameLst>
                                      </p:cBhvr>
                                      <p:to>
                                        <p:strVal val="hidden"/>
                                      </p:to>
                                    </p:set>
                                  </p:childTnLst>
                                </p:cTn>
                              </p:par>
                              <p:par>
                                <p:cTn id="652" presetID="2" presetClass="exit" presetSubtype="12" fill="hold" grpId="1" nodeType="withEffect">
                                  <p:stCondLst>
                                    <p:cond delay="0"/>
                                  </p:stCondLst>
                                  <p:childTnLst>
                                    <p:anim calcmode="lin" valueType="num">
                                      <p:cBhvr additive="base">
                                        <p:cTn id="653" dur="2000"/>
                                        <p:tgtEl>
                                          <p:spTgt spid="53"/>
                                        </p:tgtEl>
                                        <p:attrNameLst>
                                          <p:attrName>ppt_x</p:attrName>
                                        </p:attrNameLst>
                                      </p:cBhvr>
                                      <p:tavLst>
                                        <p:tav tm="0">
                                          <p:val>
                                            <p:strVal val="ppt_x"/>
                                          </p:val>
                                        </p:tav>
                                        <p:tav tm="100000">
                                          <p:val>
                                            <p:strVal val="0-ppt_w/2"/>
                                          </p:val>
                                        </p:tav>
                                      </p:tavLst>
                                    </p:anim>
                                    <p:anim calcmode="lin" valueType="num">
                                      <p:cBhvr additive="base">
                                        <p:cTn id="654" dur="2000"/>
                                        <p:tgtEl>
                                          <p:spTgt spid="53"/>
                                        </p:tgtEl>
                                        <p:attrNameLst>
                                          <p:attrName>ppt_y</p:attrName>
                                        </p:attrNameLst>
                                      </p:cBhvr>
                                      <p:tavLst>
                                        <p:tav tm="0">
                                          <p:val>
                                            <p:strVal val="ppt_y"/>
                                          </p:val>
                                        </p:tav>
                                        <p:tav tm="100000">
                                          <p:val>
                                            <p:strVal val="1+ppt_h/2"/>
                                          </p:val>
                                        </p:tav>
                                      </p:tavLst>
                                    </p:anim>
                                    <p:set>
                                      <p:cBhvr>
                                        <p:cTn id="655" dur="1" fill="hold">
                                          <p:stCondLst>
                                            <p:cond delay="1999"/>
                                          </p:stCondLst>
                                        </p:cTn>
                                        <p:tgtEl>
                                          <p:spTgt spid="53"/>
                                        </p:tgtEl>
                                        <p:attrNameLst>
                                          <p:attrName>style.visibility</p:attrName>
                                        </p:attrNameLst>
                                      </p:cBhvr>
                                      <p:to>
                                        <p:strVal val="hidden"/>
                                      </p:to>
                                    </p:set>
                                  </p:childTnLst>
                                </p:cTn>
                              </p:par>
                              <p:par>
                                <p:cTn id="656" presetID="2" presetClass="exit" presetSubtype="12" fill="hold" grpId="1" nodeType="withEffect">
                                  <p:stCondLst>
                                    <p:cond delay="0"/>
                                  </p:stCondLst>
                                  <p:childTnLst>
                                    <p:anim calcmode="lin" valueType="num">
                                      <p:cBhvr additive="base">
                                        <p:cTn id="657" dur="2000"/>
                                        <p:tgtEl>
                                          <p:spTgt spid="63"/>
                                        </p:tgtEl>
                                        <p:attrNameLst>
                                          <p:attrName>ppt_x</p:attrName>
                                        </p:attrNameLst>
                                      </p:cBhvr>
                                      <p:tavLst>
                                        <p:tav tm="0">
                                          <p:val>
                                            <p:strVal val="ppt_x"/>
                                          </p:val>
                                        </p:tav>
                                        <p:tav tm="100000">
                                          <p:val>
                                            <p:strVal val="0-ppt_w/2"/>
                                          </p:val>
                                        </p:tav>
                                      </p:tavLst>
                                    </p:anim>
                                    <p:anim calcmode="lin" valueType="num">
                                      <p:cBhvr additive="base">
                                        <p:cTn id="658" dur="2000"/>
                                        <p:tgtEl>
                                          <p:spTgt spid="63"/>
                                        </p:tgtEl>
                                        <p:attrNameLst>
                                          <p:attrName>ppt_y</p:attrName>
                                        </p:attrNameLst>
                                      </p:cBhvr>
                                      <p:tavLst>
                                        <p:tav tm="0">
                                          <p:val>
                                            <p:strVal val="ppt_y"/>
                                          </p:val>
                                        </p:tav>
                                        <p:tav tm="100000">
                                          <p:val>
                                            <p:strVal val="1+ppt_h/2"/>
                                          </p:val>
                                        </p:tav>
                                      </p:tavLst>
                                    </p:anim>
                                    <p:set>
                                      <p:cBhvr>
                                        <p:cTn id="659" dur="1" fill="hold">
                                          <p:stCondLst>
                                            <p:cond delay="1999"/>
                                          </p:stCondLst>
                                        </p:cTn>
                                        <p:tgtEl>
                                          <p:spTgt spid="63"/>
                                        </p:tgtEl>
                                        <p:attrNameLst>
                                          <p:attrName>style.visibility</p:attrName>
                                        </p:attrNameLst>
                                      </p:cBhvr>
                                      <p:to>
                                        <p:strVal val="hidden"/>
                                      </p:to>
                                    </p:set>
                                  </p:childTnLst>
                                </p:cTn>
                              </p:par>
                              <p:par>
                                <p:cTn id="660" presetID="2" presetClass="exit" presetSubtype="12" fill="hold" grpId="1" nodeType="withEffect">
                                  <p:stCondLst>
                                    <p:cond delay="0"/>
                                  </p:stCondLst>
                                  <p:childTnLst>
                                    <p:anim calcmode="lin" valueType="num">
                                      <p:cBhvr additive="base">
                                        <p:cTn id="661" dur="2000"/>
                                        <p:tgtEl>
                                          <p:spTgt spid="73"/>
                                        </p:tgtEl>
                                        <p:attrNameLst>
                                          <p:attrName>ppt_x</p:attrName>
                                        </p:attrNameLst>
                                      </p:cBhvr>
                                      <p:tavLst>
                                        <p:tav tm="0">
                                          <p:val>
                                            <p:strVal val="ppt_x"/>
                                          </p:val>
                                        </p:tav>
                                        <p:tav tm="100000">
                                          <p:val>
                                            <p:strVal val="0-ppt_w/2"/>
                                          </p:val>
                                        </p:tav>
                                      </p:tavLst>
                                    </p:anim>
                                    <p:anim calcmode="lin" valueType="num">
                                      <p:cBhvr additive="base">
                                        <p:cTn id="662" dur="2000"/>
                                        <p:tgtEl>
                                          <p:spTgt spid="73"/>
                                        </p:tgtEl>
                                        <p:attrNameLst>
                                          <p:attrName>ppt_y</p:attrName>
                                        </p:attrNameLst>
                                      </p:cBhvr>
                                      <p:tavLst>
                                        <p:tav tm="0">
                                          <p:val>
                                            <p:strVal val="ppt_y"/>
                                          </p:val>
                                        </p:tav>
                                        <p:tav tm="100000">
                                          <p:val>
                                            <p:strVal val="1+ppt_h/2"/>
                                          </p:val>
                                        </p:tav>
                                      </p:tavLst>
                                    </p:anim>
                                    <p:set>
                                      <p:cBhvr>
                                        <p:cTn id="663" dur="1" fill="hold">
                                          <p:stCondLst>
                                            <p:cond delay="1999"/>
                                          </p:stCondLst>
                                        </p:cTn>
                                        <p:tgtEl>
                                          <p:spTgt spid="73"/>
                                        </p:tgtEl>
                                        <p:attrNameLst>
                                          <p:attrName>style.visibility</p:attrName>
                                        </p:attrNameLst>
                                      </p:cBhvr>
                                      <p:to>
                                        <p:strVal val="hidden"/>
                                      </p:to>
                                    </p:set>
                                  </p:childTnLst>
                                </p:cTn>
                              </p:par>
                              <p:par>
                                <p:cTn id="664" presetID="2" presetClass="exit" presetSubtype="12" fill="hold" grpId="1" nodeType="withEffect">
                                  <p:stCondLst>
                                    <p:cond delay="0"/>
                                  </p:stCondLst>
                                  <p:childTnLst>
                                    <p:anim calcmode="lin" valueType="num">
                                      <p:cBhvr additive="base">
                                        <p:cTn id="665" dur="2000"/>
                                        <p:tgtEl>
                                          <p:spTgt spid="11"/>
                                        </p:tgtEl>
                                        <p:attrNameLst>
                                          <p:attrName>ppt_x</p:attrName>
                                        </p:attrNameLst>
                                      </p:cBhvr>
                                      <p:tavLst>
                                        <p:tav tm="0">
                                          <p:val>
                                            <p:strVal val="ppt_x"/>
                                          </p:val>
                                        </p:tav>
                                        <p:tav tm="100000">
                                          <p:val>
                                            <p:strVal val="0-ppt_w/2"/>
                                          </p:val>
                                        </p:tav>
                                      </p:tavLst>
                                    </p:anim>
                                    <p:anim calcmode="lin" valueType="num">
                                      <p:cBhvr additive="base">
                                        <p:cTn id="666" dur="2000"/>
                                        <p:tgtEl>
                                          <p:spTgt spid="11"/>
                                        </p:tgtEl>
                                        <p:attrNameLst>
                                          <p:attrName>ppt_y</p:attrName>
                                        </p:attrNameLst>
                                      </p:cBhvr>
                                      <p:tavLst>
                                        <p:tav tm="0">
                                          <p:val>
                                            <p:strVal val="ppt_y"/>
                                          </p:val>
                                        </p:tav>
                                        <p:tav tm="100000">
                                          <p:val>
                                            <p:strVal val="1+ppt_h/2"/>
                                          </p:val>
                                        </p:tav>
                                      </p:tavLst>
                                    </p:anim>
                                    <p:set>
                                      <p:cBhvr>
                                        <p:cTn id="667" dur="1" fill="hold">
                                          <p:stCondLst>
                                            <p:cond delay="1999"/>
                                          </p:stCondLst>
                                        </p:cTn>
                                        <p:tgtEl>
                                          <p:spTgt spid="11"/>
                                        </p:tgtEl>
                                        <p:attrNameLst>
                                          <p:attrName>style.visibility</p:attrName>
                                        </p:attrNameLst>
                                      </p:cBhvr>
                                      <p:to>
                                        <p:strVal val="hidden"/>
                                      </p:to>
                                    </p:set>
                                  </p:childTnLst>
                                </p:cTn>
                              </p:par>
                              <p:par>
                                <p:cTn id="668" presetID="2" presetClass="exit" presetSubtype="12" fill="hold" grpId="1" nodeType="withEffect">
                                  <p:stCondLst>
                                    <p:cond delay="0"/>
                                  </p:stCondLst>
                                  <p:childTnLst>
                                    <p:anim calcmode="lin" valueType="num">
                                      <p:cBhvr additive="base">
                                        <p:cTn id="669" dur="2000"/>
                                        <p:tgtEl>
                                          <p:spTgt spid="21"/>
                                        </p:tgtEl>
                                        <p:attrNameLst>
                                          <p:attrName>ppt_x</p:attrName>
                                        </p:attrNameLst>
                                      </p:cBhvr>
                                      <p:tavLst>
                                        <p:tav tm="0">
                                          <p:val>
                                            <p:strVal val="ppt_x"/>
                                          </p:val>
                                        </p:tav>
                                        <p:tav tm="100000">
                                          <p:val>
                                            <p:strVal val="0-ppt_w/2"/>
                                          </p:val>
                                        </p:tav>
                                      </p:tavLst>
                                    </p:anim>
                                    <p:anim calcmode="lin" valueType="num">
                                      <p:cBhvr additive="base">
                                        <p:cTn id="670" dur="2000"/>
                                        <p:tgtEl>
                                          <p:spTgt spid="21"/>
                                        </p:tgtEl>
                                        <p:attrNameLst>
                                          <p:attrName>ppt_y</p:attrName>
                                        </p:attrNameLst>
                                      </p:cBhvr>
                                      <p:tavLst>
                                        <p:tav tm="0">
                                          <p:val>
                                            <p:strVal val="ppt_y"/>
                                          </p:val>
                                        </p:tav>
                                        <p:tav tm="100000">
                                          <p:val>
                                            <p:strVal val="1+ppt_h/2"/>
                                          </p:val>
                                        </p:tav>
                                      </p:tavLst>
                                    </p:anim>
                                    <p:set>
                                      <p:cBhvr>
                                        <p:cTn id="671" dur="1" fill="hold">
                                          <p:stCondLst>
                                            <p:cond delay="1999"/>
                                          </p:stCondLst>
                                        </p:cTn>
                                        <p:tgtEl>
                                          <p:spTgt spid="21"/>
                                        </p:tgtEl>
                                        <p:attrNameLst>
                                          <p:attrName>style.visibility</p:attrName>
                                        </p:attrNameLst>
                                      </p:cBhvr>
                                      <p:to>
                                        <p:strVal val="hidden"/>
                                      </p:to>
                                    </p:set>
                                  </p:childTnLst>
                                </p:cTn>
                              </p:par>
                              <p:par>
                                <p:cTn id="672" presetID="2" presetClass="exit" presetSubtype="12" fill="hold" grpId="1" nodeType="withEffect">
                                  <p:stCondLst>
                                    <p:cond delay="0"/>
                                  </p:stCondLst>
                                  <p:childTnLst>
                                    <p:anim calcmode="lin" valueType="num">
                                      <p:cBhvr additive="base">
                                        <p:cTn id="673" dur="2000"/>
                                        <p:tgtEl>
                                          <p:spTgt spid="31"/>
                                        </p:tgtEl>
                                        <p:attrNameLst>
                                          <p:attrName>ppt_x</p:attrName>
                                        </p:attrNameLst>
                                      </p:cBhvr>
                                      <p:tavLst>
                                        <p:tav tm="0">
                                          <p:val>
                                            <p:strVal val="ppt_x"/>
                                          </p:val>
                                        </p:tav>
                                        <p:tav tm="100000">
                                          <p:val>
                                            <p:strVal val="0-ppt_w/2"/>
                                          </p:val>
                                        </p:tav>
                                      </p:tavLst>
                                    </p:anim>
                                    <p:anim calcmode="lin" valueType="num">
                                      <p:cBhvr additive="base">
                                        <p:cTn id="674" dur="2000"/>
                                        <p:tgtEl>
                                          <p:spTgt spid="31"/>
                                        </p:tgtEl>
                                        <p:attrNameLst>
                                          <p:attrName>ppt_y</p:attrName>
                                        </p:attrNameLst>
                                      </p:cBhvr>
                                      <p:tavLst>
                                        <p:tav tm="0">
                                          <p:val>
                                            <p:strVal val="ppt_y"/>
                                          </p:val>
                                        </p:tav>
                                        <p:tav tm="100000">
                                          <p:val>
                                            <p:strVal val="1+ppt_h/2"/>
                                          </p:val>
                                        </p:tav>
                                      </p:tavLst>
                                    </p:anim>
                                    <p:set>
                                      <p:cBhvr>
                                        <p:cTn id="675" dur="1" fill="hold">
                                          <p:stCondLst>
                                            <p:cond delay="1999"/>
                                          </p:stCondLst>
                                        </p:cTn>
                                        <p:tgtEl>
                                          <p:spTgt spid="31"/>
                                        </p:tgtEl>
                                        <p:attrNameLst>
                                          <p:attrName>style.visibility</p:attrName>
                                        </p:attrNameLst>
                                      </p:cBhvr>
                                      <p:to>
                                        <p:strVal val="hidden"/>
                                      </p:to>
                                    </p:set>
                                  </p:childTnLst>
                                </p:cTn>
                              </p:par>
                              <p:par>
                                <p:cTn id="676" presetID="2" presetClass="exit" presetSubtype="12" fill="hold" grpId="1" nodeType="withEffect">
                                  <p:stCondLst>
                                    <p:cond delay="0"/>
                                  </p:stCondLst>
                                  <p:childTnLst>
                                    <p:anim calcmode="lin" valueType="num">
                                      <p:cBhvr additive="base">
                                        <p:cTn id="677" dur="2000"/>
                                        <p:tgtEl>
                                          <p:spTgt spid="41"/>
                                        </p:tgtEl>
                                        <p:attrNameLst>
                                          <p:attrName>ppt_x</p:attrName>
                                        </p:attrNameLst>
                                      </p:cBhvr>
                                      <p:tavLst>
                                        <p:tav tm="0">
                                          <p:val>
                                            <p:strVal val="ppt_x"/>
                                          </p:val>
                                        </p:tav>
                                        <p:tav tm="100000">
                                          <p:val>
                                            <p:strVal val="0-ppt_w/2"/>
                                          </p:val>
                                        </p:tav>
                                      </p:tavLst>
                                    </p:anim>
                                    <p:anim calcmode="lin" valueType="num">
                                      <p:cBhvr additive="base">
                                        <p:cTn id="678" dur="2000"/>
                                        <p:tgtEl>
                                          <p:spTgt spid="41"/>
                                        </p:tgtEl>
                                        <p:attrNameLst>
                                          <p:attrName>ppt_y</p:attrName>
                                        </p:attrNameLst>
                                      </p:cBhvr>
                                      <p:tavLst>
                                        <p:tav tm="0">
                                          <p:val>
                                            <p:strVal val="ppt_y"/>
                                          </p:val>
                                        </p:tav>
                                        <p:tav tm="100000">
                                          <p:val>
                                            <p:strVal val="1+ppt_h/2"/>
                                          </p:val>
                                        </p:tav>
                                      </p:tavLst>
                                    </p:anim>
                                    <p:set>
                                      <p:cBhvr>
                                        <p:cTn id="679" dur="1" fill="hold">
                                          <p:stCondLst>
                                            <p:cond delay="1999"/>
                                          </p:stCondLst>
                                        </p:cTn>
                                        <p:tgtEl>
                                          <p:spTgt spid="41"/>
                                        </p:tgtEl>
                                        <p:attrNameLst>
                                          <p:attrName>style.visibility</p:attrName>
                                        </p:attrNameLst>
                                      </p:cBhvr>
                                      <p:to>
                                        <p:strVal val="hidden"/>
                                      </p:to>
                                    </p:set>
                                  </p:childTnLst>
                                </p:cTn>
                              </p:par>
                              <p:par>
                                <p:cTn id="680" presetID="2" presetClass="exit" presetSubtype="12" fill="hold" grpId="1" nodeType="withEffect">
                                  <p:stCondLst>
                                    <p:cond delay="0"/>
                                  </p:stCondLst>
                                  <p:childTnLst>
                                    <p:anim calcmode="lin" valueType="num">
                                      <p:cBhvr additive="base">
                                        <p:cTn id="681" dur="2000"/>
                                        <p:tgtEl>
                                          <p:spTgt spid="51"/>
                                        </p:tgtEl>
                                        <p:attrNameLst>
                                          <p:attrName>ppt_x</p:attrName>
                                        </p:attrNameLst>
                                      </p:cBhvr>
                                      <p:tavLst>
                                        <p:tav tm="0">
                                          <p:val>
                                            <p:strVal val="ppt_x"/>
                                          </p:val>
                                        </p:tav>
                                        <p:tav tm="100000">
                                          <p:val>
                                            <p:strVal val="0-ppt_w/2"/>
                                          </p:val>
                                        </p:tav>
                                      </p:tavLst>
                                    </p:anim>
                                    <p:anim calcmode="lin" valueType="num">
                                      <p:cBhvr additive="base">
                                        <p:cTn id="682" dur="2000"/>
                                        <p:tgtEl>
                                          <p:spTgt spid="51"/>
                                        </p:tgtEl>
                                        <p:attrNameLst>
                                          <p:attrName>ppt_y</p:attrName>
                                        </p:attrNameLst>
                                      </p:cBhvr>
                                      <p:tavLst>
                                        <p:tav tm="0">
                                          <p:val>
                                            <p:strVal val="ppt_y"/>
                                          </p:val>
                                        </p:tav>
                                        <p:tav tm="100000">
                                          <p:val>
                                            <p:strVal val="1+ppt_h/2"/>
                                          </p:val>
                                        </p:tav>
                                      </p:tavLst>
                                    </p:anim>
                                    <p:set>
                                      <p:cBhvr>
                                        <p:cTn id="683" dur="1" fill="hold">
                                          <p:stCondLst>
                                            <p:cond delay="1999"/>
                                          </p:stCondLst>
                                        </p:cTn>
                                        <p:tgtEl>
                                          <p:spTgt spid="51"/>
                                        </p:tgtEl>
                                        <p:attrNameLst>
                                          <p:attrName>style.visibility</p:attrName>
                                        </p:attrNameLst>
                                      </p:cBhvr>
                                      <p:to>
                                        <p:strVal val="hidden"/>
                                      </p:to>
                                    </p:set>
                                  </p:childTnLst>
                                </p:cTn>
                              </p:par>
                              <p:par>
                                <p:cTn id="684" presetID="2" presetClass="exit" presetSubtype="12" fill="hold" grpId="1" nodeType="withEffect">
                                  <p:stCondLst>
                                    <p:cond delay="0"/>
                                  </p:stCondLst>
                                  <p:childTnLst>
                                    <p:anim calcmode="lin" valueType="num">
                                      <p:cBhvr additive="base">
                                        <p:cTn id="685" dur="2000"/>
                                        <p:tgtEl>
                                          <p:spTgt spid="61"/>
                                        </p:tgtEl>
                                        <p:attrNameLst>
                                          <p:attrName>ppt_x</p:attrName>
                                        </p:attrNameLst>
                                      </p:cBhvr>
                                      <p:tavLst>
                                        <p:tav tm="0">
                                          <p:val>
                                            <p:strVal val="ppt_x"/>
                                          </p:val>
                                        </p:tav>
                                        <p:tav tm="100000">
                                          <p:val>
                                            <p:strVal val="0-ppt_w/2"/>
                                          </p:val>
                                        </p:tav>
                                      </p:tavLst>
                                    </p:anim>
                                    <p:anim calcmode="lin" valueType="num">
                                      <p:cBhvr additive="base">
                                        <p:cTn id="686" dur="2000"/>
                                        <p:tgtEl>
                                          <p:spTgt spid="61"/>
                                        </p:tgtEl>
                                        <p:attrNameLst>
                                          <p:attrName>ppt_y</p:attrName>
                                        </p:attrNameLst>
                                      </p:cBhvr>
                                      <p:tavLst>
                                        <p:tav tm="0">
                                          <p:val>
                                            <p:strVal val="ppt_y"/>
                                          </p:val>
                                        </p:tav>
                                        <p:tav tm="100000">
                                          <p:val>
                                            <p:strVal val="1+ppt_h/2"/>
                                          </p:val>
                                        </p:tav>
                                      </p:tavLst>
                                    </p:anim>
                                    <p:set>
                                      <p:cBhvr>
                                        <p:cTn id="687" dur="1" fill="hold">
                                          <p:stCondLst>
                                            <p:cond delay="1999"/>
                                          </p:stCondLst>
                                        </p:cTn>
                                        <p:tgtEl>
                                          <p:spTgt spid="61"/>
                                        </p:tgtEl>
                                        <p:attrNameLst>
                                          <p:attrName>style.visibility</p:attrName>
                                        </p:attrNameLst>
                                      </p:cBhvr>
                                      <p:to>
                                        <p:strVal val="hidden"/>
                                      </p:to>
                                    </p:set>
                                  </p:childTnLst>
                                </p:cTn>
                              </p:par>
                              <p:par>
                                <p:cTn id="688" presetID="2" presetClass="exit" presetSubtype="12" fill="hold" grpId="1" nodeType="withEffect">
                                  <p:stCondLst>
                                    <p:cond delay="0"/>
                                  </p:stCondLst>
                                  <p:childTnLst>
                                    <p:anim calcmode="lin" valueType="num">
                                      <p:cBhvr additive="base">
                                        <p:cTn id="689" dur="2000"/>
                                        <p:tgtEl>
                                          <p:spTgt spid="71"/>
                                        </p:tgtEl>
                                        <p:attrNameLst>
                                          <p:attrName>ppt_x</p:attrName>
                                        </p:attrNameLst>
                                      </p:cBhvr>
                                      <p:tavLst>
                                        <p:tav tm="0">
                                          <p:val>
                                            <p:strVal val="ppt_x"/>
                                          </p:val>
                                        </p:tav>
                                        <p:tav tm="100000">
                                          <p:val>
                                            <p:strVal val="0-ppt_w/2"/>
                                          </p:val>
                                        </p:tav>
                                      </p:tavLst>
                                    </p:anim>
                                    <p:anim calcmode="lin" valueType="num">
                                      <p:cBhvr additive="base">
                                        <p:cTn id="690" dur="2000"/>
                                        <p:tgtEl>
                                          <p:spTgt spid="71"/>
                                        </p:tgtEl>
                                        <p:attrNameLst>
                                          <p:attrName>ppt_y</p:attrName>
                                        </p:attrNameLst>
                                      </p:cBhvr>
                                      <p:tavLst>
                                        <p:tav tm="0">
                                          <p:val>
                                            <p:strVal val="ppt_y"/>
                                          </p:val>
                                        </p:tav>
                                        <p:tav tm="100000">
                                          <p:val>
                                            <p:strVal val="1+ppt_h/2"/>
                                          </p:val>
                                        </p:tav>
                                      </p:tavLst>
                                    </p:anim>
                                    <p:set>
                                      <p:cBhvr>
                                        <p:cTn id="691" dur="1" fill="hold">
                                          <p:stCondLst>
                                            <p:cond delay="1999"/>
                                          </p:stCondLst>
                                        </p:cTn>
                                        <p:tgtEl>
                                          <p:spTgt spid="71"/>
                                        </p:tgtEl>
                                        <p:attrNameLst>
                                          <p:attrName>style.visibility</p:attrName>
                                        </p:attrNameLst>
                                      </p:cBhvr>
                                      <p:to>
                                        <p:strVal val="hidden"/>
                                      </p:to>
                                    </p:set>
                                  </p:childTnLst>
                                </p:cTn>
                              </p:par>
                              <p:par>
                                <p:cTn id="692" presetID="2" presetClass="exit" presetSubtype="12" fill="hold" grpId="1" nodeType="withEffect">
                                  <p:stCondLst>
                                    <p:cond delay="0"/>
                                  </p:stCondLst>
                                  <p:childTnLst>
                                    <p:anim calcmode="lin" valueType="num">
                                      <p:cBhvr additive="base">
                                        <p:cTn id="693" dur="2000"/>
                                        <p:tgtEl>
                                          <p:spTgt spid="81"/>
                                        </p:tgtEl>
                                        <p:attrNameLst>
                                          <p:attrName>ppt_x</p:attrName>
                                        </p:attrNameLst>
                                      </p:cBhvr>
                                      <p:tavLst>
                                        <p:tav tm="0">
                                          <p:val>
                                            <p:strVal val="ppt_x"/>
                                          </p:val>
                                        </p:tav>
                                        <p:tav tm="100000">
                                          <p:val>
                                            <p:strVal val="0-ppt_w/2"/>
                                          </p:val>
                                        </p:tav>
                                      </p:tavLst>
                                    </p:anim>
                                    <p:anim calcmode="lin" valueType="num">
                                      <p:cBhvr additive="base">
                                        <p:cTn id="694" dur="2000"/>
                                        <p:tgtEl>
                                          <p:spTgt spid="81"/>
                                        </p:tgtEl>
                                        <p:attrNameLst>
                                          <p:attrName>ppt_y</p:attrName>
                                        </p:attrNameLst>
                                      </p:cBhvr>
                                      <p:tavLst>
                                        <p:tav tm="0">
                                          <p:val>
                                            <p:strVal val="ppt_y"/>
                                          </p:val>
                                        </p:tav>
                                        <p:tav tm="100000">
                                          <p:val>
                                            <p:strVal val="1+ppt_h/2"/>
                                          </p:val>
                                        </p:tav>
                                      </p:tavLst>
                                    </p:anim>
                                    <p:set>
                                      <p:cBhvr>
                                        <p:cTn id="695" dur="1" fill="hold">
                                          <p:stCondLst>
                                            <p:cond delay="1999"/>
                                          </p:stCondLst>
                                        </p:cTn>
                                        <p:tgtEl>
                                          <p:spTgt spid="81"/>
                                        </p:tgtEl>
                                        <p:attrNameLst>
                                          <p:attrName>style.visibility</p:attrName>
                                        </p:attrNameLst>
                                      </p:cBhvr>
                                      <p:to>
                                        <p:strVal val="hidden"/>
                                      </p:to>
                                    </p:set>
                                  </p:childTnLst>
                                </p:cTn>
                              </p:par>
                              <p:par>
                                <p:cTn id="696" presetID="2" presetClass="exit" presetSubtype="12" fill="hold" grpId="1" nodeType="withEffect">
                                  <p:stCondLst>
                                    <p:cond delay="0"/>
                                  </p:stCondLst>
                                  <p:childTnLst>
                                    <p:anim calcmode="lin" valueType="num">
                                      <p:cBhvr additive="base">
                                        <p:cTn id="697" dur="2000"/>
                                        <p:tgtEl>
                                          <p:spTgt spid="7"/>
                                        </p:tgtEl>
                                        <p:attrNameLst>
                                          <p:attrName>ppt_x</p:attrName>
                                        </p:attrNameLst>
                                      </p:cBhvr>
                                      <p:tavLst>
                                        <p:tav tm="0">
                                          <p:val>
                                            <p:strVal val="ppt_x"/>
                                          </p:val>
                                        </p:tav>
                                        <p:tav tm="100000">
                                          <p:val>
                                            <p:strVal val="0-ppt_w/2"/>
                                          </p:val>
                                        </p:tav>
                                      </p:tavLst>
                                    </p:anim>
                                    <p:anim calcmode="lin" valueType="num">
                                      <p:cBhvr additive="base">
                                        <p:cTn id="698" dur="2000"/>
                                        <p:tgtEl>
                                          <p:spTgt spid="7"/>
                                        </p:tgtEl>
                                        <p:attrNameLst>
                                          <p:attrName>ppt_y</p:attrName>
                                        </p:attrNameLst>
                                      </p:cBhvr>
                                      <p:tavLst>
                                        <p:tav tm="0">
                                          <p:val>
                                            <p:strVal val="ppt_y"/>
                                          </p:val>
                                        </p:tav>
                                        <p:tav tm="100000">
                                          <p:val>
                                            <p:strVal val="1+ppt_h/2"/>
                                          </p:val>
                                        </p:tav>
                                      </p:tavLst>
                                    </p:anim>
                                    <p:set>
                                      <p:cBhvr>
                                        <p:cTn id="699" dur="1" fill="hold">
                                          <p:stCondLst>
                                            <p:cond delay="1999"/>
                                          </p:stCondLst>
                                        </p:cTn>
                                        <p:tgtEl>
                                          <p:spTgt spid="7"/>
                                        </p:tgtEl>
                                        <p:attrNameLst>
                                          <p:attrName>style.visibility</p:attrName>
                                        </p:attrNameLst>
                                      </p:cBhvr>
                                      <p:to>
                                        <p:strVal val="hidden"/>
                                      </p:to>
                                    </p:set>
                                  </p:childTnLst>
                                </p:cTn>
                              </p:par>
                              <p:par>
                                <p:cTn id="700" presetID="2" presetClass="exit" presetSubtype="12" fill="hold" grpId="1" nodeType="withEffect">
                                  <p:stCondLst>
                                    <p:cond delay="0"/>
                                  </p:stCondLst>
                                  <p:childTnLst>
                                    <p:anim calcmode="lin" valueType="num">
                                      <p:cBhvr additive="base">
                                        <p:cTn id="701" dur="2000"/>
                                        <p:tgtEl>
                                          <p:spTgt spid="17"/>
                                        </p:tgtEl>
                                        <p:attrNameLst>
                                          <p:attrName>ppt_x</p:attrName>
                                        </p:attrNameLst>
                                      </p:cBhvr>
                                      <p:tavLst>
                                        <p:tav tm="0">
                                          <p:val>
                                            <p:strVal val="ppt_x"/>
                                          </p:val>
                                        </p:tav>
                                        <p:tav tm="100000">
                                          <p:val>
                                            <p:strVal val="0-ppt_w/2"/>
                                          </p:val>
                                        </p:tav>
                                      </p:tavLst>
                                    </p:anim>
                                    <p:anim calcmode="lin" valueType="num">
                                      <p:cBhvr additive="base">
                                        <p:cTn id="702" dur="2000"/>
                                        <p:tgtEl>
                                          <p:spTgt spid="17"/>
                                        </p:tgtEl>
                                        <p:attrNameLst>
                                          <p:attrName>ppt_y</p:attrName>
                                        </p:attrNameLst>
                                      </p:cBhvr>
                                      <p:tavLst>
                                        <p:tav tm="0">
                                          <p:val>
                                            <p:strVal val="ppt_y"/>
                                          </p:val>
                                        </p:tav>
                                        <p:tav tm="100000">
                                          <p:val>
                                            <p:strVal val="1+ppt_h/2"/>
                                          </p:val>
                                        </p:tav>
                                      </p:tavLst>
                                    </p:anim>
                                    <p:set>
                                      <p:cBhvr>
                                        <p:cTn id="703" dur="1" fill="hold">
                                          <p:stCondLst>
                                            <p:cond delay="1999"/>
                                          </p:stCondLst>
                                        </p:cTn>
                                        <p:tgtEl>
                                          <p:spTgt spid="17"/>
                                        </p:tgtEl>
                                        <p:attrNameLst>
                                          <p:attrName>style.visibility</p:attrName>
                                        </p:attrNameLst>
                                      </p:cBhvr>
                                      <p:to>
                                        <p:strVal val="hidden"/>
                                      </p:to>
                                    </p:set>
                                  </p:childTnLst>
                                </p:cTn>
                              </p:par>
                              <p:par>
                                <p:cTn id="704" presetID="2" presetClass="exit" presetSubtype="12" fill="hold" grpId="1" nodeType="withEffect">
                                  <p:stCondLst>
                                    <p:cond delay="0"/>
                                  </p:stCondLst>
                                  <p:childTnLst>
                                    <p:anim calcmode="lin" valueType="num">
                                      <p:cBhvr additive="base">
                                        <p:cTn id="705" dur="2000"/>
                                        <p:tgtEl>
                                          <p:spTgt spid="27"/>
                                        </p:tgtEl>
                                        <p:attrNameLst>
                                          <p:attrName>ppt_x</p:attrName>
                                        </p:attrNameLst>
                                      </p:cBhvr>
                                      <p:tavLst>
                                        <p:tav tm="0">
                                          <p:val>
                                            <p:strVal val="ppt_x"/>
                                          </p:val>
                                        </p:tav>
                                        <p:tav tm="100000">
                                          <p:val>
                                            <p:strVal val="0-ppt_w/2"/>
                                          </p:val>
                                        </p:tav>
                                      </p:tavLst>
                                    </p:anim>
                                    <p:anim calcmode="lin" valueType="num">
                                      <p:cBhvr additive="base">
                                        <p:cTn id="706" dur="2000"/>
                                        <p:tgtEl>
                                          <p:spTgt spid="27"/>
                                        </p:tgtEl>
                                        <p:attrNameLst>
                                          <p:attrName>ppt_y</p:attrName>
                                        </p:attrNameLst>
                                      </p:cBhvr>
                                      <p:tavLst>
                                        <p:tav tm="0">
                                          <p:val>
                                            <p:strVal val="ppt_y"/>
                                          </p:val>
                                        </p:tav>
                                        <p:tav tm="100000">
                                          <p:val>
                                            <p:strVal val="1+ppt_h/2"/>
                                          </p:val>
                                        </p:tav>
                                      </p:tavLst>
                                    </p:anim>
                                    <p:set>
                                      <p:cBhvr>
                                        <p:cTn id="707" dur="1" fill="hold">
                                          <p:stCondLst>
                                            <p:cond delay="1999"/>
                                          </p:stCondLst>
                                        </p:cTn>
                                        <p:tgtEl>
                                          <p:spTgt spid="27"/>
                                        </p:tgtEl>
                                        <p:attrNameLst>
                                          <p:attrName>style.visibility</p:attrName>
                                        </p:attrNameLst>
                                      </p:cBhvr>
                                      <p:to>
                                        <p:strVal val="hidden"/>
                                      </p:to>
                                    </p:set>
                                  </p:childTnLst>
                                </p:cTn>
                              </p:par>
                              <p:par>
                                <p:cTn id="708" presetID="2" presetClass="exit" presetSubtype="12" fill="hold" grpId="1" nodeType="withEffect">
                                  <p:stCondLst>
                                    <p:cond delay="0"/>
                                  </p:stCondLst>
                                  <p:childTnLst>
                                    <p:anim calcmode="lin" valueType="num">
                                      <p:cBhvr additive="base">
                                        <p:cTn id="709" dur="2000"/>
                                        <p:tgtEl>
                                          <p:spTgt spid="37"/>
                                        </p:tgtEl>
                                        <p:attrNameLst>
                                          <p:attrName>ppt_x</p:attrName>
                                        </p:attrNameLst>
                                      </p:cBhvr>
                                      <p:tavLst>
                                        <p:tav tm="0">
                                          <p:val>
                                            <p:strVal val="ppt_x"/>
                                          </p:val>
                                        </p:tav>
                                        <p:tav tm="100000">
                                          <p:val>
                                            <p:strVal val="0-ppt_w/2"/>
                                          </p:val>
                                        </p:tav>
                                      </p:tavLst>
                                    </p:anim>
                                    <p:anim calcmode="lin" valueType="num">
                                      <p:cBhvr additive="base">
                                        <p:cTn id="710" dur="2000"/>
                                        <p:tgtEl>
                                          <p:spTgt spid="37"/>
                                        </p:tgtEl>
                                        <p:attrNameLst>
                                          <p:attrName>ppt_y</p:attrName>
                                        </p:attrNameLst>
                                      </p:cBhvr>
                                      <p:tavLst>
                                        <p:tav tm="0">
                                          <p:val>
                                            <p:strVal val="ppt_y"/>
                                          </p:val>
                                        </p:tav>
                                        <p:tav tm="100000">
                                          <p:val>
                                            <p:strVal val="1+ppt_h/2"/>
                                          </p:val>
                                        </p:tav>
                                      </p:tavLst>
                                    </p:anim>
                                    <p:set>
                                      <p:cBhvr>
                                        <p:cTn id="711" dur="1" fill="hold">
                                          <p:stCondLst>
                                            <p:cond delay="1999"/>
                                          </p:stCondLst>
                                        </p:cTn>
                                        <p:tgtEl>
                                          <p:spTgt spid="37"/>
                                        </p:tgtEl>
                                        <p:attrNameLst>
                                          <p:attrName>style.visibility</p:attrName>
                                        </p:attrNameLst>
                                      </p:cBhvr>
                                      <p:to>
                                        <p:strVal val="hidden"/>
                                      </p:to>
                                    </p:set>
                                  </p:childTnLst>
                                </p:cTn>
                              </p:par>
                              <p:par>
                                <p:cTn id="712" presetID="2" presetClass="exit" presetSubtype="12" fill="hold" grpId="1" nodeType="withEffect">
                                  <p:stCondLst>
                                    <p:cond delay="0"/>
                                  </p:stCondLst>
                                  <p:childTnLst>
                                    <p:anim calcmode="lin" valueType="num">
                                      <p:cBhvr additive="base">
                                        <p:cTn id="713" dur="2000"/>
                                        <p:tgtEl>
                                          <p:spTgt spid="47"/>
                                        </p:tgtEl>
                                        <p:attrNameLst>
                                          <p:attrName>ppt_x</p:attrName>
                                        </p:attrNameLst>
                                      </p:cBhvr>
                                      <p:tavLst>
                                        <p:tav tm="0">
                                          <p:val>
                                            <p:strVal val="ppt_x"/>
                                          </p:val>
                                        </p:tav>
                                        <p:tav tm="100000">
                                          <p:val>
                                            <p:strVal val="0-ppt_w/2"/>
                                          </p:val>
                                        </p:tav>
                                      </p:tavLst>
                                    </p:anim>
                                    <p:anim calcmode="lin" valueType="num">
                                      <p:cBhvr additive="base">
                                        <p:cTn id="714" dur="2000"/>
                                        <p:tgtEl>
                                          <p:spTgt spid="47"/>
                                        </p:tgtEl>
                                        <p:attrNameLst>
                                          <p:attrName>ppt_y</p:attrName>
                                        </p:attrNameLst>
                                      </p:cBhvr>
                                      <p:tavLst>
                                        <p:tav tm="0">
                                          <p:val>
                                            <p:strVal val="ppt_y"/>
                                          </p:val>
                                        </p:tav>
                                        <p:tav tm="100000">
                                          <p:val>
                                            <p:strVal val="1+ppt_h/2"/>
                                          </p:val>
                                        </p:tav>
                                      </p:tavLst>
                                    </p:anim>
                                    <p:set>
                                      <p:cBhvr>
                                        <p:cTn id="715" dur="1" fill="hold">
                                          <p:stCondLst>
                                            <p:cond delay="1999"/>
                                          </p:stCondLst>
                                        </p:cTn>
                                        <p:tgtEl>
                                          <p:spTgt spid="47"/>
                                        </p:tgtEl>
                                        <p:attrNameLst>
                                          <p:attrName>style.visibility</p:attrName>
                                        </p:attrNameLst>
                                      </p:cBhvr>
                                      <p:to>
                                        <p:strVal val="hidden"/>
                                      </p:to>
                                    </p:set>
                                  </p:childTnLst>
                                </p:cTn>
                              </p:par>
                              <p:par>
                                <p:cTn id="716" presetID="2" presetClass="exit" presetSubtype="12" fill="hold" grpId="1" nodeType="withEffect">
                                  <p:stCondLst>
                                    <p:cond delay="0"/>
                                  </p:stCondLst>
                                  <p:childTnLst>
                                    <p:anim calcmode="lin" valueType="num">
                                      <p:cBhvr additive="base">
                                        <p:cTn id="717" dur="2000"/>
                                        <p:tgtEl>
                                          <p:spTgt spid="57"/>
                                        </p:tgtEl>
                                        <p:attrNameLst>
                                          <p:attrName>ppt_x</p:attrName>
                                        </p:attrNameLst>
                                      </p:cBhvr>
                                      <p:tavLst>
                                        <p:tav tm="0">
                                          <p:val>
                                            <p:strVal val="ppt_x"/>
                                          </p:val>
                                        </p:tav>
                                        <p:tav tm="100000">
                                          <p:val>
                                            <p:strVal val="0-ppt_w/2"/>
                                          </p:val>
                                        </p:tav>
                                      </p:tavLst>
                                    </p:anim>
                                    <p:anim calcmode="lin" valueType="num">
                                      <p:cBhvr additive="base">
                                        <p:cTn id="718" dur="2000"/>
                                        <p:tgtEl>
                                          <p:spTgt spid="57"/>
                                        </p:tgtEl>
                                        <p:attrNameLst>
                                          <p:attrName>ppt_y</p:attrName>
                                        </p:attrNameLst>
                                      </p:cBhvr>
                                      <p:tavLst>
                                        <p:tav tm="0">
                                          <p:val>
                                            <p:strVal val="ppt_y"/>
                                          </p:val>
                                        </p:tav>
                                        <p:tav tm="100000">
                                          <p:val>
                                            <p:strVal val="1+ppt_h/2"/>
                                          </p:val>
                                        </p:tav>
                                      </p:tavLst>
                                    </p:anim>
                                    <p:set>
                                      <p:cBhvr>
                                        <p:cTn id="719" dur="1" fill="hold">
                                          <p:stCondLst>
                                            <p:cond delay="1999"/>
                                          </p:stCondLst>
                                        </p:cTn>
                                        <p:tgtEl>
                                          <p:spTgt spid="57"/>
                                        </p:tgtEl>
                                        <p:attrNameLst>
                                          <p:attrName>style.visibility</p:attrName>
                                        </p:attrNameLst>
                                      </p:cBhvr>
                                      <p:to>
                                        <p:strVal val="hidden"/>
                                      </p:to>
                                    </p:set>
                                  </p:childTnLst>
                                </p:cTn>
                              </p:par>
                              <p:par>
                                <p:cTn id="720" presetID="2" presetClass="exit" presetSubtype="12" fill="hold" grpId="1" nodeType="withEffect">
                                  <p:stCondLst>
                                    <p:cond delay="0"/>
                                  </p:stCondLst>
                                  <p:childTnLst>
                                    <p:anim calcmode="lin" valueType="num">
                                      <p:cBhvr additive="base">
                                        <p:cTn id="721" dur="2000"/>
                                        <p:tgtEl>
                                          <p:spTgt spid="67"/>
                                        </p:tgtEl>
                                        <p:attrNameLst>
                                          <p:attrName>ppt_x</p:attrName>
                                        </p:attrNameLst>
                                      </p:cBhvr>
                                      <p:tavLst>
                                        <p:tav tm="0">
                                          <p:val>
                                            <p:strVal val="ppt_x"/>
                                          </p:val>
                                        </p:tav>
                                        <p:tav tm="100000">
                                          <p:val>
                                            <p:strVal val="0-ppt_w/2"/>
                                          </p:val>
                                        </p:tav>
                                      </p:tavLst>
                                    </p:anim>
                                    <p:anim calcmode="lin" valueType="num">
                                      <p:cBhvr additive="base">
                                        <p:cTn id="722" dur="2000"/>
                                        <p:tgtEl>
                                          <p:spTgt spid="67"/>
                                        </p:tgtEl>
                                        <p:attrNameLst>
                                          <p:attrName>ppt_y</p:attrName>
                                        </p:attrNameLst>
                                      </p:cBhvr>
                                      <p:tavLst>
                                        <p:tav tm="0">
                                          <p:val>
                                            <p:strVal val="ppt_y"/>
                                          </p:val>
                                        </p:tav>
                                        <p:tav tm="100000">
                                          <p:val>
                                            <p:strVal val="1+ppt_h/2"/>
                                          </p:val>
                                        </p:tav>
                                      </p:tavLst>
                                    </p:anim>
                                    <p:set>
                                      <p:cBhvr>
                                        <p:cTn id="723" dur="1" fill="hold">
                                          <p:stCondLst>
                                            <p:cond delay="1999"/>
                                          </p:stCondLst>
                                        </p:cTn>
                                        <p:tgtEl>
                                          <p:spTgt spid="67"/>
                                        </p:tgtEl>
                                        <p:attrNameLst>
                                          <p:attrName>style.visibility</p:attrName>
                                        </p:attrNameLst>
                                      </p:cBhvr>
                                      <p:to>
                                        <p:strVal val="hidden"/>
                                      </p:to>
                                    </p:set>
                                  </p:childTnLst>
                                </p:cTn>
                              </p:par>
                              <p:par>
                                <p:cTn id="724" presetID="2" presetClass="exit" presetSubtype="12" fill="hold" grpId="1" nodeType="withEffect">
                                  <p:stCondLst>
                                    <p:cond delay="0"/>
                                  </p:stCondLst>
                                  <p:childTnLst>
                                    <p:anim calcmode="lin" valueType="num">
                                      <p:cBhvr additive="base">
                                        <p:cTn id="725" dur="2000"/>
                                        <p:tgtEl>
                                          <p:spTgt spid="77"/>
                                        </p:tgtEl>
                                        <p:attrNameLst>
                                          <p:attrName>ppt_x</p:attrName>
                                        </p:attrNameLst>
                                      </p:cBhvr>
                                      <p:tavLst>
                                        <p:tav tm="0">
                                          <p:val>
                                            <p:strVal val="ppt_x"/>
                                          </p:val>
                                        </p:tav>
                                        <p:tav tm="100000">
                                          <p:val>
                                            <p:strVal val="0-ppt_w/2"/>
                                          </p:val>
                                        </p:tav>
                                      </p:tavLst>
                                    </p:anim>
                                    <p:anim calcmode="lin" valueType="num">
                                      <p:cBhvr additive="base">
                                        <p:cTn id="726" dur="2000"/>
                                        <p:tgtEl>
                                          <p:spTgt spid="77"/>
                                        </p:tgtEl>
                                        <p:attrNameLst>
                                          <p:attrName>ppt_y</p:attrName>
                                        </p:attrNameLst>
                                      </p:cBhvr>
                                      <p:tavLst>
                                        <p:tav tm="0">
                                          <p:val>
                                            <p:strVal val="ppt_y"/>
                                          </p:val>
                                        </p:tav>
                                        <p:tav tm="100000">
                                          <p:val>
                                            <p:strVal val="1+ppt_h/2"/>
                                          </p:val>
                                        </p:tav>
                                      </p:tavLst>
                                    </p:anim>
                                    <p:set>
                                      <p:cBhvr>
                                        <p:cTn id="727" dur="1" fill="hold">
                                          <p:stCondLst>
                                            <p:cond delay="1999"/>
                                          </p:stCondLst>
                                        </p:cTn>
                                        <p:tgtEl>
                                          <p:spTgt spid="77"/>
                                        </p:tgtEl>
                                        <p:attrNameLst>
                                          <p:attrName>style.visibility</p:attrName>
                                        </p:attrNameLst>
                                      </p:cBhvr>
                                      <p:to>
                                        <p:strVal val="hidden"/>
                                      </p:to>
                                    </p:set>
                                  </p:childTnLst>
                                </p:cTn>
                              </p:par>
                              <p:par>
                                <p:cTn id="728" presetID="2" presetClass="exit" presetSubtype="6" fill="hold" grpId="1" nodeType="withEffect">
                                  <p:stCondLst>
                                    <p:cond delay="0"/>
                                  </p:stCondLst>
                                  <p:childTnLst>
                                    <p:anim calcmode="lin" valueType="num">
                                      <p:cBhvr additive="base">
                                        <p:cTn id="729" dur="2000"/>
                                        <p:tgtEl>
                                          <p:spTgt spid="6"/>
                                        </p:tgtEl>
                                        <p:attrNameLst>
                                          <p:attrName>ppt_x</p:attrName>
                                        </p:attrNameLst>
                                      </p:cBhvr>
                                      <p:tavLst>
                                        <p:tav tm="0">
                                          <p:val>
                                            <p:strVal val="ppt_x"/>
                                          </p:val>
                                        </p:tav>
                                        <p:tav tm="100000">
                                          <p:val>
                                            <p:strVal val="1+ppt_w/2"/>
                                          </p:val>
                                        </p:tav>
                                      </p:tavLst>
                                    </p:anim>
                                    <p:anim calcmode="lin" valueType="num">
                                      <p:cBhvr additive="base">
                                        <p:cTn id="730" dur="2000"/>
                                        <p:tgtEl>
                                          <p:spTgt spid="6"/>
                                        </p:tgtEl>
                                        <p:attrNameLst>
                                          <p:attrName>ppt_y</p:attrName>
                                        </p:attrNameLst>
                                      </p:cBhvr>
                                      <p:tavLst>
                                        <p:tav tm="0">
                                          <p:val>
                                            <p:strVal val="ppt_y"/>
                                          </p:val>
                                        </p:tav>
                                        <p:tav tm="100000">
                                          <p:val>
                                            <p:strVal val="1+ppt_h/2"/>
                                          </p:val>
                                        </p:tav>
                                      </p:tavLst>
                                    </p:anim>
                                    <p:set>
                                      <p:cBhvr>
                                        <p:cTn id="731" dur="1" fill="hold">
                                          <p:stCondLst>
                                            <p:cond delay="1999"/>
                                          </p:stCondLst>
                                        </p:cTn>
                                        <p:tgtEl>
                                          <p:spTgt spid="6"/>
                                        </p:tgtEl>
                                        <p:attrNameLst>
                                          <p:attrName>style.visibility</p:attrName>
                                        </p:attrNameLst>
                                      </p:cBhvr>
                                      <p:to>
                                        <p:strVal val="hidden"/>
                                      </p:to>
                                    </p:set>
                                  </p:childTnLst>
                                </p:cTn>
                              </p:par>
                              <p:par>
                                <p:cTn id="732" presetID="2" presetClass="exit" presetSubtype="6" fill="hold" grpId="1" nodeType="withEffect">
                                  <p:stCondLst>
                                    <p:cond delay="0"/>
                                  </p:stCondLst>
                                  <p:childTnLst>
                                    <p:anim calcmode="lin" valueType="num">
                                      <p:cBhvr additive="base">
                                        <p:cTn id="733" dur="2000"/>
                                        <p:tgtEl>
                                          <p:spTgt spid="16"/>
                                        </p:tgtEl>
                                        <p:attrNameLst>
                                          <p:attrName>ppt_x</p:attrName>
                                        </p:attrNameLst>
                                      </p:cBhvr>
                                      <p:tavLst>
                                        <p:tav tm="0">
                                          <p:val>
                                            <p:strVal val="ppt_x"/>
                                          </p:val>
                                        </p:tav>
                                        <p:tav tm="100000">
                                          <p:val>
                                            <p:strVal val="1+ppt_w/2"/>
                                          </p:val>
                                        </p:tav>
                                      </p:tavLst>
                                    </p:anim>
                                    <p:anim calcmode="lin" valueType="num">
                                      <p:cBhvr additive="base">
                                        <p:cTn id="734" dur="2000"/>
                                        <p:tgtEl>
                                          <p:spTgt spid="16"/>
                                        </p:tgtEl>
                                        <p:attrNameLst>
                                          <p:attrName>ppt_y</p:attrName>
                                        </p:attrNameLst>
                                      </p:cBhvr>
                                      <p:tavLst>
                                        <p:tav tm="0">
                                          <p:val>
                                            <p:strVal val="ppt_y"/>
                                          </p:val>
                                        </p:tav>
                                        <p:tav tm="100000">
                                          <p:val>
                                            <p:strVal val="1+ppt_h/2"/>
                                          </p:val>
                                        </p:tav>
                                      </p:tavLst>
                                    </p:anim>
                                    <p:set>
                                      <p:cBhvr>
                                        <p:cTn id="735" dur="1" fill="hold">
                                          <p:stCondLst>
                                            <p:cond delay="1999"/>
                                          </p:stCondLst>
                                        </p:cTn>
                                        <p:tgtEl>
                                          <p:spTgt spid="16"/>
                                        </p:tgtEl>
                                        <p:attrNameLst>
                                          <p:attrName>style.visibility</p:attrName>
                                        </p:attrNameLst>
                                      </p:cBhvr>
                                      <p:to>
                                        <p:strVal val="hidden"/>
                                      </p:to>
                                    </p:set>
                                  </p:childTnLst>
                                </p:cTn>
                              </p:par>
                              <p:par>
                                <p:cTn id="736" presetID="2" presetClass="exit" presetSubtype="6" fill="hold" grpId="1" nodeType="withEffect">
                                  <p:stCondLst>
                                    <p:cond delay="0"/>
                                  </p:stCondLst>
                                  <p:childTnLst>
                                    <p:anim calcmode="lin" valueType="num">
                                      <p:cBhvr additive="base">
                                        <p:cTn id="737" dur="2000"/>
                                        <p:tgtEl>
                                          <p:spTgt spid="26"/>
                                        </p:tgtEl>
                                        <p:attrNameLst>
                                          <p:attrName>ppt_x</p:attrName>
                                        </p:attrNameLst>
                                      </p:cBhvr>
                                      <p:tavLst>
                                        <p:tav tm="0">
                                          <p:val>
                                            <p:strVal val="ppt_x"/>
                                          </p:val>
                                        </p:tav>
                                        <p:tav tm="100000">
                                          <p:val>
                                            <p:strVal val="1+ppt_w/2"/>
                                          </p:val>
                                        </p:tav>
                                      </p:tavLst>
                                    </p:anim>
                                    <p:anim calcmode="lin" valueType="num">
                                      <p:cBhvr additive="base">
                                        <p:cTn id="738" dur="2000"/>
                                        <p:tgtEl>
                                          <p:spTgt spid="26"/>
                                        </p:tgtEl>
                                        <p:attrNameLst>
                                          <p:attrName>ppt_y</p:attrName>
                                        </p:attrNameLst>
                                      </p:cBhvr>
                                      <p:tavLst>
                                        <p:tav tm="0">
                                          <p:val>
                                            <p:strVal val="ppt_y"/>
                                          </p:val>
                                        </p:tav>
                                        <p:tav tm="100000">
                                          <p:val>
                                            <p:strVal val="1+ppt_h/2"/>
                                          </p:val>
                                        </p:tav>
                                      </p:tavLst>
                                    </p:anim>
                                    <p:set>
                                      <p:cBhvr>
                                        <p:cTn id="739" dur="1" fill="hold">
                                          <p:stCondLst>
                                            <p:cond delay="1999"/>
                                          </p:stCondLst>
                                        </p:cTn>
                                        <p:tgtEl>
                                          <p:spTgt spid="26"/>
                                        </p:tgtEl>
                                        <p:attrNameLst>
                                          <p:attrName>style.visibility</p:attrName>
                                        </p:attrNameLst>
                                      </p:cBhvr>
                                      <p:to>
                                        <p:strVal val="hidden"/>
                                      </p:to>
                                    </p:set>
                                  </p:childTnLst>
                                </p:cTn>
                              </p:par>
                              <p:par>
                                <p:cTn id="740" presetID="2" presetClass="exit" presetSubtype="6" fill="hold" grpId="1" nodeType="withEffect">
                                  <p:stCondLst>
                                    <p:cond delay="0"/>
                                  </p:stCondLst>
                                  <p:childTnLst>
                                    <p:anim calcmode="lin" valueType="num">
                                      <p:cBhvr additive="base">
                                        <p:cTn id="741" dur="2000"/>
                                        <p:tgtEl>
                                          <p:spTgt spid="36"/>
                                        </p:tgtEl>
                                        <p:attrNameLst>
                                          <p:attrName>ppt_x</p:attrName>
                                        </p:attrNameLst>
                                      </p:cBhvr>
                                      <p:tavLst>
                                        <p:tav tm="0">
                                          <p:val>
                                            <p:strVal val="ppt_x"/>
                                          </p:val>
                                        </p:tav>
                                        <p:tav tm="100000">
                                          <p:val>
                                            <p:strVal val="1+ppt_w/2"/>
                                          </p:val>
                                        </p:tav>
                                      </p:tavLst>
                                    </p:anim>
                                    <p:anim calcmode="lin" valueType="num">
                                      <p:cBhvr additive="base">
                                        <p:cTn id="742" dur="2000"/>
                                        <p:tgtEl>
                                          <p:spTgt spid="36"/>
                                        </p:tgtEl>
                                        <p:attrNameLst>
                                          <p:attrName>ppt_y</p:attrName>
                                        </p:attrNameLst>
                                      </p:cBhvr>
                                      <p:tavLst>
                                        <p:tav tm="0">
                                          <p:val>
                                            <p:strVal val="ppt_y"/>
                                          </p:val>
                                        </p:tav>
                                        <p:tav tm="100000">
                                          <p:val>
                                            <p:strVal val="1+ppt_h/2"/>
                                          </p:val>
                                        </p:tav>
                                      </p:tavLst>
                                    </p:anim>
                                    <p:set>
                                      <p:cBhvr>
                                        <p:cTn id="743" dur="1" fill="hold">
                                          <p:stCondLst>
                                            <p:cond delay="1999"/>
                                          </p:stCondLst>
                                        </p:cTn>
                                        <p:tgtEl>
                                          <p:spTgt spid="36"/>
                                        </p:tgtEl>
                                        <p:attrNameLst>
                                          <p:attrName>style.visibility</p:attrName>
                                        </p:attrNameLst>
                                      </p:cBhvr>
                                      <p:to>
                                        <p:strVal val="hidden"/>
                                      </p:to>
                                    </p:set>
                                  </p:childTnLst>
                                </p:cTn>
                              </p:par>
                              <p:par>
                                <p:cTn id="744" presetID="2" presetClass="exit" presetSubtype="6" fill="hold" grpId="1" nodeType="withEffect">
                                  <p:stCondLst>
                                    <p:cond delay="0"/>
                                  </p:stCondLst>
                                  <p:childTnLst>
                                    <p:anim calcmode="lin" valueType="num">
                                      <p:cBhvr additive="base">
                                        <p:cTn id="745" dur="2000"/>
                                        <p:tgtEl>
                                          <p:spTgt spid="46"/>
                                        </p:tgtEl>
                                        <p:attrNameLst>
                                          <p:attrName>ppt_x</p:attrName>
                                        </p:attrNameLst>
                                      </p:cBhvr>
                                      <p:tavLst>
                                        <p:tav tm="0">
                                          <p:val>
                                            <p:strVal val="ppt_x"/>
                                          </p:val>
                                        </p:tav>
                                        <p:tav tm="100000">
                                          <p:val>
                                            <p:strVal val="1+ppt_w/2"/>
                                          </p:val>
                                        </p:tav>
                                      </p:tavLst>
                                    </p:anim>
                                    <p:anim calcmode="lin" valueType="num">
                                      <p:cBhvr additive="base">
                                        <p:cTn id="746" dur="2000"/>
                                        <p:tgtEl>
                                          <p:spTgt spid="46"/>
                                        </p:tgtEl>
                                        <p:attrNameLst>
                                          <p:attrName>ppt_y</p:attrName>
                                        </p:attrNameLst>
                                      </p:cBhvr>
                                      <p:tavLst>
                                        <p:tav tm="0">
                                          <p:val>
                                            <p:strVal val="ppt_y"/>
                                          </p:val>
                                        </p:tav>
                                        <p:tav tm="100000">
                                          <p:val>
                                            <p:strVal val="1+ppt_h/2"/>
                                          </p:val>
                                        </p:tav>
                                      </p:tavLst>
                                    </p:anim>
                                    <p:set>
                                      <p:cBhvr>
                                        <p:cTn id="747" dur="1" fill="hold">
                                          <p:stCondLst>
                                            <p:cond delay="1999"/>
                                          </p:stCondLst>
                                        </p:cTn>
                                        <p:tgtEl>
                                          <p:spTgt spid="46"/>
                                        </p:tgtEl>
                                        <p:attrNameLst>
                                          <p:attrName>style.visibility</p:attrName>
                                        </p:attrNameLst>
                                      </p:cBhvr>
                                      <p:to>
                                        <p:strVal val="hidden"/>
                                      </p:to>
                                    </p:set>
                                  </p:childTnLst>
                                </p:cTn>
                              </p:par>
                              <p:par>
                                <p:cTn id="748" presetID="2" presetClass="exit" presetSubtype="6" fill="hold" grpId="1" nodeType="withEffect">
                                  <p:stCondLst>
                                    <p:cond delay="0"/>
                                  </p:stCondLst>
                                  <p:childTnLst>
                                    <p:anim calcmode="lin" valueType="num">
                                      <p:cBhvr additive="base">
                                        <p:cTn id="749" dur="2000"/>
                                        <p:tgtEl>
                                          <p:spTgt spid="56"/>
                                        </p:tgtEl>
                                        <p:attrNameLst>
                                          <p:attrName>ppt_x</p:attrName>
                                        </p:attrNameLst>
                                      </p:cBhvr>
                                      <p:tavLst>
                                        <p:tav tm="0">
                                          <p:val>
                                            <p:strVal val="ppt_x"/>
                                          </p:val>
                                        </p:tav>
                                        <p:tav tm="100000">
                                          <p:val>
                                            <p:strVal val="1+ppt_w/2"/>
                                          </p:val>
                                        </p:tav>
                                      </p:tavLst>
                                    </p:anim>
                                    <p:anim calcmode="lin" valueType="num">
                                      <p:cBhvr additive="base">
                                        <p:cTn id="750" dur="2000"/>
                                        <p:tgtEl>
                                          <p:spTgt spid="56"/>
                                        </p:tgtEl>
                                        <p:attrNameLst>
                                          <p:attrName>ppt_y</p:attrName>
                                        </p:attrNameLst>
                                      </p:cBhvr>
                                      <p:tavLst>
                                        <p:tav tm="0">
                                          <p:val>
                                            <p:strVal val="ppt_y"/>
                                          </p:val>
                                        </p:tav>
                                        <p:tav tm="100000">
                                          <p:val>
                                            <p:strVal val="1+ppt_h/2"/>
                                          </p:val>
                                        </p:tav>
                                      </p:tavLst>
                                    </p:anim>
                                    <p:set>
                                      <p:cBhvr>
                                        <p:cTn id="751" dur="1" fill="hold">
                                          <p:stCondLst>
                                            <p:cond delay="1999"/>
                                          </p:stCondLst>
                                        </p:cTn>
                                        <p:tgtEl>
                                          <p:spTgt spid="56"/>
                                        </p:tgtEl>
                                        <p:attrNameLst>
                                          <p:attrName>style.visibility</p:attrName>
                                        </p:attrNameLst>
                                      </p:cBhvr>
                                      <p:to>
                                        <p:strVal val="hidden"/>
                                      </p:to>
                                    </p:set>
                                  </p:childTnLst>
                                </p:cTn>
                              </p:par>
                              <p:par>
                                <p:cTn id="752" presetID="2" presetClass="exit" presetSubtype="6" fill="hold" grpId="1" nodeType="withEffect">
                                  <p:stCondLst>
                                    <p:cond delay="0"/>
                                  </p:stCondLst>
                                  <p:childTnLst>
                                    <p:anim calcmode="lin" valueType="num">
                                      <p:cBhvr additive="base">
                                        <p:cTn id="753" dur="2000"/>
                                        <p:tgtEl>
                                          <p:spTgt spid="66"/>
                                        </p:tgtEl>
                                        <p:attrNameLst>
                                          <p:attrName>ppt_x</p:attrName>
                                        </p:attrNameLst>
                                      </p:cBhvr>
                                      <p:tavLst>
                                        <p:tav tm="0">
                                          <p:val>
                                            <p:strVal val="ppt_x"/>
                                          </p:val>
                                        </p:tav>
                                        <p:tav tm="100000">
                                          <p:val>
                                            <p:strVal val="1+ppt_w/2"/>
                                          </p:val>
                                        </p:tav>
                                      </p:tavLst>
                                    </p:anim>
                                    <p:anim calcmode="lin" valueType="num">
                                      <p:cBhvr additive="base">
                                        <p:cTn id="754" dur="2000"/>
                                        <p:tgtEl>
                                          <p:spTgt spid="66"/>
                                        </p:tgtEl>
                                        <p:attrNameLst>
                                          <p:attrName>ppt_y</p:attrName>
                                        </p:attrNameLst>
                                      </p:cBhvr>
                                      <p:tavLst>
                                        <p:tav tm="0">
                                          <p:val>
                                            <p:strVal val="ppt_y"/>
                                          </p:val>
                                        </p:tav>
                                        <p:tav tm="100000">
                                          <p:val>
                                            <p:strVal val="1+ppt_h/2"/>
                                          </p:val>
                                        </p:tav>
                                      </p:tavLst>
                                    </p:anim>
                                    <p:set>
                                      <p:cBhvr>
                                        <p:cTn id="755" dur="1" fill="hold">
                                          <p:stCondLst>
                                            <p:cond delay="1999"/>
                                          </p:stCondLst>
                                        </p:cTn>
                                        <p:tgtEl>
                                          <p:spTgt spid="66"/>
                                        </p:tgtEl>
                                        <p:attrNameLst>
                                          <p:attrName>style.visibility</p:attrName>
                                        </p:attrNameLst>
                                      </p:cBhvr>
                                      <p:to>
                                        <p:strVal val="hidden"/>
                                      </p:to>
                                    </p:set>
                                  </p:childTnLst>
                                </p:cTn>
                              </p:par>
                              <p:par>
                                <p:cTn id="756" presetID="2" presetClass="exit" presetSubtype="6" fill="hold" grpId="1" nodeType="withEffect">
                                  <p:stCondLst>
                                    <p:cond delay="0"/>
                                  </p:stCondLst>
                                  <p:childTnLst>
                                    <p:anim calcmode="lin" valueType="num">
                                      <p:cBhvr additive="base">
                                        <p:cTn id="757" dur="2000"/>
                                        <p:tgtEl>
                                          <p:spTgt spid="76"/>
                                        </p:tgtEl>
                                        <p:attrNameLst>
                                          <p:attrName>ppt_x</p:attrName>
                                        </p:attrNameLst>
                                      </p:cBhvr>
                                      <p:tavLst>
                                        <p:tav tm="0">
                                          <p:val>
                                            <p:strVal val="ppt_x"/>
                                          </p:val>
                                        </p:tav>
                                        <p:tav tm="100000">
                                          <p:val>
                                            <p:strVal val="1+ppt_w/2"/>
                                          </p:val>
                                        </p:tav>
                                      </p:tavLst>
                                    </p:anim>
                                    <p:anim calcmode="lin" valueType="num">
                                      <p:cBhvr additive="base">
                                        <p:cTn id="758" dur="2000"/>
                                        <p:tgtEl>
                                          <p:spTgt spid="76"/>
                                        </p:tgtEl>
                                        <p:attrNameLst>
                                          <p:attrName>ppt_y</p:attrName>
                                        </p:attrNameLst>
                                      </p:cBhvr>
                                      <p:tavLst>
                                        <p:tav tm="0">
                                          <p:val>
                                            <p:strVal val="ppt_y"/>
                                          </p:val>
                                        </p:tav>
                                        <p:tav tm="100000">
                                          <p:val>
                                            <p:strVal val="1+ppt_h/2"/>
                                          </p:val>
                                        </p:tav>
                                      </p:tavLst>
                                    </p:anim>
                                    <p:set>
                                      <p:cBhvr>
                                        <p:cTn id="759" dur="1" fill="hold">
                                          <p:stCondLst>
                                            <p:cond delay="1999"/>
                                          </p:stCondLst>
                                        </p:cTn>
                                        <p:tgtEl>
                                          <p:spTgt spid="76"/>
                                        </p:tgtEl>
                                        <p:attrNameLst>
                                          <p:attrName>style.visibility</p:attrName>
                                        </p:attrNameLst>
                                      </p:cBhvr>
                                      <p:to>
                                        <p:strVal val="hidden"/>
                                      </p:to>
                                    </p:set>
                                  </p:childTnLst>
                                </p:cTn>
                              </p:par>
                              <p:par>
                                <p:cTn id="760" presetID="2" presetClass="exit" presetSubtype="6" fill="hold" grpId="1" nodeType="withEffect">
                                  <p:stCondLst>
                                    <p:cond delay="0"/>
                                  </p:stCondLst>
                                  <p:childTnLst>
                                    <p:anim calcmode="lin" valueType="num">
                                      <p:cBhvr additive="base">
                                        <p:cTn id="761" dur="2000"/>
                                        <p:tgtEl>
                                          <p:spTgt spid="10"/>
                                        </p:tgtEl>
                                        <p:attrNameLst>
                                          <p:attrName>ppt_x</p:attrName>
                                        </p:attrNameLst>
                                      </p:cBhvr>
                                      <p:tavLst>
                                        <p:tav tm="0">
                                          <p:val>
                                            <p:strVal val="ppt_x"/>
                                          </p:val>
                                        </p:tav>
                                        <p:tav tm="100000">
                                          <p:val>
                                            <p:strVal val="1+ppt_w/2"/>
                                          </p:val>
                                        </p:tav>
                                      </p:tavLst>
                                    </p:anim>
                                    <p:anim calcmode="lin" valueType="num">
                                      <p:cBhvr additive="base">
                                        <p:cTn id="762" dur="2000"/>
                                        <p:tgtEl>
                                          <p:spTgt spid="10"/>
                                        </p:tgtEl>
                                        <p:attrNameLst>
                                          <p:attrName>ppt_y</p:attrName>
                                        </p:attrNameLst>
                                      </p:cBhvr>
                                      <p:tavLst>
                                        <p:tav tm="0">
                                          <p:val>
                                            <p:strVal val="ppt_y"/>
                                          </p:val>
                                        </p:tav>
                                        <p:tav tm="100000">
                                          <p:val>
                                            <p:strVal val="1+ppt_h/2"/>
                                          </p:val>
                                        </p:tav>
                                      </p:tavLst>
                                    </p:anim>
                                    <p:set>
                                      <p:cBhvr>
                                        <p:cTn id="763" dur="1" fill="hold">
                                          <p:stCondLst>
                                            <p:cond delay="1999"/>
                                          </p:stCondLst>
                                        </p:cTn>
                                        <p:tgtEl>
                                          <p:spTgt spid="10"/>
                                        </p:tgtEl>
                                        <p:attrNameLst>
                                          <p:attrName>style.visibility</p:attrName>
                                        </p:attrNameLst>
                                      </p:cBhvr>
                                      <p:to>
                                        <p:strVal val="hidden"/>
                                      </p:to>
                                    </p:set>
                                  </p:childTnLst>
                                </p:cTn>
                              </p:par>
                              <p:par>
                                <p:cTn id="764" presetID="2" presetClass="exit" presetSubtype="6" fill="hold" grpId="1" nodeType="withEffect">
                                  <p:stCondLst>
                                    <p:cond delay="0"/>
                                  </p:stCondLst>
                                  <p:childTnLst>
                                    <p:anim calcmode="lin" valueType="num">
                                      <p:cBhvr additive="base">
                                        <p:cTn id="765" dur="2000"/>
                                        <p:tgtEl>
                                          <p:spTgt spid="20"/>
                                        </p:tgtEl>
                                        <p:attrNameLst>
                                          <p:attrName>ppt_x</p:attrName>
                                        </p:attrNameLst>
                                      </p:cBhvr>
                                      <p:tavLst>
                                        <p:tav tm="0">
                                          <p:val>
                                            <p:strVal val="ppt_x"/>
                                          </p:val>
                                        </p:tav>
                                        <p:tav tm="100000">
                                          <p:val>
                                            <p:strVal val="1+ppt_w/2"/>
                                          </p:val>
                                        </p:tav>
                                      </p:tavLst>
                                    </p:anim>
                                    <p:anim calcmode="lin" valueType="num">
                                      <p:cBhvr additive="base">
                                        <p:cTn id="766" dur="2000"/>
                                        <p:tgtEl>
                                          <p:spTgt spid="20"/>
                                        </p:tgtEl>
                                        <p:attrNameLst>
                                          <p:attrName>ppt_y</p:attrName>
                                        </p:attrNameLst>
                                      </p:cBhvr>
                                      <p:tavLst>
                                        <p:tav tm="0">
                                          <p:val>
                                            <p:strVal val="ppt_y"/>
                                          </p:val>
                                        </p:tav>
                                        <p:tav tm="100000">
                                          <p:val>
                                            <p:strVal val="1+ppt_h/2"/>
                                          </p:val>
                                        </p:tav>
                                      </p:tavLst>
                                    </p:anim>
                                    <p:set>
                                      <p:cBhvr>
                                        <p:cTn id="767" dur="1" fill="hold">
                                          <p:stCondLst>
                                            <p:cond delay="1999"/>
                                          </p:stCondLst>
                                        </p:cTn>
                                        <p:tgtEl>
                                          <p:spTgt spid="20"/>
                                        </p:tgtEl>
                                        <p:attrNameLst>
                                          <p:attrName>style.visibility</p:attrName>
                                        </p:attrNameLst>
                                      </p:cBhvr>
                                      <p:to>
                                        <p:strVal val="hidden"/>
                                      </p:to>
                                    </p:set>
                                  </p:childTnLst>
                                </p:cTn>
                              </p:par>
                              <p:par>
                                <p:cTn id="768" presetID="2" presetClass="exit" presetSubtype="6" fill="hold" grpId="1" nodeType="withEffect">
                                  <p:stCondLst>
                                    <p:cond delay="0"/>
                                  </p:stCondLst>
                                  <p:childTnLst>
                                    <p:anim calcmode="lin" valueType="num">
                                      <p:cBhvr additive="base">
                                        <p:cTn id="769" dur="2000"/>
                                        <p:tgtEl>
                                          <p:spTgt spid="30"/>
                                        </p:tgtEl>
                                        <p:attrNameLst>
                                          <p:attrName>ppt_x</p:attrName>
                                        </p:attrNameLst>
                                      </p:cBhvr>
                                      <p:tavLst>
                                        <p:tav tm="0">
                                          <p:val>
                                            <p:strVal val="ppt_x"/>
                                          </p:val>
                                        </p:tav>
                                        <p:tav tm="100000">
                                          <p:val>
                                            <p:strVal val="1+ppt_w/2"/>
                                          </p:val>
                                        </p:tav>
                                      </p:tavLst>
                                    </p:anim>
                                    <p:anim calcmode="lin" valueType="num">
                                      <p:cBhvr additive="base">
                                        <p:cTn id="770" dur="2000"/>
                                        <p:tgtEl>
                                          <p:spTgt spid="30"/>
                                        </p:tgtEl>
                                        <p:attrNameLst>
                                          <p:attrName>ppt_y</p:attrName>
                                        </p:attrNameLst>
                                      </p:cBhvr>
                                      <p:tavLst>
                                        <p:tav tm="0">
                                          <p:val>
                                            <p:strVal val="ppt_y"/>
                                          </p:val>
                                        </p:tav>
                                        <p:tav tm="100000">
                                          <p:val>
                                            <p:strVal val="1+ppt_h/2"/>
                                          </p:val>
                                        </p:tav>
                                      </p:tavLst>
                                    </p:anim>
                                    <p:set>
                                      <p:cBhvr>
                                        <p:cTn id="771" dur="1" fill="hold">
                                          <p:stCondLst>
                                            <p:cond delay="1999"/>
                                          </p:stCondLst>
                                        </p:cTn>
                                        <p:tgtEl>
                                          <p:spTgt spid="30"/>
                                        </p:tgtEl>
                                        <p:attrNameLst>
                                          <p:attrName>style.visibility</p:attrName>
                                        </p:attrNameLst>
                                      </p:cBhvr>
                                      <p:to>
                                        <p:strVal val="hidden"/>
                                      </p:to>
                                    </p:set>
                                  </p:childTnLst>
                                </p:cTn>
                              </p:par>
                              <p:par>
                                <p:cTn id="772" presetID="2" presetClass="exit" presetSubtype="6" fill="hold" grpId="1" nodeType="withEffect">
                                  <p:stCondLst>
                                    <p:cond delay="0"/>
                                  </p:stCondLst>
                                  <p:childTnLst>
                                    <p:anim calcmode="lin" valueType="num">
                                      <p:cBhvr additive="base">
                                        <p:cTn id="773" dur="2000"/>
                                        <p:tgtEl>
                                          <p:spTgt spid="40"/>
                                        </p:tgtEl>
                                        <p:attrNameLst>
                                          <p:attrName>ppt_x</p:attrName>
                                        </p:attrNameLst>
                                      </p:cBhvr>
                                      <p:tavLst>
                                        <p:tav tm="0">
                                          <p:val>
                                            <p:strVal val="ppt_x"/>
                                          </p:val>
                                        </p:tav>
                                        <p:tav tm="100000">
                                          <p:val>
                                            <p:strVal val="1+ppt_w/2"/>
                                          </p:val>
                                        </p:tav>
                                      </p:tavLst>
                                    </p:anim>
                                    <p:anim calcmode="lin" valueType="num">
                                      <p:cBhvr additive="base">
                                        <p:cTn id="774" dur="2000"/>
                                        <p:tgtEl>
                                          <p:spTgt spid="40"/>
                                        </p:tgtEl>
                                        <p:attrNameLst>
                                          <p:attrName>ppt_y</p:attrName>
                                        </p:attrNameLst>
                                      </p:cBhvr>
                                      <p:tavLst>
                                        <p:tav tm="0">
                                          <p:val>
                                            <p:strVal val="ppt_y"/>
                                          </p:val>
                                        </p:tav>
                                        <p:tav tm="100000">
                                          <p:val>
                                            <p:strVal val="1+ppt_h/2"/>
                                          </p:val>
                                        </p:tav>
                                      </p:tavLst>
                                    </p:anim>
                                    <p:set>
                                      <p:cBhvr>
                                        <p:cTn id="775" dur="1" fill="hold">
                                          <p:stCondLst>
                                            <p:cond delay="1999"/>
                                          </p:stCondLst>
                                        </p:cTn>
                                        <p:tgtEl>
                                          <p:spTgt spid="40"/>
                                        </p:tgtEl>
                                        <p:attrNameLst>
                                          <p:attrName>style.visibility</p:attrName>
                                        </p:attrNameLst>
                                      </p:cBhvr>
                                      <p:to>
                                        <p:strVal val="hidden"/>
                                      </p:to>
                                    </p:set>
                                  </p:childTnLst>
                                </p:cTn>
                              </p:par>
                              <p:par>
                                <p:cTn id="776" presetID="2" presetClass="exit" presetSubtype="6" fill="hold" grpId="1" nodeType="withEffect">
                                  <p:stCondLst>
                                    <p:cond delay="0"/>
                                  </p:stCondLst>
                                  <p:childTnLst>
                                    <p:anim calcmode="lin" valueType="num">
                                      <p:cBhvr additive="base">
                                        <p:cTn id="777" dur="2000"/>
                                        <p:tgtEl>
                                          <p:spTgt spid="50"/>
                                        </p:tgtEl>
                                        <p:attrNameLst>
                                          <p:attrName>ppt_x</p:attrName>
                                        </p:attrNameLst>
                                      </p:cBhvr>
                                      <p:tavLst>
                                        <p:tav tm="0">
                                          <p:val>
                                            <p:strVal val="ppt_x"/>
                                          </p:val>
                                        </p:tav>
                                        <p:tav tm="100000">
                                          <p:val>
                                            <p:strVal val="1+ppt_w/2"/>
                                          </p:val>
                                        </p:tav>
                                      </p:tavLst>
                                    </p:anim>
                                    <p:anim calcmode="lin" valueType="num">
                                      <p:cBhvr additive="base">
                                        <p:cTn id="778" dur="2000"/>
                                        <p:tgtEl>
                                          <p:spTgt spid="50"/>
                                        </p:tgtEl>
                                        <p:attrNameLst>
                                          <p:attrName>ppt_y</p:attrName>
                                        </p:attrNameLst>
                                      </p:cBhvr>
                                      <p:tavLst>
                                        <p:tav tm="0">
                                          <p:val>
                                            <p:strVal val="ppt_y"/>
                                          </p:val>
                                        </p:tav>
                                        <p:tav tm="100000">
                                          <p:val>
                                            <p:strVal val="1+ppt_h/2"/>
                                          </p:val>
                                        </p:tav>
                                      </p:tavLst>
                                    </p:anim>
                                    <p:set>
                                      <p:cBhvr>
                                        <p:cTn id="779" dur="1" fill="hold">
                                          <p:stCondLst>
                                            <p:cond delay="1999"/>
                                          </p:stCondLst>
                                        </p:cTn>
                                        <p:tgtEl>
                                          <p:spTgt spid="50"/>
                                        </p:tgtEl>
                                        <p:attrNameLst>
                                          <p:attrName>style.visibility</p:attrName>
                                        </p:attrNameLst>
                                      </p:cBhvr>
                                      <p:to>
                                        <p:strVal val="hidden"/>
                                      </p:to>
                                    </p:set>
                                  </p:childTnLst>
                                </p:cTn>
                              </p:par>
                              <p:par>
                                <p:cTn id="780" presetID="2" presetClass="exit" presetSubtype="6" fill="hold" grpId="1" nodeType="withEffect">
                                  <p:stCondLst>
                                    <p:cond delay="0"/>
                                  </p:stCondLst>
                                  <p:childTnLst>
                                    <p:anim calcmode="lin" valueType="num">
                                      <p:cBhvr additive="base">
                                        <p:cTn id="781" dur="2000"/>
                                        <p:tgtEl>
                                          <p:spTgt spid="60"/>
                                        </p:tgtEl>
                                        <p:attrNameLst>
                                          <p:attrName>ppt_x</p:attrName>
                                        </p:attrNameLst>
                                      </p:cBhvr>
                                      <p:tavLst>
                                        <p:tav tm="0">
                                          <p:val>
                                            <p:strVal val="ppt_x"/>
                                          </p:val>
                                        </p:tav>
                                        <p:tav tm="100000">
                                          <p:val>
                                            <p:strVal val="1+ppt_w/2"/>
                                          </p:val>
                                        </p:tav>
                                      </p:tavLst>
                                    </p:anim>
                                    <p:anim calcmode="lin" valueType="num">
                                      <p:cBhvr additive="base">
                                        <p:cTn id="782" dur="2000"/>
                                        <p:tgtEl>
                                          <p:spTgt spid="60"/>
                                        </p:tgtEl>
                                        <p:attrNameLst>
                                          <p:attrName>ppt_y</p:attrName>
                                        </p:attrNameLst>
                                      </p:cBhvr>
                                      <p:tavLst>
                                        <p:tav tm="0">
                                          <p:val>
                                            <p:strVal val="ppt_y"/>
                                          </p:val>
                                        </p:tav>
                                        <p:tav tm="100000">
                                          <p:val>
                                            <p:strVal val="1+ppt_h/2"/>
                                          </p:val>
                                        </p:tav>
                                      </p:tavLst>
                                    </p:anim>
                                    <p:set>
                                      <p:cBhvr>
                                        <p:cTn id="783" dur="1" fill="hold">
                                          <p:stCondLst>
                                            <p:cond delay="1999"/>
                                          </p:stCondLst>
                                        </p:cTn>
                                        <p:tgtEl>
                                          <p:spTgt spid="60"/>
                                        </p:tgtEl>
                                        <p:attrNameLst>
                                          <p:attrName>style.visibility</p:attrName>
                                        </p:attrNameLst>
                                      </p:cBhvr>
                                      <p:to>
                                        <p:strVal val="hidden"/>
                                      </p:to>
                                    </p:set>
                                  </p:childTnLst>
                                </p:cTn>
                              </p:par>
                              <p:par>
                                <p:cTn id="784" presetID="2" presetClass="exit" presetSubtype="6" fill="hold" grpId="1" nodeType="withEffect">
                                  <p:stCondLst>
                                    <p:cond delay="0"/>
                                  </p:stCondLst>
                                  <p:childTnLst>
                                    <p:anim calcmode="lin" valueType="num">
                                      <p:cBhvr additive="base">
                                        <p:cTn id="785" dur="2000"/>
                                        <p:tgtEl>
                                          <p:spTgt spid="70"/>
                                        </p:tgtEl>
                                        <p:attrNameLst>
                                          <p:attrName>ppt_x</p:attrName>
                                        </p:attrNameLst>
                                      </p:cBhvr>
                                      <p:tavLst>
                                        <p:tav tm="0">
                                          <p:val>
                                            <p:strVal val="ppt_x"/>
                                          </p:val>
                                        </p:tav>
                                        <p:tav tm="100000">
                                          <p:val>
                                            <p:strVal val="1+ppt_w/2"/>
                                          </p:val>
                                        </p:tav>
                                      </p:tavLst>
                                    </p:anim>
                                    <p:anim calcmode="lin" valueType="num">
                                      <p:cBhvr additive="base">
                                        <p:cTn id="786" dur="2000"/>
                                        <p:tgtEl>
                                          <p:spTgt spid="70"/>
                                        </p:tgtEl>
                                        <p:attrNameLst>
                                          <p:attrName>ppt_y</p:attrName>
                                        </p:attrNameLst>
                                      </p:cBhvr>
                                      <p:tavLst>
                                        <p:tav tm="0">
                                          <p:val>
                                            <p:strVal val="ppt_y"/>
                                          </p:val>
                                        </p:tav>
                                        <p:tav tm="100000">
                                          <p:val>
                                            <p:strVal val="1+ppt_h/2"/>
                                          </p:val>
                                        </p:tav>
                                      </p:tavLst>
                                    </p:anim>
                                    <p:set>
                                      <p:cBhvr>
                                        <p:cTn id="787" dur="1" fill="hold">
                                          <p:stCondLst>
                                            <p:cond delay="1999"/>
                                          </p:stCondLst>
                                        </p:cTn>
                                        <p:tgtEl>
                                          <p:spTgt spid="70"/>
                                        </p:tgtEl>
                                        <p:attrNameLst>
                                          <p:attrName>style.visibility</p:attrName>
                                        </p:attrNameLst>
                                      </p:cBhvr>
                                      <p:to>
                                        <p:strVal val="hidden"/>
                                      </p:to>
                                    </p:set>
                                  </p:childTnLst>
                                </p:cTn>
                              </p:par>
                              <p:par>
                                <p:cTn id="788" presetID="2" presetClass="exit" presetSubtype="6" fill="hold" grpId="1" nodeType="withEffect">
                                  <p:stCondLst>
                                    <p:cond delay="0"/>
                                  </p:stCondLst>
                                  <p:childTnLst>
                                    <p:anim calcmode="lin" valueType="num">
                                      <p:cBhvr additive="base">
                                        <p:cTn id="789" dur="2000"/>
                                        <p:tgtEl>
                                          <p:spTgt spid="80"/>
                                        </p:tgtEl>
                                        <p:attrNameLst>
                                          <p:attrName>ppt_x</p:attrName>
                                        </p:attrNameLst>
                                      </p:cBhvr>
                                      <p:tavLst>
                                        <p:tav tm="0">
                                          <p:val>
                                            <p:strVal val="ppt_x"/>
                                          </p:val>
                                        </p:tav>
                                        <p:tav tm="100000">
                                          <p:val>
                                            <p:strVal val="1+ppt_w/2"/>
                                          </p:val>
                                        </p:tav>
                                      </p:tavLst>
                                    </p:anim>
                                    <p:anim calcmode="lin" valueType="num">
                                      <p:cBhvr additive="base">
                                        <p:cTn id="790" dur="2000"/>
                                        <p:tgtEl>
                                          <p:spTgt spid="80"/>
                                        </p:tgtEl>
                                        <p:attrNameLst>
                                          <p:attrName>ppt_y</p:attrName>
                                        </p:attrNameLst>
                                      </p:cBhvr>
                                      <p:tavLst>
                                        <p:tav tm="0">
                                          <p:val>
                                            <p:strVal val="ppt_y"/>
                                          </p:val>
                                        </p:tav>
                                        <p:tav tm="100000">
                                          <p:val>
                                            <p:strVal val="1+ppt_h/2"/>
                                          </p:val>
                                        </p:tav>
                                      </p:tavLst>
                                    </p:anim>
                                    <p:set>
                                      <p:cBhvr>
                                        <p:cTn id="791" dur="1" fill="hold">
                                          <p:stCondLst>
                                            <p:cond delay="1999"/>
                                          </p:stCondLst>
                                        </p:cTn>
                                        <p:tgtEl>
                                          <p:spTgt spid="80"/>
                                        </p:tgtEl>
                                        <p:attrNameLst>
                                          <p:attrName>style.visibility</p:attrName>
                                        </p:attrNameLst>
                                      </p:cBhvr>
                                      <p:to>
                                        <p:strVal val="hidden"/>
                                      </p:to>
                                    </p:set>
                                  </p:childTnLst>
                                </p:cTn>
                              </p:par>
                              <p:par>
                                <p:cTn id="792" presetID="2" presetClass="exit" presetSubtype="6" fill="hold" grpId="1" nodeType="withEffect">
                                  <p:stCondLst>
                                    <p:cond delay="0"/>
                                  </p:stCondLst>
                                  <p:childTnLst>
                                    <p:anim calcmode="lin" valueType="num">
                                      <p:cBhvr additive="base">
                                        <p:cTn id="793" dur="2000"/>
                                        <p:tgtEl>
                                          <p:spTgt spid="4"/>
                                        </p:tgtEl>
                                        <p:attrNameLst>
                                          <p:attrName>ppt_x</p:attrName>
                                        </p:attrNameLst>
                                      </p:cBhvr>
                                      <p:tavLst>
                                        <p:tav tm="0">
                                          <p:val>
                                            <p:strVal val="ppt_x"/>
                                          </p:val>
                                        </p:tav>
                                        <p:tav tm="100000">
                                          <p:val>
                                            <p:strVal val="1+ppt_w/2"/>
                                          </p:val>
                                        </p:tav>
                                      </p:tavLst>
                                    </p:anim>
                                    <p:anim calcmode="lin" valueType="num">
                                      <p:cBhvr additive="base">
                                        <p:cTn id="794" dur="2000"/>
                                        <p:tgtEl>
                                          <p:spTgt spid="4"/>
                                        </p:tgtEl>
                                        <p:attrNameLst>
                                          <p:attrName>ppt_y</p:attrName>
                                        </p:attrNameLst>
                                      </p:cBhvr>
                                      <p:tavLst>
                                        <p:tav tm="0">
                                          <p:val>
                                            <p:strVal val="ppt_y"/>
                                          </p:val>
                                        </p:tav>
                                        <p:tav tm="100000">
                                          <p:val>
                                            <p:strVal val="1+ppt_h/2"/>
                                          </p:val>
                                        </p:tav>
                                      </p:tavLst>
                                    </p:anim>
                                    <p:set>
                                      <p:cBhvr>
                                        <p:cTn id="795" dur="1" fill="hold">
                                          <p:stCondLst>
                                            <p:cond delay="1999"/>
                                          </p:stCondLst>
                                        </p:cTn>
                                        <p:tgtEl>
                                          <p:spTgt spid="4"/>
                                        </p:tgtEl>
                                        <p:attrNameLst>
                                          <p:attrName>style.visibility</p:attrName>
                                        </p:attrNameLst>
                                      </p:cBhvr>
                                      <p:to>
                                        <p:strVal val="hidden"/>
                                      </p:to>
                                    </p:set>
                                  </p:childTnLst>
                                </p:cTn>
                              </p:par>
                              <p:par>
                                <p:cTn id="796" presetID="2" presetClass="exit" presetSubtype="6" fill="hold" grpId="1" nodeType="withEffect">
                                  <p:stCondLst>
                                    <p:cond delay="0"/>
                                  </p:stCondLst>
                                  <p:childTnLst>
                                    <p:anim calcmode="lin" valueType="num">
                                      <p:cBhvr additive="base">
                                        <p:cTn id="797" dur="2000"/>
                                        <p:tgtEl>
                                          <p:spTgt spid="14"/>
                                        </p:tgtEl>
                                        <p:attrNameLst>
                                          <p:attrName>ppt_x</p:attrName>
                                        </p:attrNameLst>
                                      </p:cBhvr>
                                      <p:tavLst>
                                        <p:tav tm="0">
                                          <p:val>
                                            <p:strVal val="ppt_x"/>
                                          </p:val>
                                        </p:tav>
                                        <p:tav tm="100000">
                                          <p:val>
                                            <p:strVal val="1+ppt_w/2"/>
                                          </p:val>
                                        </p:tav>
                                      </p:tavLst>
                                    </p:anim>
                                    <p:anim calcmode="lin" valueType="num">
                                      <p:cBhvr additive="base">
                                        <p:cTn id="798" dur="2000"/>
                                        <p:tgtEl>
                                          <p:spTgt spid="14"/>
                                        </p:tgtEl>
                                        <p:attrNameLst>
                                          <p:attrName>ppt_y</p:attrName>
                                        </p:attrNameLst>
                                      </p:cBhvr>
                                      <p:tavLst>
                                        <p:tav tm="0">
                                          <p:val>
                                            <p:strVal val="ppt_y"/>
                                          </p:val>
                                        </p:tav>
                                        <p:tav tm="100000">
                                          <p:val>
                                            <p:strVal val="1+ppt_h/2"/>
                                          </p:val>
                                        </p:tav>
                                      </p:tavLst>
                                    </p:anim>
                                    <p:set>
                                      <p:cBhvr>
                                        <p:cTn id="799" dur="1" fill="hold">
                                          <p:stCondLst>
                                            <p:cond delay="1999"/>
                                          </p:stCondLst>
                                        </p:cTn>
                                        <p:tgtEl>
                                          <p:spTgt spid="14"/>
                                        </p:tgtEl>
                                        <p:attrNameLst>
                                          <p:attrName>style.visibility</p:attrName>
                                        </p:attrNameLst>
                                      </p:cBhvr>
                                      <p:to>
                                        <p:strVal val="hidden"/>
                                      </p:to>
                                    </p:set>
                                  </p:childTnLst>
                                </p:cTn>
                              </p:par>
                              <p:par>
                                <p:cTn id="800" presetID="2" presetClass="exit" presetSubtype="6" fill="hold" grpId="1" nodeType="withEffect">
                                  <p:stCondLst>
                                    <p:cond delay="0"/>
                                  </p:stCondLst>
                                  <p:childTnLst>
                                    <p:anim calcmode="lin" valueType="num">
                                      <p:cBhvr additive="base">
                                        <p:cTn id="801" dur="2000"/>
                                        <p:tgtEl>
                                          <p:spTgt spid="24"/>
                                        </p:tgtEl>
                                        <p:attrNameLst>
                                          <p:attrName>ppt_x</p:attrName>
                                        </p:attrNameLst>
                                      </p:cBhvr>
                                      <p:tavLst>
                                        <p:tav tm="0">
                                          <p:val>
                                            <p:strVal val="ppt_x"/>
                                          </p:val>
                                        </p:tav>
                                        <p:tav tm="100000">
                                          <p:val>
                                            <p:strVal val="1+ppt_w/2"/>
                                          </p:val>
                                        </p:tav>
                                      </p:tavLst>
                                    </p:anim>
                                    <p:anim calcmode="lin" valueType="num">
                                      <p:cBhvr additive="base">
                                        <p:cTn id="802" dur="2000"/>
                                        <p:tgtEl>
                                          <p:spTgt spid="24"/>
                                        </p:tgtEl>
                                        <p:attrNameLst>
                                          <p:attrName>ppt_y</p:attrName>
                                        </p:attrNameLst>
                                      </p:cBhvr>
                                      <p:tavLst>
                                        <p:tav tm="0">
                                          <p:val>
                                            <p:strVal val="ppt_y"/>
                                          </p:val>
                                        </p:tav>
                                        <p:tav tm="100000">
                                          <p:val>
                                            <p:strVal val="1+ppt_h/2"/>
                                          </p:val>
                                        </p:tav>
                                      </p:tavLst>
                                    </p:anim>
                                    <p:set>
                                      <p:cBhvr>
                                        <p:cTn id="803" dur="1" fill="hold">
                                          <p:stCondLst>
                                            <p:cond delay="1999"/>
                                          </p:stCondLst>
                                        </p:cTn>
                                        <p:tgtEl>
                                          <p:spTgt spid="24"/>
                                        </p:tgtEl>
                                        <p:attrNameLst>
                                          <p:attrName>style.visibility</p:attrName>
                                        </p:attrNameLst>
                                      </p:cBhvr>
                                      <p:to>
                                        <p:strVal val="hidden"/>
                                      </p:to>
                                    </p:set>
                                  </p:childTnLst>
                                </p:cTn>
                              </p:par>
                              <p:par>
                                <p:cTn id="804" presetID="2" presetClass="exit" presetSubtype="6" fill="hold" grpId="1" nodeType="withEffect">
                                  <p:stCondLst>
                                    <p:cond delay="0"/>
                                  </p:stCondLst>
                                  <p:childTnLst>
                                    <p:anim calcmode="lin" valueType="num">
                                      <p:cBhvr additive="base">
                                        <p:cTn id="805" dur="2000"/>
                                        <p:tgtEl>
                                          <p:spTgt spid="34"/>
                                        </p:tgtEl>
                                        <p:attrNameLst>
                                          <p:attrName>ppt_x</p:attrName>
                                        </p:attrNameLst>
                                      </p:cBhvr>
                                      <p:tavLst>
                                        <p:tav tm="0">
                                          <p:val>
                                            <p:strVal val="ppt_x"/>
                                          </p:val>
                                        </p:tav>
                                        <p:tav tm="100000">
                                          <p:val>
                                            <p:strVal val="1+ppt_w/2"/>
                                          </p:val>
                                        </p:tav>
                                      </p:tavLst>
                                    </p:anim>
                                    <p:anim calcmode="lin" valueType="num">
                                      <p:cBhvr additive="base">
                                        <p:cTn id="806" dur="2000"/>
                                        <p:tgtEl>
                                          <p:spTgt spid="34"/>
                                        </p:tgtEl>
                                        <p:attrNameLst>
                                          <p:attrName>ppt_y</p:attrName>
                                        </p:attrNameLst>
                                      </p:cBhvr>
                                      <p:tavLst>
                                        <p:tav tm="0">
                                          <p:val>
                                            <p:strVal val="ppt_y"/>
                                          </p:val>
                                        </p:tav>
                                        <p:tav tm="100000">
                                          <p:val>
                                            <p:strVal val="1+ppt_h/2"/>
                                          </p:val>
                                        </p:tav>
                                      </p:tavLst>
                                    </p:anim>
                                    <p:set>
                                      <p:cBhvr>
                                        <p:cTn id="807" dur="1" fill="hold">
                                          <p:stCondLst>
                                            <p:cond delay="1999"/>
                                          </p:stCondLst>
                                        </p:cTn>
                                        <p:tgtEl>
                                          <p:spTgt spid="34"/>
                                        </p:tgtEl>
                                        <p:attrNameLst>
                                          <p:attrName>style.visibility</p:attrName>
                                        </p:attrNameLst>
                                      </p:cBhvr>
                                      <p:to>
                                        <p:strVal val="hidden"/>
                                      </p:to>
                                    </p:set>
                                  </p:childTnLst>
                                </p:cTn>
                              </p:par>
                              <p:par>
                                <p:cTn id="808" presetID="2" presetClass="exit" presetSubtype="6" fill="hold" grpId="1" nodeType="withEffect">
                                  <p:stCondLst>
                                    <p:cond delay="0"/>
                                  </p:stCondLst>
                                  <p:childTnLst>
                                    <p:anim calcmode="lin" valueType="num">
                                      <p:cBhvr additive="base">
                                        <p:cTn id="809" dur="2000"/>
                                        <p:tgtEl>
                                          <p:spTgt spid="44"/>
                                        </p:tgtEl>
                                        <p:attrNameLst>
                                          <p:attrName>ppt_x</p:attrName>
                                        </p:attrNameLst>
                                      </p:cBhvr>
                                      <p:tavLst>
                                        <p:tav tm="0">
                                          <p:val>
                                            <p:strVal val="ppt_x"/>
                                          </p:val>
                                        </p:tav>
                                        <p:tav tm="100000">
                                          <p:val>
                                            <p:strVal val="1+ppt_w/2"/>
                                          </p:val>
                                        </p:tav>
                                      </p:tavLst>
                                    </p:anim>
                                    <p:anim calcmode="lin" valueType="num">
                                      <p:cBhvr additive="base">
                                        <p:cTn id="810" dur="2000"/>
                                        <p:tgtEl>
                                          <p:spTgt spid="44"/>
                                        </p:tgtEl>
                                        <p:attrNameLst>
                                          <p:attrName>ppt_y</p:attrName>
                                        </p:attrNameLst>
                                      </p:cBhvr>
                                      <p:tavLst>
                                        <p:tav tm="0">
                                          <p:val>
                                            <p:strVal val="ppt_y"/>
                                          </p:val>
                                        </p:tav>
                                        <p:tav tm="100000">
                                          <p:val>
                                            <p:strVal val="1+ppt_h/2"/>
                                          </p:val>
                                        </p:tav>
                                      </p:tavLst>
                                    </p:anim>
                                    <p:set>
                                      <p:cBhvr>
                                        <p:cTn id="811" dur="1" fill="hold">
                                          <p:stCondLst>
                                            <p:cond delay="1999"/>
                                          </p:stCondLst>
                                        </p:cTn>
                                        <p:tgtEl>
                                          <p:spTgt spid="44"/>
                                        </p:tgtEl>
                                        <p:attrNameLst>
                                          <p:attrName>style.visibility</p:attrName>
                                        </p:attrNameLst>
                                      </p:cBhvr>
                                      <p:to>
                                        <p:strVal val="hidden"/>
                                      </p:to>
                                    </p:set>
                                  </p:childTnLst>
                                </p:cTn>
                              </p:par>
                              <p:par>
                                <p:cTn id="812" presetID="2" presetClass="exit" presetSubtype="6" fill="hold" grpId="1" nodeType="withEffect">
                                  <p:stCondLst>
                                    <p:cond delay="0"/>
                                  </p:stCondLst>
                                  <p:childTnLst>
                                    <p:anim calcmode="lin" valueType="num">
                                      <p:cBhvr additive="base">
                                        <p:cTn id="813" dur="2000"/>
                                        <p:tgtEl>
                                          <p:spTgt spid="54"/>
                                        </p:tgtEl>
                                        <p:attrNameLst>
                                          <p:attrName>ppt_x</p:attrName>
                                        </p:attrNameLst>
                                      </p:cBhvr>
                                      <p:tavLst>
                                        <p:tav tm="0">
                                          <p:val>
                                            <p:strVal val="ppt_x"/>
                                          </p:val>
                                        </p:tav>
                                        <p:tav tm="100000">
                                          <p:val>
                                            <p:strVal val="1+ppt_w/2"/>
                                          </p:val>
                                        </p:tav>
                                      </p:tavLst>
                                    </p:anim>
                                    <p:anim calcmode="lin" valueType="num">
                                      <p:cBhvr additive="base">
                                        <p:cTn id="814" dur="2000"/>
                                        <p:tgtEl>
                                          <p:spTgt spid="54"/>
                                        </p:tgtEl>
                                        <p:attrNameLst>
                                          <p:attrName>ppt_y</p:attrName>
                                        </p:attrNameLst>
                                      </p:cBhvr>
                                      <p:tavLst>
                                        <p:tav tm="0">
                                          <p:val>
                                            <p:strVal val="ppt_y"/>
                                          </p:val>
                                        </p:tav>
                                        <p:tav tm="100000">
                                          <p:val>
                                            <p:strVal val="1+ppt_h/2"/>
                                          </p:val>
                                        </p:tav>
                                      </p:tavLst>
                                    </p:anim>
                                    <p:set>
                                      <p:cBhvr>
                                        <p:cTn id="815" dur="1" fill="hold">
                                          <p:stCondLst>
                                            <p:cond delay="1999"/>
                                          </p:stCondLst>
                                        </p:cTn>
                                        <p:tgtEl>
                                          <p:spTgt spid="54"/>
                                        </p:tgtEl>
                                        <p:attrNameLst>
                                          <p:attrName>style.visibility</p:attrName>
                                        </p:attrNameLst>
                                      </p:cBhvr>
                                      <p:to>
                                        <p:strVal val="hidden"/>
                                      </p:to>
                                    </p:set>
                                  </p:childTnLst>
                                </p:cTn>
                              </p:par>
                              <p:par>
                                <p:cTn id="816" presetID="2" presetClass="exit" presetSubtype="6" fill="hold" grpId="1" nodeType="withEffect">
                                  <p:stCondLst>
                                    <p:cond delay="0"/>
                                  </p:stCondLst>
                                  <p:childTnLst>
                                    <p:anim calcmode="lin" valueType="num">
                                      <p:cBhvr additive="base">
                                        <p:cTn id="817" dur="2000"/>
                                        <p:tgtEl>
                                          <p:spTgt spid="64"/>
                                        </p:tgtEl>
                                        <p:attrNameLst>
                                          <p:attrName>ppt_x</p:attrName>
                                        </p:attrNameLst>
                                      </p:cBhvr>
                                      <p:tavLst>
                                        <p:tav tm="0">
                                          <p:val>
                                            <p:strVal val="ppt_x"/>
                                          </p:val>
                                        </p:tav>
                                        <p:tav tm="100000">
                                          <p:val>
                                            <p:strVal val="1+ppt_w/2"/>
                                          </p:val>
                                        </p:tav>
                                      </p:tavLst>
                                    </p:anim>
                                    <p:anim calcmode="lin" valueType="num">
                                      <p:cBhvr additive="base">
                                        <p:cTn id="818" dur="2000"/>
                                        <p:tgtEl>
                                          <p:spTgt spid="64"/>
                                        </p:tgtEl>
                                        <p:attrNameLst>
                                          <p:attrName>ppt_y</p:attrName>
                                        </p:attrNameLst>
                                      </p:cBhvr>
                                      <p:tavLst>
                                        <p:tav tm="0">
                                          <p:val>
                                            <p:strVal val="ppt_y"/>
                                          </p:val>
                                        </p:tav>
                                        <p:tav tm="100000">
                                          <p:val>
                                            <p:strVal val="1+ppt_h/2"/>
                                          </p:val>
                                        </p:tav>
                                      </p:tavLst>
                                    </p:anim>
                                    <p:set>
                                      <p:cBhvr>
                                        <p:cTn id="819" dur="1" fill="hold">
                                          <p:stCondLst>
                                            <p:cond delay="1999"/>
                                          </p:stCondLst>
                                        </p:cTn>
                                        <p:tgtEl>
                                          <p:spTgt spid="64"/>
                                        </p:tgtEl>
                                        <p:attrNameLst>
                                          <p:attrName>style.visibility</p:attrName>
                                        </p:attrNameLst>
                                      </p:cBhvr>
                                      <p:to>
                                        <p:strVal val="hidden"/>
                                      </p:to>
                                    </p:set>
                                  </p:childTnLst>
                                </p:cTn>
                              </p:par>
                              <p:par>
                                <p:cTn id="820" presetID="2" presetClass="exit" presetSubtype="6" fill="hold" grpId="1" nodeType="withEffect">
                                  <p:stCondLst>
                                    <p:cond delay="0"/>
                                  </p:stCondLst>
                                  <p:childTnLst>
                                    <p:anim calcmode="lin" valueType="num">
                                      <p:cBhvr additive="base">
                                        <p:cTn id="821" dur="2000"/>
                                        <p:tgtEl>
                                          <p:spTgt spid="74"/>
                                        </p:tgtEl>
                                        <p:attrNameLst>
                                          <p:attrName>ppt_x</p:attrName>
                                        </p:attrNameLst>
                                      </p:cBhvr>
                                      <p:tavLst>
                                        <p:tav tm="0">
                                          <p:val>
                                            <p:strVal val="ppt_x"/>
                                          </p:val>
                                        </p:tav>
                                        <p:tav tm="100000">
                                          <p:val>
                                            <p:strVal val="1+ppt_w/2"/>
                                          </p:val>
                                        </p:tav>
                                      </p:tavLst>
                                    </p:anim>
                                    <p:anim calcmode="lin" valueType="num">
                                      <p:cBhvr additive="base">
                                        <p:cTn id="822" dur="2000"/>
                                        <p:tgtEl>
                                          <p:spTgt spid="74"/>
                                        </p:tgtEl>
                                        <p:attrNameLst>
                                          <p:attrName>ppt_y</p:attrName>
                                        </p:attrNameLst>
                                      </p:cBhvr>
                                      <p:tavLst>
                                        <p:tav tm="0">
                                          <p:val>
                                            <p:strVal val="ppt_y"/>
                                          </p:val>
                                        </p:tav>
                                        <p:tav tm="100000">
                                          <p:val>
                                            <p:strVal val="1+ppt_h/2"/>
                                          </p:val>
                                        </p:tav>
                                      </p:tavLst>
                                    </p:anim>
                                    <p:set>
                                      <p:cBhvr>
                                        <p:cTn id="823" dur="1" fill="hold">
                                          <p:stCondLst>
                                            <p:cond delay="1999"/>
                                          </p:stCondLst>
                                        </p:cTn>
                                        <p:tgtEl>
                                          <p:spTgt spid="74"/>
                                        </p:tgtEl>
                                        <p:attrNameLst>
                                          <p:attrName>style.visibility</p:attrName>
                                        </p:attrNameLst>
                                      </p:cBhvr>
                                      <p:to>
                                        <p:strVal val="hidden"/>
                                      </p:to>
                                    </p:set>
                                  </p:childTnLst>
                                </p:cTn>
                              </p:par>
                              <p:par>
                                <p:cTn id="824" presetID="2" presetClass="exit" presetSubtype="6" fill="hold" grpId="1" nodeType="withEffect">
                                  <p:stCondLst>
                                    <p:cond delay="0"/>
                                  </p:stCondLst>
                                  <p:childTnLst>
                                    <p:anim calcmode="lin" valueType="num">
                                      <p:cBhvr additive="base">
                                        <p:cTn id="825" dur="2000"/>
                                        <p:tgtEl>
                                          <p:spTgt spid="12"/>
                                        </p:tgtEl>
                                        <p:attrNameLst>
                                          <p:attrName>ppt_x</p:attrName>
                                        </p:attrNameLst>
                                      </p:cBhvr>
                                      <p:tavLst>
                                        <p:tav tm="0">
                                          <p:val>
                                            <p:strVal val="ppt_x"/>
                                          </p:val>
                                        </p:tav>
                                        <p:tav tm="100000">
                                          <p:val>
                                            <p:strVal val="1+ppt_w/2"/>
                                          </p:val>
                                        </p:tav>
                                      </p:tavLst>
                                    </p:anim>
                                    <p:anim calcmode="lin" valueType="num">
                                      <p:cBhvr additive="base">
                                        <p:cTn id="826" dur="2000"/>
                                        <p:tgtEl>
                                          <p:spTgt spid="12"/>
                                        </p:tgtEl>
                                        <p:attrNameLst>
                                          <p:attrName>ppt_y</p:attrName>
                                        </p:attrNameLst>
                                      </p:cBhvr>
                                      <p:tavLst>
                                        <p:tav tm="0">
                                          <p:val>
                                            <p:strVal val="ppt_y"/>
                                          </p:val>
                                        </p:tav>
                                        <p:tav tm="100000">
                                          <p:val>
                                            <p:strVal val="1+ppt_h/2"/>
                                          </p:val>
                                        </p:tav>
                                      </p:tavLst>
                                    </p:anim>
                                    <p:set>
                                      <p:cBhvr>
                                        <p:cTn id="827" dur="1" fill="hold">
                                          <p:stCondLst>
                                            <p:cond delay="1999"/>
                                          </p:stCondLst>
                                        </p:cTn>
                                        <p:tgtEl>
                                          <p:spTgt spid="12"/>
                                        </p:tgtEl>
                                        <p:attrNameLst>
                                          <p:attrName>style.visibility</p:attrName>
                                        </p:attrNameLst>
                                      </p:cBhvr>
                                      <p:to>
                                        <p:strVal val="hidden"/>
                                      </p:to>
                                    </p:set>
                                  </p:childTnLst>
                                </p:cTn>
                              </p:par>
                              <p:par>
                                <p:cTn id="828" presetID="2" presetClass="exit" presetSubtype="6" fill="hold" grpId="1" nodeType="withEffect">
                                  <p:stCondLst>
                                    <p:cond delay="0"/>
                                  </p:stCondLst>
                                  <p:childTnLst>
                                    <p:anim calcmode="lin" valueType="num">
                                      <p:cBhvr additive="base">
                                        <p:cTn id="829" dur="2000"/>
                                        <p:tgtEl>
                                          <p:spTgt spid="22"/>
                                        </p:tgtEl>
                                        <p:attrNameLst>
                                          <p:attrName>ppt_x</p:attrName>
                                        </p:attrNameLst>
                                      </p:cBhvr>
                                      <p:tavLst>
                                        <p:tav tm="0">
                                          <p:val>
                                            <p:strVal val="ppt_x"/>
                                          </p:val>
                                        </p:tav>
                                        <p:tav tm="100000">
                                          <p:val>
                                            <p:strVal val="1+ppt_w/2"/>
                                          </p:val>
                                        </p:tav>
                                      </p:tavLst>
                                    </p:anim>
                                    <p:anim calcmode="lin" valueType="num">
                                      <p:cBhvr additive="base">
                                        <p:cTn id="830" dur="2000"/>
                                        <p:tgtEl>
                                          <p:spTgt spid="22"/>
                                        </p:tgtEl>
                                        <p:attrNameLst>
                                          <p:attrName>ppt_y</p:attrName>
                                        </p:attrNameLst>
                                      </p:cBhvr>
                                      <p:tavLst>
                                        <p:tav tm="0">
                                          <p:val>
                                            <p:strVal val="ppt_y"/>
                                          </p:val>
                                        </p:tav>
                                        <p:tav tm="100000">
                                          <p:val>
                                            <p:strVal val="1+ppt_h/2"/>
                                          </p:val>
                                        </p:tav>
                                      </p:tavLst>
                                    </p:anim>
                                    <p:set>
                                      <p:cBhvr>
                                        <p:cTn id="831" dur="1" fill="hold">
                                          <p:stCondLst>
                                            <p:cond delay="1999"/>
                                          </p:stCondLst>
                                        </p:cTn>
                                        <p:tgtEl>
                                          <p:spTgt spid="22"/>
                                        </p:tgtEl>
                                        <p:attrNameLst>
                                          <p:attrName>style.visibility</p:attrName>
                                        </p:attrNameLst>
                                      </p:cBhvr>
                                      <p:to>
                                        <p:strVal val="hidden"/>
                                      </p:to>
                                    </p:set>
                                  </p:childTnLst>
                                </p:cTn>
                              </p:par>
                              <p:par>
                                <p:cTn id="832" presetID="2" presetClass="exit" presetSubtype="6" fill="hold" grpId="1" nodeType="withEffect">
                                  <p:stCondLst>
                                    <p:cond delay="0"/>
                                  </p:stCondLst>
                                  <p:childTnLst>
                                    <p:anim calcmode="lin" valueType="num">
                                      <p:cBhvr additive="base">
                                        <p:cTn id="833" dur="2000"/>
                                        <p:tgtEl>
                                          <p:spTgt spid="32"/>
                                        </p:tgtEl>
                                        <p:attrNameLst>
                                          <p:attrName>ppt_x</p:attrName>
                                        </p:attrNameLst>
                                      </p:cBhvr>
                                      <p:tavLst>
                                        <p:tav tm="0">
                                          <p:val>
                                            <p:strVal val="ppt_x"/>
                                          </p:val>
                                        </p:tav>
                                        <p:tav tm="100000">
                                          <p:val>
                                            <p:strVal val="1+ppt_w/2"/>
                                          </p:val>
                                        </p:tav>
                                      </p:tavLst>
                                    </p:anim>
                                    <p:anim calcmode="lin" valueType="num">
                                      <p:cBhvr additive="base">
                                        <p:cTn id="834" dur="2000"/>
                                        <p:tgtEl>
                                          <p:spTgt spid="32"/>
                                        </p:tgtEl>
                                        <p:attrNameLst>
                                          <p:attrName>ppt_y</p:attrName>
                                        </p:attrNameLst>
                                      </p:cBhvr>
                                      <p:tavLst>
                                        <p:tav tm="0">
                                          <p:val>
                                            <p:strVal val="ppt_y"/>
                                          </p:val>
                                        </p:tav>
                                        <p:tav tm="100000">
                                          <p:val>
                                            <p:strVal val="1+ppt_h/2"/>
                                          </p:val>
                                        </p:tav>
                                      </p:tavLst>
                                    </p:anim>
                                    <p:set>
                                      <p:cBhvr>
                                        <p:cTn id="835" dur="1" fill="hold">
                                          <p:stCondLst>
                                            <p:cond delay="1999"/>
                                          </p:stCondLst>
                                        </p:cTn>
                                        <p:tgtEl>
                                          <p:spTgt spid="32"/>
                                        </p:tgtEl>
                                        <p:attrNameLst>
                                          <p:attrName>style.visibility</p:attrName>
                                        </p:attrNameLst>
                                      </p:cBhvr>
                                      <p:to>
                                        <p:strVal val="hidden"/>
                                      </p:to>
                                    </p:set>
                                  </p:childTnLst>
                                </p:cTn>
                              </p:par>
                              <p:par>
                                <p:cTn id="836" presetID="2" presetClass="exit" presetSubtype="6" fill="hold" grpId="1" nodeType="withEffect">
                                  <p:stCondLst>
                                    <p:cond delay="0"/>
                                  </p:stCondLst>
                                  <p:childTnLst>
                                    <p:anim calcmode="lin" valueType="num">
                                      <p:cBhvr additive="base">
                                        <p:cTn id="837" dur="2000"/>
                                        <p:tgtEl>
                                          <p:spTgt spid="42"/>
                                        </p:tgtEl>
                                        <p:attrNameLst>
                                          <p:attrName>ppt_x</p:attrName>
                                        </p:attrNameLst>
                                      </p:cBhvr>
                                      <p:tavLst>
                                        <p:tav tm="0">
                                          <p:val>
                                            <p:strVal val="ppt_x"/>
                                          </p:val>
                                        </p:tav>
                                        <p:tav tm="100000">
                                          <p:val>
                                            <p:strVal val="1+ppt_w/2"/>
                                          </p:val>
                                        </p:tav>
                                      </p:tavLst>
                                    </p:anim>
                                    <p:anim calcmode="lin" valueType="num">
                                      <p:cBhvr additive="base">
                                        <p:cTn id="838" dur="2000"/>
                                        <p:tgtEl>
                                          <p:spTgt spid="42"/>
                                        </p:tgtEl>
                                        <p:attrNameLst>
                                          <p:attrName>ppt_y</p:attrName>
                                        </p:attrNameLst>
                                      </p:cBhvr>
                                      <p:tavLst>
                                        <p:tav tm="0">
                                          <p:val>
                                            <p:strVal val="ppt_y"/>
                                          </p:val>
                                        </p:tav>
                                        <p:tav tm="100000">
                                          <p:val>
                                            <p:strVal val="1+ppt_h/2"/>
                                          </p:val>
                                        </p:tav>
                                      </p:tavLst>
                                    </p:anim>
                                    <p:set>
                                      <p:cBhvr>
                                        <p:cTn id="839" dur="1" fill="hold">
                                          <p:stCondLst>
                                            <p:cond delay="1999"/>
                                          </p:stCondLst>
                                        </p:cTn>
                                        <p:tgtEl>
                                          <p:spTgt spid="42"/>
                                        </p:tgtEl>
                                        <p:attrNameLst>
                                          <p:attrName>style.visibility</p:attrName>
                                        </p:attrNameLst>
                                      </p:cBhvr>
                                      <p:to>
                                        <p:strVal val="hidden"/>
                                      </p:to>
                                    </p:set>
                                  </p:childTnLst>
                                </p:cTn>
                              </p:par>
                              <p:par>
                                <p:cTn id="840" presetID="2" presetClass="exit" presetSubtype="6" fill="hold" grpId="1" nodeType="withEffect">
                                  <p:stCondLst>
                                    <p:cond delay="0"/>
                                  </p:stCondLst>
                                  <p:childTnLst>
                                    <p:anim calcmode="lin" valueType="num">
                                      <p:cBhvr additive="base">
                                        <p:cTn id="841" dur="2000"/>
                                        <p:tgtEl>
                                          <p:spTgt spid="52"/>
                                        </p:tgtEl>
                                        <p:attrNameLst>
                                          <p:attrName>ppt_x</p:attrName>
                                        </p:attrNameLst>
                                      </p:cBhvr>
                                      <p:tavLst>
                                        <p:tav tm="0">
                                          <p:val>
                                            <p:strVal val="ppt_x"/>
                                          </p:val>
                                        </p:tav>
                                        <p:tav tm="100000">
                                          <p:val>
                                            <p:strVal val="1+ppt_w/2"/>
                                          </p:val>
                                        </p:tav>
                                      </p:tavLst>
                                    </p:anim>
                                    <p:anim calcmode="lin" valueType="num">
                                      <p:cBhvr additive="base">
                                        <p:cTn id="842" dur="2000"/>
                                        <p:tgtEl>
                                          <p:spTgt spid="52"/>
                                        </p:tgtEl>
                                        <p:attrNameLst>
                                          <p:attrName>ppt_y</p:attrName>
                                        </p:attrNameLst>
                                      </p:cBhvr>
                                      <p:tavLst>
                                        <p:tav tm="0">
                                          <p:val>
                                            <p:strVal val="ppt_y"/>
                                          </p:val>
                                        </p:tav>
                                        <p:tav tm="100000">
                                          <p:val>
                                            <p:strVal val="1+ppt_h/2"/>
                                          </p:val>
                                        </p:tav>
                                      </p:tavLst>
                                    </p:anim>
                                    <p:set>
                                      <p:cBhvr>
                                        <p:cTn id="843" dur="1" fill="hold">
                                          <p:stCondLst>
                                            <p:cond delay="1999"/>
                                          </p:stCondLst>
                                        </p:cTn>
                                        <p:tgtEl>
                                          <p:spTgt spid="52"/>
                                        </p:tgtEl>
                                        <p:attrNameLst>
                                          <p:attrName>style.visibility</p:attrName>
                                        </p:attrNameLst>
                                      </p:cBhvr>
                                      <p:to>
                                        <p:strVal val="hidden"/>
                                      </p:to>
                                    </p:set>
                                  </p:childTnLst>
                                </p:cTn>
                              </p:par>
                              <p:par>
                                <p:cTn id="844" presetID="2" presetClass="exit" presetSubtype="6" fill="hold" grpId="1" nodeType="withEffect">
                                  <p:stCondLst>
                                    <p:cond delay="0"/>
                                  </p:stCondLst>
                                  <p:childTnLst>
                                    <p:anim calcmode="lin" valueType="num">
                                      <p:cBhvr additive="base">
                                        <p:cTn id="845" dur="2000"/>
                                        <p:tgtEl>
                                          <p:spTgt spid="62"/>
                                        </p:tgtEl>
                                        <p:attrNameLst>
                                          <p:attrName>ppt_x</p:attrName>
                                        </p:attrNameLst>
                                      </p:cBhvr>
                                      <p:tavLst>
                                        <p:tav tm="0">
                                          <p:val>
                                            <p:strVal val="ppt_x"/>
                                          </p:val>
                                        </p:tav>
                                        <p:tav tm="100000">
                                          <p:val>
                                            <p:strVal val="1+ppt_w/2"/>
                                          </p:val>
                                        </p:tav>
                                      </p:tavLst>
                                    </p:anim>
                                    <p:anim calcmode="lin" valueType="num">
                                      <p:cBhvr additive="base">
                                        <p:cTn id="846" dur="2000"/>
                                        <p:tgtEl>
                                          <p:spTgt spid="62"/>
                                        </p:tgtEl>
                                        <p:attrNameLst>
                                          <p:attrName>ppt_y</p:attrName>
                                        </p:attrNameLst>
                                      </p:cBhvr>
                                      <p:tavLst>
                                        <p:tav tm="0">
                                          <p:val>
                                            <p:strVal val="ppt_y"/>
                                          </p:val>
                                        </p:tav>
                                        <p:tav tm="100000">
                                          <p:val>
                                            <p:strVal val="1+ppt_h/2"/>
                                          </p:val>
                                        </p:tav>
                                      </p:tavLst>
                                    </p:anim>
                                    <p:set>
                                      <p:cBhvr>
                                        <p:cTn id="847" dur="1" fill="hold">
                                          <p:stCondLst>
                                            <p:cond delay="1999"/>
                                          </p:stCondLst>
                                        </p:cTn>
                                        <p:tgtEl>
                                          <p:spTgt spid="62"/>
                                        </p:tgtEl>
                                        <p:attrNameLst>
                                          <p:attrName>style.visibility</p:attrName>
                                        </p:attrNameLst>
                                      </p:cBhvr>
                                      <p:to>
                                        <p:strVal val="hidden"/>
                                      </p:to>
                                    </p:set>
                                  </p:childTnLst>
                                </p:cTn>
                              </p:par>
                              <p:par>
                                <p:cTn id="848" presetID="2" presetClass="exit" presetSubtype="6" fill="hold" grpId="1" nodeType="withEffect">
                                  <p:stCondLst>
                                    <p:cond delay="0"/>
                                  </p:stCondLst>
                                  <p:childTnLst>
                                    <p:anim calcmode="lin" valueType="num">
                                      <p:cBhvr additive="base">
                                        <p:cTn id="849" dur="2000"/>
                                        <p:tgtEl>
                                          <p:spTgt spid="72"/>
                                        </p:tgtEl>
                                        <p:attrNameLst>
                                          <p:attrName>ppt_x</p:attrName>
                                        </p:attrNameLst>
                                      </p:cBhvr>
                                      <p:tavLst>
                                        <p:tav tm="0">
                                          <p:val>
                                            <p:strVal val="ppt_x"/>
                                          </p:val>
                                        </p:tav>
                                        <p:tav tm="100000">
                                          <p:val>
                                            <p:strVal val="1+ppt_w/2"/>
                                          </p:val>
                                        </p:tav>
                                      </p:tavLst>
                                    </p:anim>
                                    <p:anim calcmode="lin" valueType="num">
                                      <p:cBhvr additive="base">
                                        <p:cTn id="850" dur="2000"/>
                                        <p:tgtEl>
                                          <p:spTgt spid="72"/>
                                        </p:tgtEl>
                                        <p:attrNameLst>
                                          <p:attrName>ppt_y</p:attrName>
                                        </p:attrNameLst>
                                      </p:cBhvr>
                                      <p:tavLst>
                                        <p:tav tm="0">
                                          <p:val>
                                            <p:strVal val="ppt_y"/>
                                          </p:val>
                                        </p:tav>
                                        <p:tav tm="100000">
                                          <p:val>
                                            <p:strVal val="1+ppt_h/2"/>
                                          </p:val>
                                        </p:tav>
                                      </p:tavLst>
                                    </p:anim>
                                    <p:set>
                                      <p:cBhvr>
                                        <p:cTn id="851" dur="1" fill="hold">
                                          <p:stCondLst>
                                            <p:cond delay="1999"/>
                                          </p:stCondLst>
                                        </p:cTn>
                                        <p:tgtEl>
                                          <p:spTgt spid="72"/>
                                        </p:tgtEl>
                                        <p:attrNameLst>
                                          <p:attrName>style.visibility</p:attrName>
                                        </p:attrNameLst>
                                      </p:cBhvr>
                                      <p:to>
                                        <p:strVal val="hidden"/>
                                      </p:to>
                                    </p:set>
                                  </p:childTnLst>
                                </p:cTn>
                              </p:par>
                              <p:par>
                                <p:cTn id="852" presetID="2" presetClass="exit" presetSubtype="6" fill="hold" grpId="1" nodeType="withEffect">
                                  <p:stCondLst>
                                    <p:cond delay="0"/>
                                  </p:stCondLst>
                                  <p:childTnLst>
                                    <p:anim calcmode="lin" valueType="num">
                                      <p:cBhvr additive="base">
                                        <p:cTn id="853" dur="2000"/>
                                        <p:tgtEl>
                                          <p:spTgt spid="82"/>
                                        </p:tgtEl>
                                        <p:attrNameLst>
                                          <p:attrName>ppt_x</p:attrName>
                                        </p:attrNameLst>
                                      </p:cBhvr>
                                      <p:tavLst>
                                        <p:tav tm="0">
                                          <p:val>
                                            <p:strVal val="ppt_x"/>
                                          </p:val>
                                        </p:tav>
                                        <p:tav tm="100000">
                                          <p:val>
                                            <p:strVal val="1+ppt_w/2"/>
                                          </p:val>
                                        </p:tav>
                                      </p:tavLst>
                                    </p:anim>
                                    <p:anim calcmode="lin" valueType="num">
                                      <p:cBhvr additive="base">
                                        <p:cTn id="854" dur="2000"/>
                                        <p:tgtEl>
                                          <p:spTgt spid="82"/>
                                        </p:tgtEl>
                                        <p:attrNameLst>
                                          <p:attrName>ppt_y</p:attrName>
                                        </p:attrNameLst>
                                      </p:cBhvr>
                                      <p:tavLst>
                                        <p:tav tm="0">
                                          <p:val>
                                            <p:strVal val="ppt_y"/>
                                          </p:val>
                                        </p:tav>
                                        <p:tav tm="100000">
                                          <p:val>
                                            <p:strVal val="1+ppt_h/2"/>
                                          </p:val>
                                        </p:tav>
                                      </p:tavLst>
                                    </p:anim>
                                    <p:set>
                                      <p:cBhvr>
                                        <p:cTn id="855" dur="1" fill="hold">
                                          <p:stCondLst>
                                            <p:cond delay="1999"/>
                                          </p:stCondLst>
                                        </p:cTn>
                                        <p:tgtEl>
                                          <p:spTgt spid="82"/>
                                        </p:tgtEl>
                                        <p:attrNameLst>
                                          <p:attrName>style.visibility</p:attrName>
                                        </p:attrNameLst>
                                      </p:cBhvr>
                                      <p:to>
                                        <p:strVal val="hidden"/>
                                      </p:to>
                                    </p:set>
                                  </p:childTnLst>
                                </p:cTn>
                              </p:par>
                              <p:par>
                                <p:cTn id="856" presetID="2" presetClass="exit" presetSubtype="6" fill="hold" grpId="1" nodeType="withEffect">
                                  <p:stCondLst>
                                    <p:cond delay="0"/>
                                  </p:stCondLst>
                                  <p:childTnLst>
                                    <p:anim calcmode="lin" valueType="num">
                                      <p:cBhvr additive="base">
                                        <p:cTn id="857" dur="2000"/>
                                        <p:tgtEl>
                                          <p:spTgt spid="8"/>
                                        </p:tgtEl>
                                        <p:attrNameLst>
                                          <p:attrName>ppt_x</p:attrName>
                                        </p:attrNameLst>
                                      </p:cBhvr>
                                      <p:tavLst>
                                        <p:tav tm="0">
                                          <p:val>
                                            <p:strVal val="ppt_x"/>
                                          </p:val>
                                        </p:tav>
                                        <p:tav tm="100000">
                                          <p:val>
                                            <p:strVal val="1+ppt_w/2"/>
                                          </p:val>
                                        </p:tav>
                                      </p:tavLst>
                                    </p:anim>
                                    <p:anim calcmode="lin" valueType="num">
                                      <p:cBhvr additive="base">
                                        <p:cTn id="858" dur="2000"/>
                                        <p:tgtEl>
                                          <p:spTgt spid="8"/>
                                        </p:tgtEl>
                                        <p:attrNameLst>
                                          <p:attrName>ppt_y</p:attrName>
                                        </p:attrNameLst>
                                      </p:cBhvr>
                                      <p:tavLst>
                                        <p:tav tm="0">
                                          <p:val>
                                            <p:strVal val="ppt_y"/>
                                          </p:val>
                                        </p:tav>
                                        <p:tav tm="100000">
                                          <p:val>
                                            <p:strVal val="1+ppt_h/2"/>
                                          </p:val>
                                        </p:tav>
                                      </p:tavLst>
                                    </p:anim>
                                    <p:set>
                                      <p:cBhvr>
                                        <p:cTn id="859" dur="1" fill="hold">
                                          <p:stCondLst>
                                            <p:cond delay="1999"/>
                                          </p:stCondLst>
                                        </p:cTn>
                                        <p:tgtEl>
                                          <p:spTgt spid="8"/>
                                        </p:tgtEl>
                                        <p:attrNameLst>
                                          <p:attrName>style.visibility</p:attrName>
                                        </p:attrNameLst>
                                      </p:cBhvr>
                                      <p:to>
                                        <p:strVal val="hidden"/>
                                      </p:to>
                                    </p:set>
                                  </p:childTnLst>
                                </p:cTn>
                              </p:par>
                              <p:par>
                                <p:cTn id="860" presetID="2" presetClass="exit" presetSubtype="6" fill="hold" grpId="1" nodeType="withEffect">
                                  <p:stCondLst>
                                    <p:cond delay="0"/>
                                  </p:stCondLst>
                                  <p:childTnLst>
                                    <p:anim calcmode="lin" valueType="num">
                                      <p:cBhvr additive="base">
                                        <p:cTn id="861" dur="2000"/>
                                        <p:tgtEl>
                                          <p:spTgt spid="18"/>
                                        </p:tgtEl>
                                        <p:attrNameLst>
                                          <p:attrName>ppt_x</p:attrName>
                                        </p:attrNameLst>
                                      </p:cBhvr>
                                      <p:tavLst>
                                        <p:tav tm="0">
                                          <p:val>
                                            <p:strVal val="ppt_x"/>
                                          </p:val>
                                        </p:tav>
                                        <p:tav tm="100000">
                                          <p:val>
                                            <p:strVal val="1+ppt_w/2"/>
                                          </p:val>
                                        </p:tav>
                                      </p:tavLst>
                                    </p:anim>
                                    <p:anim calcmode="lin" valueType="num">
                                      <p:cBhvr additive="base">
                                        <p:cTn id="862" dur="2000"/>
                                        <p:tgtEl>
                                          <p:spTgt spid="18"/>
                                        </p:tgtEl>
                                        <p:attrNameLst>
                                          <p:attrName>ppt_y</p:attrName>
                                        </p:attrNameLst>
                                      </p:cBhvr>
                                      <p:tavLst>
                                        <p:tav tm="0">
                                          <p:val>
                                            <p:strVal val="ppt_y"/>
                                          </p:val>
                                        </p:tav>
                                        <p:tav tm="100000">
                                          <p:val>
                                            <p:strVal val="1+ppt_h/2"/>
                                          </p:val>
                                        </p:tav>
                                      </p:tavLst>
                                    </p:anim>
                                    <p:set>
                                      <p:cBhvr>
                                        <p:cTn id="863" dur="1" fill="hold">
                                          <p:stCondLst>
                                            <p:cond delay="1999"/>
                                          </p:stCondLst>
                                        </p:cTn>
                                        <p:tgtEl>
                                          <p:spTgt spid="18"/>
                                        </p:tgtEl>
                                        <p:attrNameLst>
                                          <p:attrName>style.visibility</p:attrName>
                                        </p:attrNameLst>
                                      </p:cBhvr>
                                      <p:to>
                                        <p:strVal val="hidden"/>
                                      </p:to>
                                    </p:set>
                                  </p:childTnLst>
                                </p:cTn>
                              </p:par>
                              <p:par>
                                <p:cTn id="864" presetID="2" presetClass="exit" presetSubtype="6" fill="hold" grpId="1" nodeType="withEffect">
                                  <p:stCondLst>
                                    <p:cond delay="0"/>
                                  </p:stCondLst>
                                  <p:childTnLst>
                                    <p:anim calcmode="lin" valueType="num">
                                      <p:cBhvr additive="base">
                                        <p:cTn id="865" dur="2000"/>
                                        <p:tgtEl>
                                          <p:spTgt spid="28"/>
                                        </p:tgtEl>
                                        <p:attrNameLst>
                                          <p:attrName>ppt_x</p:attrName>
                                        </p:attrNameLst>
                                      </p:cBhvr>
                                      <p:tavLst>
                                        <p:tav tm="0">
                                          <p:val>
                                            <p:strVal val="ppt_x"/>
                                          </p:val>
                                        </p:tav>
                                        <p:tav tm="100000">
                                          <p:val>
                                            <p:strVal val="1+ppt_w/2"/>
                                          </p:val>
                                        </p:tav>
                                      </p:tavLst>
                                    </p:anim>
                                    <p:anim calcmode="lin" valueType="num">
                                      <p:cBhvr additive="base">
                                        <p:cTn id="866" dur="2000"/>
                                        <p:tgtEl>
                                          <p:spTgt spid="28"/>
                                        </p:tgtEl>
                                        <p:attrNameLst>
                                          <p:attrName>ppt_y</p:attrName>
                                        </p:attrNameLst>
                                      </p:cBhvr>
                                      <p:tavLst>
                                        <p:tav tm="0">
                                          <p:val>
                                            <p:strVal val="ppt_y"/>
                                          </p:val>
                                        </p:tav>
                                        <p:tav tm="100000">
                                          <p:val>
                                            <p:strVal val="1+ppt_h/2"/>
                                          </p:val>
                                        </p:tav>
                                      </p:tavLst>
                                    </p:anim>
                                    <p:set>
                                      <p:cBhvr>
                                        <p:cTn id="867" dur="1" fill="hold">
                                          <p:stCondLst>
                                            <p:cond delay="1999"/>
                                          </p:stCondLst>
                                        </p:cTn>
                                        <p:tgtEl>
                                          <p:spTgt spid="28"/>
                                        </p:tgtEl>
                                        <p:attrNameLst>
                                          <p:attrName>style.visibility</p:attrName>
                                        </p:attrNameLst>
                                      </p:cBhvr>
                                      <p:to>
                                        <p:strVal val="hidden"/>
                                      </p:to>
                                    </p:set>
                                  </p:childTnLst>
                                </p:cTn>
                              </p:par>
                              <p:par>
                                <p:cTn id="868" presetID="2" presetClass="exit" presetSubtype="6" fill="hold" grpId="1" nodeType="withEffect">
                                  <p:stCondLst>
                                    <p:cond delay="0"/>
                                  </p:stCondLst>
                                  <p:childTnLst>
                                    <p:anim calcmode="lin" valueType="num">
                                      <p:cBhvr additive="base">
                                        <p:cTn id="869" dur="2000"/>
                                        <p:tgtEl>
                                          <p:spTgt spid="38"/>
                                        </p:tgtEl>
                                        <p:attrNameLst>
                                          <p:attrName>ppt_x</p:attrName>
                                        </p:attrNameLst>
                                      </p:cBhvr>
                                      <p:tavLst>
                                        <p:tav tm="0">
                                          <p:val>
                                            <p:strVal val="ppt_x"/>
                                          </p:val>
                                        </p:tav>
                                        <p:tav tm="100000">
                                          <p:val>
                                            <p:strVal val="1+ppt_w/2"/>
                                          </p:val>
                                        </p:tav>
                                      </p:tavLst>
                                    </p:anim>
                                    <p:anim calcmode="lin" valueType="num">
                                      <p:cBhvr additive="base">
                                        <p:cTn id="870" dur="2000"/>
                                        <p:tgtEl>
                                          <p:spTgt spid="38"/>
                                        </p:tgtEl>
                                        <p:attrNameLst>
                                          <p:attrName>ppt_y</p:attrName>
                                        </p:attrNameLst>
                                      </p:cBhvr>
                                      <p:tavLst>
                                        <p:tav tm="0">
                                          <p:val>
                                            <p:strVal val="ppt_y"/>
                                          </p:val>
                                        </p:tav>
                                        <p:tav tm="100000">
                                          <p:val>
                                            <p:strVal val="1+ppt_h/2"/>
                                          </p:val>
                                        </p:tav>
                                      </p:tavLst>
                                    </p:anim>
                                    <p:set>
                                      <p:cBhvr>
                                        <p:cTn id="871" dur="1" fill="hold">
                                          <p:stCondLst>
                                            <p:cond delay="1999"/>
                                          </p:stCondLst>
                                        </p:cTn>
                                        <p:tgtEl>
                                          <p:spTgt spid="38"/>
                                        </p:tgtEl>
                                        <p:attrNameLst>
                                          <p:attrName>style.visibility</p:attrName>
                                        </p:attrNameLst>
                                      </p:cBhvr>
                                      <p:to>
                                        <p:strVal val="hidden"/>
                                      </p:to>
                                    </p:set>
                                  </p:childTnLst>
                                </p:cTn>
                              </p:par>
                              <p:par>
                                <p:cTn id="872" presetID="2" presetClass="exit" presetSubtype="6" fill="hold" grpId="1" nodeType="withEffect">
                                  <p:stCondLst>
                                    <p:cond delay="0"/>
                                  </p:stCondLst>
                                  <p:childTnLst>
                                    <p:anim calcmode="lin" valueType="num">
                                      <p:cBhvr additive="base">
                                        <p:cTn id="873" dur="2000"/>
                                        <p:tgtEl>
                                          <p:spTgt spid="48"/>
                                        </p:tgtEl>
                                        <p:attrNameLst>
                                          <p:attrName>ppt_x</p:attrName>
                                        </p:attrNameLst>
                                      </p:cBhvr>
                                      <p:tavLst>
                                        <p:tav tm="0">
                                          <p:val>
                                            <p:strVal val="ppt_x"/>
                                          </p:val>
                                        </p:tav>
                                        <p:tav tm="100000">
                                          <p:val>
                                            <p:strVal val="1+ppt_w/2"/>
                                          </p:val>
                                        </p:tav>
                                      </p:tavLst>
                                    </p:anim>
                                    <p:anim calcmode="lin" valueType="num">
                                      <p:cBhvr additive="base">
                                        <p:cTn id="874" dur="2000"/>
                                        <p:tgtEl>
                                          <p:spTgt spid="48"/>
                                        </p:tgtEl>
                                        <p:attrNameLst>
                                          <p:attrName>ppt_y</p:attrName>
                                        </p:attrNameLst>
                                      </p:cBhvr>
                                      <p:tavLst>
                                        <p:tav tm="0">
                                          <p:val>
                                            <p:strVal val="ppt_y"/>
                                          </p:val>
                                        </p:tav>
                                        <p:tav tm="100000">
                                          <p:val>
                                            <p:strVal val="1+ppt_h/2"/>
                                          </p:val>
                                        </p:tav>
                                      </p:tavLst>
                                    </p:anim>
                                    <p:set>
                                      <p:cBhvr>
                                        <p:cTn id="875" dur="1" fill="hold">
                                          <p:stCondLst>
                                            <p:cond delay="1999"/>
                                          </p:stCondLst>
                                        </p:cTn>
                                        <p:tgtEl>
                                          <p:spTgt spid="48"/>
                                        </p:tgtEl>
                                        <p:attrNameLst>
                                          <p:attrName>style.visibility</p:attrName>
                                        </p:attrNameLst>
                                      </p:cBhvr>
                                      <p:to>
                                        <p:strVal val="hidden"/>
                                      </p:to>
                                    </p:set>
                                  </p:childTnLst>
                                </p:cTn>
                              </p:par>
                              <p:par>
                                <p:cTn id="876" presetID="2" presetClass="exit" presetSubtype="6" fill="hold" grpId="1" nodeType="withEffect">
                                  <p:stCondLst>
                                    <p:cond delay="0"/>
                                  </p:stCondLst>
                                  <p:childTnLst>
                                    <p:anim calcmode="lin" valueType="num">
                                      <p:cBhvr additive="base">
                                        <p:cTn id="877" dur="2000"/>
                                        <p:tgtEl>
                                          <p:spTgt spid="58"/>
                                        </p:tgtEl>
                                        <p:attrNameLst>
                                          <p:attrName>ppt_x</p:attrName>
                                        </p:attrNameLst>
                                      </p:cBhvr>
                                      <p:tavLst>
                                        <p:tav tm="0">
                                          <p:val>
                                            <p:strVal val="ppt_x"/>
                                          </p:val>
                                        </p:tav>
                                        <p:tav tm="100000">
                                          <p:val>
                                            <p:strVal val="1+ppt_w/2"/>
                                          </p:val>
                                        </p:tav>
                                      </p:tavLst>
                                    </p:anim>
                                    <p:anim calcmode="lin" valueType="num">
                                      <p:cBhvr additive="base">
                                        <p:cTn id="878" dur="2000"/>
                                        <p:tgtEl>
                                          <p:spTgt spid="58"/>
                                        </p:tgtEl>
                                        <p:attrNameLst>
                                          <p:attrName>ppt_y</p:attrName>
                                        </p:attrNameLst>
                                      </p:cBhvr>
                                      <p:tavLst>
                                        <p:tav tm="0">
                                          <p:val>
                                            <p:strVal val="ppt_y"/>
                                          </p:val>
                                        </p:tav>
                                        <p:tav tm="100000">
                                          <p:val>
                                            <p:strVal val="1+ppt_h/2"/>
                                          </p:val>
                                        </p:tav>
                                      </p:tavLst>
                                    </p:anim>
                                    <p:set>
                                      <p:cBhvr>
                                        <p:cTn id="879" dur="1" fill="hold">
                                          <p:stCondLst>
                                            <p:cond delay="1999"/>
                                          </p:stCondLst>
                                        </p:cTn>
                                        <p:tgtEl>
                                          <p:spTgt spid="58"/>
                                        </p:tgtEl>
                                        <p:attrNameLst>
                                          <p:attrName>style.visibility</p:attrName>
                                        </p:attrNameLst>
                                      </p:cBhvr>
                                      <p:to>
                                        <p:strVal val="hidden"/>
                                      </p:to>
                                    </p:set>
                                  </p:childTnLst>
                                </p:cTn>
                              </p:par>
                              <p:par>
                                <p:cTn id="880" presetID="2" presetClass="exit" presetSubtype="6" fill="hold" grpId="1" nodeType="withEffect">
                                  <p:stCondLst>
                                    <p:cond delay="0"/>
                                  </p:stCondLst>
                                  <p:childTnLst>
                                    <p:anim calcmode="lin" valueType="num">
                                      <p:cBhvr additive="base">
                                        <p:cTn id="881" dur="2000"/>
                                        <p:tgtEl>
                                          <p:spTgt spid="68"/>
                                        </p:tgtEl>
                                        <p:attrNameLst>
                                          <p:attrName>ppt_x</p:attrName>
                                        </p:attrNameLst>
                                      </p:cBhvr>
                                      <p:tavLst>
                                        <p:tav tm="0">
                                          <p:val>
                                            <p:strVal val="ppt_x"/>
                                          </p:val>
                                        </p:tav>
                                        <p:tav tm="100000">
                                          <p:val>
                                            <p:strVal val="1+ppt_w/2"/>
                                          </p:val>
                                        </p:tav>
                                      </p:tavLst>
                                    </p:anim>
                                    <p:anim calcmode="lin" valueType="num">
                                      <p:cBhvr additive="base">
                                        <p:cTn id="882" dur="2000"/>
                                        <p:tgtEl>
                                          <p:spTgt spid="68"/>
                                        </p:tgtEl>
                                        <p:attrNameLst>
                                          <p:attrName>ppt_y</p:attrName>
                                        </p:attrNameLst>
                                      </p:cBhvr>
                                      <p:tavLst>
                                        <p:tav tm="0">
                                          <p:val>
                                            <p:strVal val="ppt_y"/>
                                          </p:val>
                                        </p:tav>
                                        <p:tav tm="100000">
                                          <p:val>
                                            <p:strVal val="1+ppt_h/2"/>
                                          </p:val>
                                        </p:tav>
                                      </p:tavLst>
                                    </p:anim>
                                    <p:set>
                                      <p:cBhvr>
                                        <p:cTn id="883" dur="1" fill="hold">
                                          <p:stCondLst>
                                            <p:cond delay="1999"/>
                                          </p:stCondLst>
                                        </p:cTn>
                                        <p:tgtEl>
                                          <p:spTgt spid="68"/>
                                        </p:tgtEl>
                                        <p:attrNameLst>
                                          <p:attrName>style.visibility</p:attrName>
                                        </p:attrNameLst>
                                      </p:cBhvr>
                                      <p:to>
                                        <p:strVal val="hidden"/>
                                      </p:to>
                                    </p:set>
                                  </p:childTnLst>
                                </p:cTn>
                              </p:par>
                              <p:par>
                                <p:cTn id="884" presetID="2" presetClass="exit" presetSubtype="6" fill="hold" grpId="1" nodeType="withEffect">
                                  <p:stCondLst>
                                    <p:cond delay="0"/>
                                  </p:stCondLst>
                                  <p:childTnLst>
                                    <p:anim calcmode="lin" valueType="num">
                                      <p:cBhvr additive="base">
                                        <p:cTn id="885" dur="2000"/>
                                        <p:tgtEl>
                                          <p:spTgt spid="78"/>
                                        </p:tgtEl>
                                        <p:attrNameLst>
                                          <p:attrName>ppt_x</p:attrName>
                                        </p:attrNameLst>
                                      </p:cBhvr>
                                      <p:tavLst>
                                        <p:tav tm="0">
                                          <p:val>
                                            <p:strVal val="ppt_x"/>
                                          </p:val>
                                        </p:tav>
                                        <p:tav tm="100000">
                                          <p:val>
                                            <p:strVal val="1+ppt_w/2"/>
                                          </p:val>
                                        </p:tav>
                                      </p:tavLst>
                                    </p:anim>
                                    <p:anim calcmode="lin" valueType="num">
                                      <p:cBhvr additive="base">
                                        <p:cTn id="886" dur="2000"/>
                                        <p:tgtEl>
                                          <p:spTgt spid="78"/>
                                        </p:tgtEl>
                                        <p:attrNameLst>
                                          <p:attrName>ppt_y</p:attrName>
                                        </p:attrNameLst>
                                      </p:cBhvr>
                                      <p:tavLst>
                                        <p:tav tm="0">
                                          <p:val>
                                            <p:strVal val="ppt_y"/>
                                          </p:val>
                                        </p:tav>
                                        <p:tav tm="100000">
                                          <p:val>
                                            <p:strVal val="1+ppt_h/2"/>
                                          </p:val>
                                        </p:tav>
                                      </p:tavLst>
                                    </p:anim>
                                    <p:set>
                                      <p:cBhvr>
                                        <p:cTn id="887" dur="1" fill="hold">
                                          <p:stCondLst>
                                            <p:cond delay="1999"/>
                                          </p:stCondLst>
                                        </p:cTn>
                                        <p:tgtEl>
                                          <p:spTgt spid="78"/>
                                        </p:tgtEl>
                                        <p:attrNameLst>
                                          <p:attrName>style.visibility</p:attrName>
                                        </p:attrNameLst>
                                      </p:cBhvr>
                                      <p:to>
                                        <p:strVal val="hidden"/>
                                      </p:to>
                                    </p:set>
                                  </p:childTnLst>
                                </p:cTn>
                              </p:par>
                              <p:par>
                                <p:cTn id="888" presetID="3" presetClass="exit" presetSubtype="10" fill="hold" grpId="2" nodeType="withEffect">
                                  <p:stCondLst>
                                    <p:cond delay="0"/>
                                  </p:stCondLst>
                                  <p:childTnLst>
                                    <p:animEffect transition="out" filter="blinds(horizontal)">
                                      <p:cBhvr>
                                        <p:cTn id="889" dur="2000"/>
                                        <p:tgtEl>
                                          <p:spTgt spid="3"/>
                                        </p:tgtEl>
                                      </p:cBhvr>
                                    </p:animEffect>
                                    <p:set>
                                      <p:cBhvr>
                                        <p:cTn id="890" dur="1" fill="hold">
                                          <p:stCondLst>
                                            <p:cond delay="1999"/>
                                          </p:stCondLst>
                                        </p:cTn>
                                        <p:tgtEl>
                                          <p:spTgt spid="3"/>
                                        </p:tgtEl>
                                        <p:attrNameLst>
                                          <p:attrName>style.visibility</p:attrName>
                                        </p:attrNameLst>
                                      </p:cBhvr>
                                      <p:to>
                                        <p:strVal val="hidden"/>
                                      </p:to>
                                    </p:set>
                                  </p:childTnLst>
                                </p:cTn>
                              </p:par>
                              <p:par>
                                <p:cTn id="891" presetID="3" presetClass="exit" presetSubtype="10" fill="hold" grpId="2" nodeType="withEffect">
                                  <p:stCondLst>
                                    <p:cond delay="0"/>
                                  </p:stCondLst>
                                  <p:childTnLst>
                                    <p:animEffect transition="out" filter="blinds(horizontal)">
                                      <p:cBhvr>
                                        <p:cTn id="892" dur="2000"/>
                                        <p:tgtEl>
                                          <p:spTgt spid="4"/>
                                        </p:tgtEl>
                                      </p:cBhvr>
                                    </p:animEffect>
                                    <p:set>
                                      <p:cBhvr>
                                        <p:cTn id="893" dur="1" fill="hold">
                                          <p:stCondLst>
                                            <p:cond delay="1999"/>
                                          </p:stCondLst>
                                        </p:cTn>
                                        <p:tgtEl>
                                          <p:spTgt spid="4"/>
                                        </p:tgtEl>
                                        <p:attrNameLst>
                                          <p:attrName>style.visibility</p:attrName>
                                        </p:attrNameLst>
                                      </p:cBhvr>
                                      <p:to>
                                        <p:strVal val="hidden"/>
                                      </p:to>
                                    </p:set>
                                  </p:childTnLst>
                                </p:cTn>
                              </p:par>
                              <p:par>
                                <p:cTn id="894" presetID="3" presetClass="exit" presetSubtype="10" fill="hold" grpId="2" nodeType="withEffect">
                                  <p:stCondLst>
                                    <p:cond delay="0"/>
                                  </p:stCondLst>
                                  <p:childTnLst>
                                    <p:animEffect transition="out" filter="blinds(horizontal)">
                                      <p:cBhvr>
                                        <p:cTn id="895" dur="2000"/>
                                        <p:tgtEl>
                                          <p:spTgt spid="5"/>
                                        </p:tgtEl>
                                      </p:cBhvr>
                                    </p:animEffect>
                                    <p:set>
                                      <p:cBhvr>
                                        <p:cTn id="896" dur="1" fill="hold">
                                          <p:stCondLst>
                                            <p:cond delay="1999"/>
                                          </p:stCondLst>
                                        </p:cTn>
                                        <p:tgtEl>
                                          <p:spTgt spid="5"/>
                                        </p:tgtEl>
                                        <p:attrNameLst>
                                          <p:attrName>style.visibility</p:attrName>
                                        </p:attrNameLst>
                                      </p:cBhvr>
                                      <p:to>
                                        <p:strVal val="hidden"/>
                                      </p:to>
                                    </p:set>
                                  </p:childTnLst>
                                </p:cTn>
                              </p:par>
                              <p:par>
                                <p:cTn id="897" presetID="3" presetClass="exit" presetSubtype="10" fill="hold" grpId="2" nodeType="withEffect">
                                  <p:stCondLst>
                                    <p:cond delay="0"/>
                                  </p:stCondLst>
                                  <p:childTnLst>
                                    <p:animEffect transition="out" filter="blinds(horizontal)">
                                      <p:cBhvr>
                                        <p:cTn id="898" dur="2000"/>
                                        <p:tgtEl>
                                          <p:spTgt spid="6"/>
                                        </p:tgtEl>
                                      </p:cBhvr>
                                    </p:animEffect>
                                    <p:set>
                                      <p:cBhvr>
                                        <p:cTn id="899" dur="1" fill="hold">
                                          <p:stCondLst>
                                            <p:cond delay="1999"/>
                                          </p:stCondLst>
                                        </p:cTn>
                                        <p:tgtEl>
                                          <p:spTgt spid="6"/>
                                        </p:tgtEl>
                                        <p:attrNameLst>
                                          <p:attrName>style.visibility</p:attrName>
                                        </p:attrNameLst>
                                      </p:cBhvr>
                                      <p:to>
                                        <p:strVal val="hidden"/>
                                      </p:to>
                                    </p:set>
                                  </p:childTnLst>
                                </p:cTn>
                              </p:par>
                              <p:par>
                                <p:cTn id="900" presetID="3" presetClass="exit" presetSubtype="10" fill="hold" grpId="2" nodeType="withEffect">
                                  <p:stCondLst>
                                    <p:cond delay="0"/>
                                  </p:stCondLst>
                                  <p:childTnLst>
                                    <p:animEffect transition="out" filter="blinds(horizontal)">
                                      <p:cBhvr>
                                        <p:cTn id="901" dur="2000"/>
                                        <p:tgtEl>
                                          <p:spTgt spid="7"/>
                                        </p:tgtEl>
                                      </p:cBhvr>
                                    </p:animEffect>
                                    <p:set>
                                      <p:cBhvr>
                                        <p:cTn id="902" dur="1" fill="hold">
                                          <p:stCondLst>
                                            <p:cond delay="1999"/>
                                          </p:stCondLst>
                                        </p:cTn>
                                        <p:tgtEl>
                                          <p:spTgt spid="7"/>
                                        </p:tgtEl>
                                        <p:attrNameLst>
                                          <p:attrName>style.visibility</p:attrName>
                                        </p:attrNameLst>
                                      </p:cBhvr>
                                      <p:to>
                                        <p:strVal val="hidden"/>
                                      </p:to>
                                    </p:set>
                                  </p:childTnLst>
                                </p:cTn>
                              </p:par>
                              <p:par>
                                <p:cTn id="903" presetID="3" presetClass="exit" presetSubtype="10" fill="hold" grpId="2" nodeType="withEffect">
                                  <p:stCondLst>
                                    <p:cond delay="0"/>
                                  </p:stCondLst>
                                  <p:childTnLst>
                                    <p:animEffect transition="out" filter="blinds(horizontal)">
                                      <p:cBhvr>
                                        <p:cTn id="904" dur="2000"/>
                                        <p:tgtEl>
                                          <p:spTgt spid="8"/>
                                        </p:tgtEl>
                                      </p:cBhvr>
                                    </p:animEffect>
                                    <p:set>
                                      <p:cBhvr>
                                        <p:cTn id="905" dur="1" fill="hold">
                                          <p:stCondLst>
                                            <p:cond delay="1999"/>
                                          </p:stCondLst>
                                        </p:cTn>
                                        <p:tgtEl>
                                          <p:spTgt spid="8"/>
                                        </p:tgtEl>
                                        <p:attrNameLst>
                                          <p:attrName>style.visibility</p:attrName>
                                        </p:attrNameLst>
                                      </p:cBhvr>
                                      <p:to>
                                        <p:strVal val="hidden"/>
                                      </p:to>
                                    </p:set>
                                  </p:childTnLst>
                                </p:cTn>
                              </p:par>
                              <p:par>
                                <p:cTn id="906" presetID="3" presetClass="exit" presetSubtype="10" fill="hold" grpId="2" nodeType="withEffect">
                                  <p:stCondLst>
                                    <p:cond delay="0"/>
                                  </p:stCondLst>
                                  <p:childTnLst>
                                    <p:animEffect transition="out" filter="blinds(horizontal)">
                                      <p:cBhvr>
                                        <p:cTn id="907" dur="2000"/>
                                        <p:tgtEl>
                                          <p:spTgt spid="9"/>
                                        </p:tgtEl>
                                      </p:cBhvr>
                                    </p:animEffect>
                                    <p:set>
                                      <p:cBhvr>
                                        <p:cTn id="908" dur="1" fill="hold">
                                          <p:stCondLst>
                                            <p:cond delay="1999"/>
                                          </p:stCondLst>
                                        </p:cTn>
                                        <p:tgtEl>
                                          <p:spTgt spid="9"/>
                                        </p:tgtEl>
                                        <p:attrNameLst>
                                          <p:attrName>style.visibility</p:attrName>
                                        </p:attrNameLst>
                                      </p:cBhvr>
                                      <p:to>
                                        <p:strVal val="hidden"/>
                                      </p:to>
                                    </p:set>
                                  </p:childTnLst>
                                </p:cTn>
                              </p:par>
                              <p:par>
                                <p:cTn id="909" presetID="3" presetClass="exit" presetSubtype="10" fill="hold" grpId="2" nodeType="withEffect">
                                  <p:stCondLst>
                                    <p:cond delay="0"/>
                                  </p:stCondLst>
                                  <p:childTnLst>
                                    <p:animEffect transition="out" filter="blinds(horizontal)">
                                      <p:cBhvr>
                                        <p:cTn id="910" dur="2000"/>
                                        <p:tgtEl>
                                          <p:spTgt spid="10"/>
                                        </p:tgtEl>
                                      </p:cBhvr>
                                    </p:animEffect>
                                    <p:set>
                                      <p:cBhvr>
                                        <p:cTn id="911" dur="1" fill="hold">
                                          <p:stCondLst>
                                            <p:cond delay="1999"/>
                                          </p:stCondLst>
                                        </p:cTn>
                                        <p:tgtEl>
                                          <p:spTgt spid="10"/>
                                        </p:tgtEl>
                                        <p:attrNameLst>
                                          <p:attrName>style.visibility</p:attrName>
                                        </p:attrNameLst>
                                      </p:cBhvr>
                                      <p:to>
                                        <p:strVal val="hidden"/>
                                      </p:to>
                                    </p:set>
                                  </p:childTnLst>
                                </p:cTn>
                              </p:par>
                              <p:par>
                                <p:cTn id="912" presetID="3" presetClass="exit" presetSubtype="10" fill="hold" grpId="2" nodeType="withEffect">
                                  <p:stCondLst>
                                    <p:cond delay="0"/>
                                  </p:stCondLst>
                                  <p:childTnLst>
                                    <p:animEffect transition="out" filter="blinds(horizontal)">
                                      <p:cBhvr>
                                        <p:cTn id="913" dur="2000"/>
                                        <p:tgtEl>
                                          <p:spTgt spid="11"/>
                                        </p:tgtEl>
                                      </p:cBhvr>
                                    </p:animEffect>
                                    <p:set>
                                      <p:cBhvr>
                                        <p:cTn id="914" dur="1" fill="hold">
                                          <p:stCondLst>
                                            <p:cond delay="1999"/>
                                          </p:stCondLst>
                                        </p:cTn>
                                        <p:tgtEl>
                                          <p:spTgt spid="11"/>
                                        </p:tgtEl>
                                        <p:attrNameLst>
                                          <p:attrName>style.visibility</p:attrName>
                                        </p:attrNameLst>
                                      </p:cBhvr>
                                      <p:to>
                                        <p:strVal val="hidden"/>
                                      </p:to>
                                    </p:set>
                                  </p:childTnLst>
                                </p:cTn>
                              </p:par>
                              <p:par>
                                <p:cTn id="915" presetID="3" presetClass="exit" presetSubtype="10" fill="hold" grpId="2" nodeType="withEffect">
                                  <p:stCondLst>
                                    <p:cond delay="0"/>
                                  </p:stCondLst>
                                  <p:childTnLst>
                                    <p:animEffect transition="out" filter="blinds(horizontal)">
                                      <p:cBhvr>
                                        <p:cTn id="916" dur="2000"/>
                                        <p:tgtEl>
                                          <p:spTgt spid="12"/>
                                        </p:tgtEl>
                                      </p:cBhvr>
                                    </p:animEffect>
                                    <p:set>
                                      <p:cBhvr>
                                        <p:cTn id="917" dur="1" fill="hold">
                                          <p:stCondLst>
                                            <p:cond delay="1999"/>
                                          </p:stCondLst>
                                        </p:cTn>
                                        <p:tgtEl>
                                          <p:spTgt spid="12"/>
                                        </p:tgtEl>
                                        <p:attrNameLst>
                                          <p:attrName>style.visibility</p:attrName>
                                        </p:attrNameLst>
                                      </p:cBhvr>
                                      <p:to>
                                        <p:strVal val="hidden"/>
                                      </p:to>
                                    </p:set>
                                  </p:childTnLst>
                                </p:cTn>
                              </p:par>
                              <p:par>
                                <p:cTn id="918" presetID="3" presetClass="exit" presetSubtype="10" fill="hold" grpId="2" nodeType="withEffect">
                                  <p:stCondLst>
                                    <p:cond delay="0"/>
                                  </p:stCondLst>
                                  <p:childTnLst>
                                    <p:animEffect transition="out" filter="blinds(horizontal)">
                                      <p:cBhvr>
                                        <p:cTn id="919" dur="2000"/>
                                        <p:tgtEl>
                                          <p:spTgt spid="13"/>
                                        </p:tgtEl>
                                      </p:cBhvr>
                                    </p:animEffect>
                                    <p:set>
                                      <p:cBhvr>
                                        <p:cTn id="920" dur="1" fill="hold">
                                          <p:stCondLst>
                                            <p:cond delay="1999"/>
                                          </p:stCondLst>
                                        </p:cTn>
                                        <p:tgtEl>
                                          <p:spTgt spid="13"/>
                                        </p:tgtEl>
                                        <p:attrNameLst>
                                          <p:attrName>style.visibility</p:attrName>
                                        </p:attrNameLst>
                                      </p:cBhvr>
                                      <p:to>
                                        <p:strVal val="hidden"/>
                                      </p:to>
                                    </p:set>
                                  </p:childTnLst>
                                </p:cTn>
                              </p:par>
                              <p:par>
                                <p:cTn id="921" presetID="3" presetClass="exit" presetSubtype="10" fill="hold" grpId="2" nodeType="withEffect">
                                  <p:stCondLst>
                                    <p:cond delay="0"/>
                                  </p:stCondLst>
                                  <p:childTnLst>
                                    <p:animEffect transition="out" filter="blinds(horizontal)">
                                      <p:cBhvr>
                                        <p:cTn id="922" dur="2000"/>
                                        <p:tgtEl>
                                          <p:spTgt spid="14"/>
                                        </p:tgtEl>
                                      </p:cBhvr>
                                    </p:animEffect>
                                    <p:set>
                                      <p:cBhvr>
                                        <p:cTn id="923" dur="1" fill="hold">
                                          <p:stCondLst>
                                            <p:cond delay="1999"/>
                                          </p:stCondLst>
                                        </p:cTn>
                                        <p:tgtEl>
                                          <p:spTgt spid="14"/>
                                        </p:tgtEl>
                                        <p:attrNameLst>
                                          <p:attrName>style.visibility</p:attrName>
                                        </p:attrNameLst>
                                      </p:cBhvr>
                                      <p:to>
                                        <p:strVal val="hidden"/>
                                      </p:to>
                                    </p:set>
                                  </p:childTnLst>
                                </p:cTn>
                              </p:par>
                              <p:par>
                                <p:cTn id="924" presetID="3" presetClass="exit" presetSubtype="10" fill="hold" grpId="2" nodeType="withEffect">
                                  <p:stCondLst>
                                    <p:cond delay="0"/>
                                  </p:stCondLst>
                                  <p:childTnLst>
                                    <p:animEffect transition="out" filter="blinds(horizontal)">
                                      <p:cBhvr>
                                        <p:cTn id="925" dur="2000"/>
                                        <p:tgtEl>
                                          <p:spTgt spid="15"/>
                                        </p:tgtEl>
                                      </p:cBhvr>
                                    </p:animEffect>
                                    <p:set>
                                      <p:cBhvr>
                                        <p:cTn id="926" dur="1" fill="hold">
                                          <p:stCondLst>
                                            <p:cond delay="1999"/>
                                          </p:stCondLst>
                                        </p:cTn>
                                        <p:tgtEl>
                                          <p:spTgt spid="15"/>
                                        </p:tgtEl>
                                        <p:attrNameLst>
                                          <p:attrName>style.visibility</p:attrName>
                                        </p:attrNameLst>
                                      </p:cBhvr>
                                      <p:to>
                                        <p:strVal val="hidden"/>
                                      </p:to>
                                    </p:set>
                                  </p:childTnLst>
                                </p:cTn>
                              </p:par>
                              <p:par>
                                <p:cTn id="927" presetID="3" presetClass="exit" presetSubtype="10" fill="hold" grpId="2" nodeType="withEffect">
                                  <p:stCondLst>
                                    <p:cond delay="0"/>
                                  </p:stCondLst>
                                  <p:childTnLst>
                                    <p:animEffect transition="out" filter="blinds(horizontal)">
                                      <p:cBhvr>
                                        <p:cTn id="928" dur="2000"/>
                                        <p:tgtEl>
                                          <p:spTgt spid="16"/>
                                        </p:tgtEl>
                                      </p:cBhvr>
                                    </p:animEffect>
                                    <p:set>
                                      <p:cBhvr>
                                        <p:cTn id="929" dur="1" fill="hold">
                                          <p:stCondLst>
                                            <p:cond delay="1999"/>
                                          </p:stCondLst>
                                        </p:cTn>
                                        <p:tgtEl>
                                          <p:spTgt spid="16"/>
                                        </p:tgtEl>
                                        <p:attrNameLst>
                                          <p:attrName>style.visibility</p:attrName>
                                        </p:attrNameLst>
                                      </p:cBhvr>
                                      <p:to>
                                        <p:strVal val="hidden"/>
                                      </p:to>
                                    </p:set>
                                  </p:childTnLst>
                                </p:cTn>
                              </p:par>
                              <p:par>
                                <p:cTn id="930" presetID="3" presetClass="exit" presetSubtype="10" fill="hold" grpId="2" nodeType="withEffect">
                                  <p:stCondLst>
                                    <p:cond delay="0"/>
                                  </p:stCondLst>
                                  <p:childTnLst>
                                    <p:animEffect transition="out" filter="blinds(horizontal)">
                                      <p:cBhvr>
                                        <p:cTn id="931" dur="2000"/>
                                        <p:tgtEl>
                                          <p:spTgt spid="17"/>
                                        </p:tgtEl>
                                      </p:cBhvr>
                                    </p:animEffect>
                                    <p:set>
                                      <p:cBhvr>
                                        <p:cTn id="932" dur="1" fill="hold">
                                          <p:stCondLst>
                                            <p:cond delay="1999"/>
                                          </p:stCondLst>
                                        </p:cTn>
                                        <p:tgtEl>
                                          <p:spTgt spid="17"/>
                                        </p:tgtEl>
                                        <p:attrNameLst>
                                          <p:attrName>style.visibility</p:attrName>
                                        </p:attrNameLst>
                                      </p:cBhvr>
                                      <p:to>
                                        <p:strVal val="hidden"/>
                                      </p:to>
                                    </p:set>
                                  </p:childTnLst>
                                </p:cTn>
                              </p:par>
                              <p:par>
                                <p:cTn id="933" presetID="3" presetClass="exit" presetSubtype="10" fill="hold" grpId="2" nodeType="withEffect">
                                  <p:stCondLst>
                                    <p:cond delay="0"/>
                                  </p:stCondLst>
                                  <p:childTnLst>
                                    <p:animEffect transition="out" filter="blinds(horizontal)">
                                      <p:cBhvr>
                                        <p:cTn id="934" dur="2000"/>
                                        <p:tgtEl>
                                          <p:spTgt spid="18"/>
                                        </p:tgtEl>
                                      </p:cBhvr>
                                    </p:animEffect>
                                    <p:set>
                                      <p:cBhvr>
                                        <p:cTn id="935" dur="1" fill="hold">
                                          <p:stCondLst>
                                            <p:cond delay="1999"/>
                                          </p:stCondLst>
                                        </p:cTn>
                                        <p:tgtEl>
                                          <p:spTgt spid="18"/>
                                        </p:tgtEl>
                                        <p:attrNameLst>
                                          <p:attrName>style.visibility</p:attrName>
                                        </p:attrNameLst>
                                      </p:cBhvr>
                                      <p:to>
                                        <p:strVal val="hidden"/>
                                      </p:to>
                                    </p:set>
                                  </p:childTnLst>
                                </p:cTn>
                              </p:par>
                              <p:par>
                                <p:cTn id="936" presetID="3" presetClass="exit" presetSubtype="10" fill="hold" grpId="2" nodeType="withEffect">
                                  <p:stCondLst>
                                    <p:cond delay="0"/>
                                  </p:stCondLst>
                                  <p:childTnLst>
                                    <p:animEffect transition="out" filter="blinds(horizontal)">
                                      <p:cBhvr>
                                        <p:cTn id="937" dur="2000"/>
                                        <p:tgtEl>
                                          <p:spTgt spid="19"/>
                                        </p:tgtEl>
                                      </p:cBhvr>
                                    </p:animEffect>
                                    <p:set>
                                      <p:cBhvr>
                                        <p:cTn id="938" dur="1" fill="hold">
                                          <p:stCondLst>
                                            <p:cond delay="1999"/>
                                          </p:stCondLst>
                                        </p:cTn>
                                        <p:tgtEl>
                                          <p:spTgt spid="19"/>
                                        </p:tgtEl>
                                        <p:attrNameLst>
                                          <p:attrName>style.visibility</p:attrName>
                                        </p:attrNameLst>
                                      </p:cBhvr>
                                      <p:to>
                                        <p:strVal val="hidden"/>
                                      </p:to>
                                    </p:set>
                                  </p:childTnLst>
                                </p:cTn>
                              </p:par>
                              <p:par>
                                <p:cTn id="939" presetID="3" presetClass="exit" presetSubtype="10" fill="hold" grpId="2" nodeType="withEffect">
                                  <p:stCondLst>
                                    <p:cond delay="0"/>
                                  </p:stCondLst>
                                  <p:childTnLst>
                                    <p:animEffect transition="out" filter="blinds(horizontal)">
                                      <p:cBhvr>
                                        <p:cTn id="940" dur="2000"/>
                                        <p:tgtEl>
                                          <p:spTgt spid="20"/>
                                        </p:tgtEl>
                                      </p:cBhvr>
                                    </p:animEffect>
                                    <p:set>
                                      <p:cBhvr>
                                        <p:cTn id="941" dur="1" fill="hold">
                                          <p:stCondLst>
                                            <p:cond delay="1999"/>
                                          </p:stCondLst>
                                        </p:cTn>
                                        <p:tgtEl>
                                          <p:spTgt spid="20"/>
                                        </p:tgtEl>
                                        <p:attrNameLst>
                                          <p:attrName>style.visibility</p:attrName>
                                        </p:attrNameLst>
                                      </p:cBhvr>
                                      <p:to>
                                        <p:strVal val="hidden"/>
                                      </p:to>
                                    </p:set>
                                  </p:childTnLst>
                                </p:cTn>
                              </p:par>
                              <p:par>
                                <p:cTn id="942" presetID="3" presetClass="exit" presetSubtype="10" fill="hold" grpId="2" nodeType="withEffect">
                                  <p:stCondLst>
                                    <p:cond delay="0"/>
                                  </p:stCondLst>
                                  <p:childTnLst>
                                    <p:animEffect transition="out" filter="blinds(horizontal)">
                                      <p:cBhvr>
                                        <p:cTn id="943" dur="2000"/>
                                        <p:tgtEl>
                                          <p:spTgt spid="21"/>
                                        </p:tgtEl>
                                      </p:cBhvr>
                                    </p:animEffect>
                                    <p:set>
                                      <p:cBhvr>
                                        <p:cTn id="944" dur="1" fill="hold">
                                          <p:stCondLst>
                                            <p:cond delay="1999"/>
                                          </p:stCondLst>
                                        </p:cTn>
                                        <p:tgtEl>
                                          <p:spTgt spid="21"/>
                                        </p:tgtEl>
                                        <p:attrNameLst>
                                          <p:attrName>style.visibility</p:attrName>
                                        </p:attrNameLst>
                                      </p:cBhvr>
                                      <p:to>
                                        <p:strVal val="hidden"/>
                                      </p:to>
                                    </p:set>
                                  </p:childTnLst>
                                </p:cTn>
                              </p:par>
                              <p:par>
                                <p:cTn id="945" presetID="3" presetClass="exit" presetSubtype="10" fill="hold" grpId="2" nodeType="withEffect">
                                  <p:stCondLst>
                                    <p:cond delay="0"/>
                                  </p:stCondLst>
                                  <p:childTnLst>
                                    <p:animEffect transition="out" filter="blinds(horizontal)">
                                      <p:cBhvr>
                                        <p:cTn id="946" dur="2000"/>
                                        <p:tgtEl>
                                          <p:spTgt spid="22"/>
                                        </p:tgtEl>
                                      </p:cBhvr>
                                    </p:animEffect>
                                    <p:set>
                                      <p:cBhvr>
                                        <p:cTn id="947" dur="1" fill="hold">
                                          <p:stCondLst>
                                            <p:cond delay="1999"/>
                                          </p:stCondLst>
                                        </p:cTn>
                                        <p:tgtEl>
                                          <p:spTgt spid="22"/>
                                        </p:tgtEl>
                                        <p:attrNameLst>
                                          <p:attrName>style.visibility</p:attrName>
                                        </p:attrNameLst>
                                      </p:cBhvr>
                                      <p:to>
                                        <p:strVal val="hidden"/>
                                      </p:to>
                                    </p:set>
                                  </p:childTnLst>
                                </p:cTn>
                              </p:par>
                              <p:par>
                                <p:cTn id="948" presetID="3" presetClass="exit" presetSubtype="10" fill="hold" grpId="2" nodeType="withEffect">
                                  <p:stCondLst>
                                    <p:cond delay="0"/>
                                  </p:stCondLst>
                                  <p:childTnLst>
                                    <p:animEffect transition="out" filter="blinds(horizontal)">
                                      <p:cBhvr>
                                        <p:cTn id="949" dur="2000"/>
                                        <p:tgtEl>
                                          <p:spTgt spid="23"/>
                                        </p:tgtEl>
                                      </p:cBhvr>
                                    </p:animEffect>
                                    <p:set>
                                      <p:cBhvr>
                                        <p:cTn id="950" dur="1" fill="hold">
                                          <p:stCondLst>
                                            <p:cond delay="1999"/>
                                          </p:stCondLst>
                                        </p:cTn>
                                        <p:tgtEl>
                                          <p:spTgt spid="23"/>
                                        </p:tgtEl>
                                        <p:attrNameLst>
                                          <p:attrName>style.visibility</p:attrName>
                                        </p:attrNameLst>
                                      </p:cBhvr>
                                      <p:to>
                                        <p:strVal val="hidden"/>
                                      </p:to>
                                    </p:set>
                                  </p:childTnLst>
                                </p:cTn>
                              </p:par>
                              <p:par>
                                <p:cTn id="951" presetID="3" presetClass="exit" presetSubtype="10" fill="hold" grpId="2" nodeType="withEffect">
                                  <p:stCondLst>
                                    <p:cond delay="0"/>
                                  </p:stCondLst>
                                  <p:childTnLst>
                                    <p:animEffect transition="out" filter="blinds(horizontal)">
                                      <p:cBhvr>
                                        <p:cTn id="952" dur="2000"/>
                                        <p:tgtEl>
                                          <p:spTgt spid="24"/>
                                        </p:tgtEl>
                                      </p:cBhvr>
                                    </p:animEffect>
                                    <p:set>
                                      <p:cBhvr>
                                        <p:cTn id="953" dur="1" fill="hold">
                                          <p:stCondLst>
                                            <p:cond delay="1999"/>
                                          </p:stCondLst>
                                        </p:cTn>
                                        <p:tgtEl>
                                          <p:spTgt spid="24"/>
                                        </p:tgtEl>
                                        <p:attrNameLst>
                                          <p:attrName>style.visibility</p:attrName>
                                        </p:attrNameLst>
                                      </p:cBhvr>
                                      <p:to>
                                        <p:strVal val="hidden"/>
                                      </p:to>
                                    </p:set>
                                  </p:childTnLst>
                                </p:cTn>
                              </p:par>
                              <p:par>
                                <p:cTn id="954" presetID="3" presetClass="exit" presetSubtype="10" fill="hold" grpId="2" nodeType="withEffect">
                                  <p:stCondLst>
                                    <p:cond delay="0"/>
                                  </p:stCondLst>
                                  <p:childTnLst>
                                    <p:animEffect transition="out" filter="blinds(horizontal)">
                                      <p:cBhvr>
                                        <p:cTn id="955" dur="2000"/>
                                        <p:tgtEl>
                                          <p:spTgt spid="25"/>
                                        </p:tgtEl>
                                      </p:cBhvr>
                                    </p:animEffect>
                                    <p:set>
                                      <p:cBhvr>
                                        <p:cTn id="956" dur="1" fill="hold">
                                          <p:stCondLst>
                                            <p:cond delay="1999"/>
                                          </p:stCondLst>
                                        </p:cTn>
                                        <p:tgtEl>
                                          <p:spTgt spid="25"/>
                                        </p:tgtEl>
                                        <p:attrNameLst>
                                          <p:attrName>style.visibility</p:attrName>
                                        </p:attrNameLst>
                                      </p:cBhvr>
                                      <p:to>
                                        <p:strVal val="hidden"/>
                                      </p:to>
                                    </p:set>
                                  </p:childTnLst>
                                </p:cTn>
                              </p:par>
                              <p:par>
                                <p:cTn id="957" presetID="3" presetClass="exit" presetSubtype="10" fill="hold" grpId="2" nodeType="withEffect">
                                  <p:stCondLst>
                                    <p:cond delay="0"/>
                                  </p:stCondLst>
                                  <p:childTnLst>
                                    <p:animEffect transition="out" filter="blinds(horizontal)">
                                      <p:cBhvr>
                                        <p:cTn id="958" dur="2000"/>
                                        <p:tgtEl>
                                          <p:spTgt spid="26"/>
                                        </p:tgtEl>
                                      </p:cBhvr>
                                    </p:animEffect>
                                    <p:set>
                                      <p:cBhvr>
                                        <p:cTn id="959" dur="1" fill="hold">
                                          <p:stCondLst>
                                            <p:cond delay="1999"/>
                                          </p:stCondLst>
                                        </p:cTn>
                                        <p:tgtEl>
                                          <p:spTgt spid="26"/>
                                        </p:tgtEl>
                                        <p:attrNameLst>
                                          <p:attrName>style.visibility</p:attrName>
                                        </p:attrNameLst>
                                      </p:cBhvr>
                                      <p:to>
                                        <p:strVal val="hidden"/>
                                      </p:to>
                                    </p:set>
                                  </p:childTnLst>
                                </p:cTn>
                              </p:par>
                              <p:par>
                                <p:cTn id="960" presetID="3" presetClass="exit" presetSubtype="10" fill="hold" grpId="2" nodeType="withEffect">
                                  <p:stCondLst>
                                    <p:cond delay="0"/>
                                  </p:stCondLst>
                                  <p:childTnLst>
                                    <p:animEffect transition="out" filter="blinds(horizontal)">
                                      <p:cBhvr>
                                        <p:cTn id="961" dur="2000"/>
                                        <p:tgtEl>
                                          <p:spTgt spid="27"/>
                                        </p:tgtEl>
                                      </p:cBhvr>
                                    </p:animEffect>
                                    <p:set>
                                      <p:cBhvr>
                                        <p:cTn id="962" dur="1" fill="hold">
                                          <p:stCondLst>
                                            <p:cond delay="1999"/>
                                          </p:stCondLst>
                                        </p:cTn>
                                        <p:tgtEl>
                                          <p:spTgt spid="27"/>
                                        </p:tgtEl>
                                        <p:attrNameLst>
                                          <p:attrName>style.visibility</p:attrName>
                                        </p:attrNameLst>
                                      </p:cBhvr>
                                      <p:to>
                                        <p:strVal val="hidden"/>
                                      </p:to>
                                    </p:set>
                                  </p:childTnLst>
                                </p:cTn>
                              </p:par>
                              <p:par>
                                <p:cTn id="963" presetID="3" presetClass="exit" presetSubtype="10" fill="hold" grpId="2" nodeType="withEffect">
                                  <p:stCondLst>
                                    <p:cond delay="0"/>
                                  </p:stCondLst>
                                  <p:childTnLst>
                                    <p:animEffect transition="out" filter="blinds(horizontal)">
                                      <p:cBhvr>
                                        <p:cTn id="964" dur="2000"/>
                                        <p:tgtEl>
                                          <p:spTgt spid="28"/>
                                        </p:tgtEl>
                                      </p:cBhvr>
                                    </p:animEffect>
                                    <p:set>
                                      <p:cBhvr>
                                        <p:cTn id="965" dur="1" fill="hold">
                                          <p:stCondLst>
                                            <p:cond delay="1999"/>
                                          </p:stCondLst>
                                        </p:cTn>
                                        <p:tgtEl>
                                          <p:spTgt spid="28"/>
                                        </p:tgtEl>
                                        <p:attrNameLst>
                                          <p:attrName>style.visibility</p:attrName>
                                        </p:attrNameLst>
                                      </p:cBhvr>
                                      <p:to>
                                        <p:strVal val="hidden"/>
                                      </p:to>
                                    </p:set>
                                  </p:childTnLst>
                                </p:cTn>
                              </p:par>
                              <p:par>
                                <p:cTn id="966" presetID="3" presetClass="exit" presetSubtype="10" fill="hold" grpId="2" nodeType="withEffect">
                                  <p:stCondLst>
                                    <p:cond delay="0"/>
                                  </p:stCondLst>
                                  <p:childTnLst>
                                    <p:animEffect transition="out" filter="blinds(horizontal)">
                                      <p:cBhvr>
                                        <p:cTn id="967" dur="2000"/>
                                        <p:tgtEl>
                                          <p:spTgt spid="29"/>
                                        </p:tgtEl>
                                      </p:cBhvr>
                                    </p:animEffect>
                                    <p:set>
                                      <p:cBhvr>
                                        <p:cTn id="968" dur="1" fill="hold">
                                          <p:stCondLst>
                                            <p:cond delay="1999"/>
                                          </p:stCondLst>
                                        </p:cTn>
                                        <p:tgtEl>
                                          <p:spTgt spid="29"/>
                                        </p:tgtEl>
                                        <p:attrNameLst>
                                          <p:attrName>style.visibility</p:attrName>
                                        </p:attrNameLst>
                                      </p:cBhvr>
                                      <p:to>
                                        <p:strVal val="hidden"/>
                                      </p:to>
                                    </p:set>
                                  </p:childTnLst>
                                </p:cTn>
                              </p:par>
                              <p:par>
                                <p:cTn id="969" presetID="3" presetClass="exit" presetSubtype="10" fill="hold" grpId="2" nodeType="withEffect">
                                  <p:stCondLst>
                                    <p:cond delay="0"/>
                                  </p:stCondLst>
                                  <p:childTnLst>
                                    <p:animEffect transition="out" filter="blinds(horizontal)">
                                      <p:cBhvr>
                                        <p:cTn id="970" dur="2000"/>
                                        <p:tgtEl>
                                          <p:spTgt spid="30"/>
                                        </p:tgtEl>
                                      </p:cBhvr>
                                    </p:animEffect>
                                    <p:set>
                                      <p:cBhvr>
                                        <p:cTn id="971" dur="1" fill="hold">
                                          <p:stCondLst>
                                            <p:cond delay="1999"/>
                                          </p:stCondLst>
                                        </p:cTn>
                                        <p:tgtEl>
                                          <p:spTgt spid="30"/>
                                        </p:tgtEl>
                                        <p:attrNameLst>
                                          <p:attrName>style.visibility</p:attrName>
                                        </p:attrNameLst>
                                      </p:cBhvr>
                                      <p:to>
                                        <p:strVal val="hidden"/>
                                      </p:to>
                                    </p:set>
                                  </p:childTnLst>
                                </p:cTn>
                              </p:par>
                              <p:par>
                                <p:cTn id="972" presetID="3" presetClass="exit" presetSubtype="10" fill="hold" grpId="2" nodeType="withEffect">
                                  <p:stCondLst>
                                    <p:cond delay="0"/>
                                  </p:stCondLst>
                                  <p:childTnLst>
                                    <p:animEffect transition="out" filter="blinds(horizontal)">
                                      <p:cBhvr>
                                        <p:cTn id="973" dur="2000"/>
                                        <p:tgtEl>
                                          <p:spTgt spid="31"/>
                                        </p:tgtEl>
                                      </p:cBhvr>
                                    </p:animEffect>
                                    <p:set>
                                      <p:cBhvr>
                                        <p:cTn id="974" dur="1" fill="hold">
                                          <p:stCondLst>
                                            <p:cond delay="1999"/>
                                          </p:stCondLst>
                                        </p:cTn>
                                        <p:tgtEl>
                                          <p:spTgt spid="31"/>
                                        </p:tgtEl>
                                        <p:attrNameLst>
                                          <p:attrName>style.visibility</p:attrName>
                                        </p:attrNameLst>
                                      </p:cBhvr>
                                      <p:to>
                                        <p:strVal val="hidden"/>
                                      </p:to>
                                    </p:set>
                                  </p:childTnLst>
                                </p:cTn>
                              </p:par>
                              <p:par>
                                <p:cTn id="975" presetID="3" presetClass="exit" presetSubtype="10" fill="hold" grpId="2" nodeType="withEffect">
                                  <p:stCondLst>
                                    <p:cond delay="0"/>
                                  </p:stCondLst>
                                  <p:childTnLst>
                                    <p:animEffect transition="out" filter="blinds(horizontal)">
                                      <p:cBhvr>
                                        <p:cTn id="976" dur="2000"/>
                                        <p:tgtEl>
                                          <p:spTgt spid="32"/>
                                        </p:tgtEl>
                                      </p:cBhvr>
                                    </p:animEffect>
                                    <p:set>
                                      <p:cBhvr>
                                        <p:cTn id="977" dur="1" fill="hold">
                                          <p:stCondLst>
                                            <p:cond delay="1999"/>
                                          </p:stCondLst>
                                        </p:cTn>
                                        <p:tgtEl>
                                          <p:spTgt spid="32"/>
                                        </p:tgtEl>
                                        <p:attrNameLst>
                                          <p:attrName>style.visibility</p:attrName>
                                        </p:attrNameLst>
                                      </p:cBhvr>
                                      <p:to>
                                        <p:strVal val="hidden"/>
                                      </p:to>
                                    </p:set>
                                  </p:childTnLst>
                                </p:cTn>
                              </p:par>
                              <p:par>
                                <p:cTn id="978" presetID="3" presetClass="exit" presetSubtype="10" fill="hold" grpId="2" nodeType="withEffect">
                                  <p:stCondLst>
                                    <p:cond delay="0"/>
                                  </p:stCondLst>
                                  <p:childTnLst>
                                    <p:animEffect transition="out" filter="blinds(horizontal)">
                                      <p:cBhvr>
                                        <p:cTn id="979" dur="2000"/>
                                        <p:tgtEl>
                                          <p:spTgt spid="33"/>
                                        </p:tgtEl>
                                      </p:cBhvr>
                                    </p:animEffect>
                                    <p:set>
                                      <p:cBhvr>
                                        <p:cTn id="980" dur="1" fill="hold">
                                          <p:stCondLst>
                                            <p:cond delay="1999"/>
                                          </p:stCondLst>
                                        </p:cTn>
                                        <p:tgtEl>
                                          <p:spTgt spid="33"/>
                                        </p:tgtEl>
                                        <p:attrNameLst>
                                          <p:attrName>style.visibility</p:attrName>
                                        </p:attrNameLst>
                                      </p:cBhvr>
                                      <p:to>
                                        <p:strVal val="hidden"/>
                                      </p:to>
                                    </p:set>
                                  </p:childTnLst>
                                </p:cTn>
                              </p:par>
                              <p:par>
                                <p:cTn id="981" presetID="3" presetClass="exit" presetSubtype="10" fill="hold" grpId="2" nodeType="withEffect">
                                  <p:stCondLst>
                                    <p:cond delay="0"/>
                                  </p:stCondLst>
                                  <p:childTnLst>
                                    <p:animEffect transition="out" filter="blinds(horizontal)">
                                      <p:cBhvr>
                                        <p:cTn id="982" dur="2000"/>
                                        <p:tgtEl>
                                          <p:spTgt spid="34"/>
                                        </p:tgtEl>
                                      </p:cBhvr>
                                    </p:animEffect>
                                    <p:set>
                                      <p:cBhvr>
                                        <p:cTn id="983" dur="1" fill="hold">
                                          <p:stCondLst>
                                            <p:cond delay="1999"/>
                                          </p:stCondLst>
                                        </p:cTn>
                                        <p:tgtEl>
                                          <p:spTgt spid="34"/>
                                        </p:tgtEl>
                                        <p:attrNameLst>
                                          <p:attrName>style.visibility</p:attrName>
                                        </p:attrNameLst>
                                      </p:cBhvr>
                                      <p:to>
                                        <p:strVal val="hidden"/>
                                      </p:to>
                                    </p:set>
                                  </p:childTnLst>
                                </p:cTn>
                              </p:par>
                              <p:par>
                                <p:cTn id="984" presetID="3" presetClass="exit" presetSubtype="10" fill="hold" grpId="2" nodeType="withEffect">
                                  <p:stCondLst>
                                    <p:cond delay="0"/>
                                  </p:stCondLst>
                                  <p:childTnLst>
                                    <p:animEffect transition="out" filter="blinds(horizontal)">
                                      <p:cBhvr>
                                        <p:cTn id="985" dur="2000"/>
                                        <p:tgtEl>
                                          <p:spTgt spid="35"/>
                                        </p:tgtEl>
                                      </p:cBhvr>
                                    </p:animEffect>
                                    <p:set>
                                      <p:cBhvr>
                                        <p:cTn id="986" dur="1" fill="hold">
                                          <p:stCondLst>
                                            <p:cond delay="1999"/>
                                          </p:stCondLst>
                                        </p:cTn>
                                        <p:tgtEl>
                                          <p:spTgt spid="35"/>
                                        </p:tgtEl>
                                        <p:attrNameLst>
                                          <p:attrName>style.visibility</p:attrName>
                                        </p:attrNameLst>
                                      </p:cBhvr>
                                      <p:to>
                                        <p:strVal val="hidden"/>
                                      </p:to>
                                    </p:set>
                                  </p:childTnLst>
                                </p:cTn>
                              </p:par>
                              <p:par>
                                <p:cTn id="987" presetID="3" presetClass="exit" presetSubtype="10" fill="hold" grpId="2" nodeType="withEffect">
                                  <p:stCondLst>
                                    <p:cond delay="0"/>
                                  </p:stCondLst>
                                  <p:childTnLst>
                                    <p:animEffect transition="out" filter="blinds(horizontal)">
                                      <p:cBhvr>
                                        <p:cTn id="988" dur="2000"/>
                                        <p:tgtEl>
                                          <p:spTgt spid="36"/>
                                        </p:tgtEl>
                                      </p:cBhvr>
                                    </p:animEffect>
                                    <p:set>
                                      <p:cBhvr>
                                        <p:cTn id="989" dur="1" fill="hold">
                                          <p:stCondLst>
                                            <p:cond delay="1999"/>
                                          </p:stCondLst>
                                        </p:cTn>
                                        <p:tgtEl>
                                          <p:spTgt spid="36"/>
                                        </p:tgtEl>
                                        <p:attrNameLst>
                                          <p:attrName>style.visibility</p:attrName>
                                        </p:attrNameLst>
                                      </p:cBhvr>
                                      <p:to>
                                        <p:strVal val="hidden"/>
                                      </p:to>
                                    </p:set>
                                  </p:childTnLst>
                                </p:cTn>
                              </p:par>
                              <p:par>
                                <p:cTn id="990" presetID="3" presetClass="exit" presetSubtype="10" fill="hold" grpId="2" nodeType="withEffect">
                                  <p:stCondLst>
                                    <p:cond delay="0"/>
                                  </p:stCondLst>
                                  <p:childTnLst>
                                    <p:animEffect transition="out" filter="blinds(horizontal)">
                                      <p:cBhvr>
                                        <p:cTn id="991" dur="2000"/>
                                        <p:tgtEl>
                                          <p:spTgt spid="37"/>
                                        </p:tgtEl>
                                      </p:cBhvr>
                                    </p:animEffect>
                                    <p:set>
                                      <p:cBhvr>
                                        <p:cTn id="992" dur="1" fill="hold">
                                          <p:stCondLst>
                                            <p:cond delay="1999"/>
                                          </p:stCondLst>
                                        </p:cTn>
                                        <p:tgtEl>
                                          <p:spTgt spid="37"/>
                                        </p:tgtEl>
                                        <p:attrNameLst>
                                          <p:attrName>style.visibility</p:attrName>
                                        </p:attrNameLst>
                                      </p:cBhvr>
                                      <p:to>
                                        <p:strVal val="hidden"/>
                                      </p:to>
                                    </p:set>
                                  </p:childTnLst>
                                </p:cTn>
                              </p:par>
                              <p:par>
                                <p:cTn id="993" presetID="3" presetClass="exit" presetSubtype="10" fill="hold" grpId="2" nodeType="withEffect">
                                  <p:stCondLst>
                                    <p:cond delay="0"/>
                                  </p:stCondLst>
                                  <p:childTnLst>
                                    <p:animEffect transition="out" filter="blinds(horizontal)">
                                      <p:cBhvr>
                                        <p:cTn id="994" dur="2000"/>
                                        <p:tgtEl>
                                          <p:spTgt spid="38"/>
                                        </p:tgtEl>
                                      </p:cBhvr>
                                    </p:animEffect>
                                    <p:set>
                                      <p:cBhvr>
                                        <p:cTn id="995" dur="1" fill="hold">
                                          <p:stCondLst>
                                            <p:cond delay="1999"/>
                                          </p:stCondLst>
                                        </p:cTn>
                                        <p:tgtEl>
                                          <p:spTgt spid="38"/>
                                        </p:tgtEl>
                                        <p:attrNameLst>
                                          <p:attrName>style.visibility</p:attrName>
                                        </p:attrNameLst>
                                      </p:cBhvr>
                                      <p:to>
                                        <p:strVal val="hidden"/>
                                      </p:to>
                                    </p:set>
                                  </p:childTnLst>
                                </p:cTn>
                              </p:par>
                              <p:par>
                                <p:cTn id="996" presetID="3" presetClass="exit" presetSubtype="10" fill="hold" grpId="2" nodeType="withEffect">
                                  <p:stCondLst>
                                    <p:cond delay="0"/>
                                  </p:stCondLst>
                                  <p:childTnLst>
                                    <p:animEffect transition="out" filter="blinds(horizontal)">
                                      <p:cBhvr>
                                        <p:cTn id="997" dur="2000"/>
                                        <p:tgtEl>
                                          <p:spTgt spid="39"/>
                                        </p:tgtEl>
                                      </p:cBhvr>
                                    </p:animEffect>
                                    <p:set>
                                      <p:cBhvr>
                                        <p:cTn id="998" dur="1" fill="hold">
                                          <p:stCondLst>
                                            <p:cond delay="1999"/>
                                          </p:stCondLst>
                                        </p:cTn>
                                        <p:tgtEl>
                                          <p:spTgt spid="39"/>
                                        </p:tgtEl>
                                        <p:attrNameLst>
                                          <p:attrName>style.visibility</p:attrName>
                                        </p:attrNameLst>
                                      </p:cBhvr>
                                      <p:to>
                                        <p:strVal val="hidden"/>
                                      </p:to>
                                    </p:set>
                                  </p:childTnLst>
                                </p:cTn>
                              </p:par>
                              <p:par>
                                <p:cTn id="999" presetID="3" presetClass="exit" presetSubtype="10" fill="hold" grpId="2" nodeType="withEffect">
                                  <p:stCondLst>
                                    <p:cond delay="0"/>
                                  </p:stCondLst>
                                  <p:childTnLst>
                                    <p:animEffect transition="out" filter="blinds(horizontal)">
                                      <p:cBhvr>
                                        <p:cTn id="1000" dur="2000"/>
                                        <p:tgtEl>
                                          <p:spTgt spid="40"/>
                                        </p:tgtEl>
                                      </p:cBhvr>
                                    </p:animEffect>
                                    <p:set>
                                      <p:cBhvr>
                                        <p:cTn id="1001" dur="1" fill="hold">
                                          <p:stCondLst>
                                            <p:cond delay="1999"/>
                                          </p:stCondLst>
                                        </p:cTn>
                                        <p:tgtEl>
                                          <p:spTgt spid="40"/>
                                        </p:tgtEl>
                                        <p:attrNameLst>
                                          <p:attrName>style.visibility</p:attrName>
                                        </p:attrNameLst>
                                      </p:cBhvr>
                                      <p:to>
                                        <p:strVal val="hidden"/>
                                      </p:to>
                                    </p:set>
                                  </p:childTnLst>
                                </p:cTn>
                              </p:par>
                              <p:par>
                                <p:cTn id="1002" presetID="3" presetClass="exit" presetSubtype="10" fill="hold" grpId="2" nodeType="withEffect">
                                  <p:stCondLst>
                                    <p:cond delay="0"/>
                                  </p:stCondLst>
                                  <p:childTnLst>
                                    <p:animEffect transition="out" filter="blinds(horizontal)">
                                      <p:cBhvr>
                                        <p:cTn id="1003" dur="2000"/>
                                        <p:tgtEl>
                                          <p:spTgt spid="41"/>
                                        </p:tgtEl>
                                      </p:cBhvr>
                                    </p:animEffect>
                                    <p:set>
                                      <p:cBhvr>
                                        <p:cTn id="1004" dur="1" fill="hold">
                                          <p:stCondLst>
                                            <p:cond delay="1999"/>
                                          </p:stCondLst>
                                        </p:cTn>
                                        <p:tgtEl>
                                          <p:spTgt spid="41"/>
                                        </p:tgtEl>
                                        <p:attrNameLst>
                                          <p:attrName>style.visibility</p:attrName>
                                        </p:attrNameLst>
                                      </p:cBhvr>
                                      <p:to>
                                        <p:strVal val="hidden"/>
                                      </p:to>
                                    </p:set>
                                  </p:childTnLst>
                                </p:cTn>
                              </p:par>
                              <p:par>
                                <p:cTn id="1005" presetID="3" presetClass="exit" presetSubtype="10" fill="hold" grpId="2" nodeType="withEffect">
                                  <p:stCondLst>
                                    <p:cond delay="0"/>
                                  </p:stCondLst>
                                  <p:childTnLst>
                                    <p:animEffect transition="out" filter="blinds(horizontal)">
                                      <p:cBhvr>
                                        <p:cTn id="1006" dur="2000"/>
                                        <p:tgtEl>
                                          <p:spTgt spid="42"/>
                                        </p:tgtEl>
                                      </p:cBhvr>
                                    </p:animEffect>
                                    <p:set>
                                      <p:cBhvr>
                                        <p:cTn id="1007" dur="1" fill="hold">
                                          <p:stCondLst>
                                            <p:cond delay="1999"/>
                                          </p:stCondLst>
                                        </p:cTn>
                                        <p:tgtEl>
                                          <p:spTgt spid="42"/>
                                        </p:tgtEl>
                                        <p:attrNameLst>
                                          <p:attrName>style.visibility</p:attrName>
                                        </p:attrNameLst>
                                      </p:cBhvr>
                                      <p:to>
                                        <p:strVal val="hidden"/>
                                      </p:to>
                                    </p:set>
                                  </p:childTnLst>
                                </p:cTn>
                              </p:par>
                              <p:par>
                                <p:cTn id="1008" presetID="3" presetClass="exit" presetSubtype="10" fill="hold" grpId="2" nodeType="withEffect">
                                  <p:stCondLst>
                                    <p:cond delay="0"/>
                                  </p:stCondLst>
                                  <p:childTnLst>
                                    <p:animEffect transition="out" filter="blinds(horizontal)">
                                      <p:cBhvr>
                                        <p:cTn id="1009" dur="2000"/>
                                        <p:tgtEl>
                                          <p:spTgt spid="43"/>
                                        </p:tgtEl>
                                      </p:cBhvr>
                                    </p:animEffect>
                                    <p:set>
                                      <p:cBhvr>
                                        <p:cTn id="1010" dur="1" fill="hold">
                                          <p:stCondLst>
                                            <p:cond delay="1999"/>
                                          </p:stCondLst>
                                        </p:cTn>
                                        <p:tgtEl>
                                          <p:spTgt spid="43"/>
                                        </p:tgtEl>
                                        <p:attrNameLst>
                                          <p:attrName>style.visibility</p:attrName>
                                        </p:attrNameLst>
                                      </p:cBhvr>
                                      <p:to>
                                        <p:strVal val="hidden"/>
                                      </p:to>
                                    </p:set>
                                  </p:childTnLst>
                                </p:cTn>
                              </p:par>
                              <p:par>
                                <p:cTn id="1011" presetID="3" presetClass="exit" presetSubtype="10" fill="hold" grpId="2" nodeType="withEffect">
                                  <p:stCondLst>
                                    <p:cond delay="0"/>
                                  </p:stCondLst>
                                  <p:childTnLst>
                                    <p:animEffect transition="out" filter="blinds(horizontal)">
                                      <p:cBhvr>
                                        <p:cTn id="1012" dur="2000"/>
                                        <p:tgtEl>
                                          <p:spTgt spid="44"/>
                                        </p:tgtEl>
                                      </p:cBhvr>
                                    </p:animEffect>
                                    <p:set>
                                      <p:cBhvr>
                                        <p:cTn id="1013" dur="1" fill="hold">
                                          <p:stCondLst>
                                            <p:cond delay="1999"/>
                                          </p:stCondLst>
                                        </p:cTn>
                                        <p:tgtEl>
                                          <p:spTgt spid="44"/>
                                        </p:tgtEl>
                                        <p:attrNameLst>
                                          <p:attrName>style.visibility</p:attrName>
                                        </p:attrNameLst>
                                      </p:cBhvr>
                                      <p:to>
                                        <p:strVal val="hidden"/>
                                      </p:to>
                                    </p:set>
                                  </p:childTnLst>
                                </p:cTn>
                              </p:par>
                              <p:par>
                                <p:cTn id="1014" presetID="3" presetClass="exit" presetSubtype="10" fill="hold" grpId="2" nodeType="withEffect">
                                  <p:stCondLst>
                                    <p:cond delay="0"/>
                                  </p:stCondLst>
                                  <p:childTnLst>
                                    <p:animEffect transition="out" filter="blinds(horizontal)">
                                      <p:cBhvr>
                                        <p:cTn id="1015" dur="2000"/>
                                        <p:tgtEl>
                                          <p:spTgt spid="45"/>
                                        </p:tgtEl>
                                      </p:cBhvr>
                                    </p:animEffect>
                                    <p:set>
                                      <p:cBhvr>
                                        <p:cTn id="1016" dur="1" fill="hold">
                                          <p:stCondLst>
                                            <p:cond delay="1999"/>
                                          </p:stCondLst>
                                        </p:cTn>
                                        <p:tgtEl>
                                          <p:spTgt spid="45"/>
                                        </p:tgtEl>
                                        <p:attrNameLst>
                                          <p:attrName>style.visibility</p:attrName>
                                        </p:attrNameLst>
                                      </p:cBhvr>
                                      <p:to>
                                        <p:strVal val="hidden"/>
                                      </p:to>
                                    </p:set>
                                  </p:childTnLst>
                                </p:cTn>
                              </p:par>
                              <p:par>
                                <p:cTn id="1017" presetID="3" presetClass="exit" presetSubtype="10" fill="hold" grpId="2" nodeType="withEffect">
                                  <p:stCondLst>
                                    <p:cond delay="0"/>
                                  </p:stCondLst>
                                  <p:childTnLst>
                                    <p:animEffect transition="out" filter="blinds(horizontal)">
                                      <p:cBhvr>
                                        <p:cTn id="1018" dur="2000"/>
                                        <p:tgtEl>
                                          <p:spTgt spid="46"/>
                                        </p:tgtEl>
                                      </p:cBhvr>
                                    </p:animEffect>
                                    <p:set>
                                      <p:cBhvr>
                                        <p:cTn id="1019" dur="1" fill="hold">
                                          <p:stCondLst>
                                            <p:cond delay="1999"/>
                                          </p:stCondLst>
                                        </p:cTn>
                                        <p:tgtEl>
                                          <p:spTgt spid="46"/>
                                        </p:tgtEl>
                                        <p:attrNameLst>
                                          <p:attrName>style.visibility</p:attrName>
                                        </p:attrNameLst>
                                      </p:cBhvr>
                                      <p:to>
                                        <p:strVal val="hidden"/>
                                      </p:to>
                                    </p:set>
                                  </p:childTnLst>
                                </p:cTn>
                              </p:par>
                              <p:par>
                                <p:cTn id="1020" presetID="3" presetClass="exit" presetSubtype="10" fill="hold" grpId="2" nodeType="withEffect">
                                  <p:stCondLst>
                                    <p:cond delay="0"/>
                                  </p:stCondLst>
                                  <p:childTnLst>
                                    <p:animEffect transition="out" filter="blinds(horizontal)">
                                      <p:cBhvr>
                                        <p:cTn id="1021" dur="2000"/>
                                        <p:tgtEl>
                                          <p:spTgt spid="47"/>
                                        </p:tgtEl>
                                      </p:cBhvr>
                                    </p:animEffect>
                                    <p:set>
                                      <p:cBhvr>
                                        <p:cTn id="1022" dur="1" fill="hold">
                                          <p:stCondLst>
                                            <p:cond delay="1999"/>
                                          </p:stCondLst>
                                        </p:cTn>
                                        <p:tgtEl>
                                          <p:spTgt spid="47"/>
                                        </p:tgtEl>
                                        <p:attrNameLst>
                                          <p:attrName>style.visibility</p:attrName>
                                        </p:attrNameLst>
                                      </p:cBhvr>
                                      <p:to>
                                        <p:strVal val="hidden"/>
                                      </p:to>
                                    </p:set>
                                  </p:childTnLst>
                                </p:cTn>
                              </p:par>
                              <p:par>
                                <p:cTn id="1023" presetID="3" presetClass="exit" presetSubtype="10" fill="hold" grpId="2" nodeType="withEffect">
                                  <p:stCondLst>
                                    <p:cond delay="0"/>
                                  </p:stCondLst>
                                  <p:childTnLst>
                                    <p:animEffect transition="out" filter="blinds(horizontal)">
                                      <p:cBhvr>
                                        <p:cTn id="1024" dur="2000"/>
                                        <p:tgtEl>
                                          <p:spTgt spid="48"/>
                                        </p:tgtEl>
                                      </p:cBhvr>
                                    </p:animEffect>
                                    <p:set>
                                      <p:cBhvr>
                                        <p:cTn id="1025" dur="1" fill="hold">
                                          <p:stCondLst>
                                            <p:cond delay="1999"/>
                                          </p:stCondLst>
                                        </p:cTn>
                                        <p:tgtEl>
                                          <p:spTgt spid="48"/>
                                        </p:tgtEl>
                                        <p:attrNameLst>
                                          <p:attrName>style.visibility</p:attrName>
                                        </p:attrNameLst>
                                      </p:cBhvr>
                                      <p:to>
                                        <p:strVal val="hidden"/>
                                      </p:to>
                                    </p:set>
                                  </p:childTnLst>
                                </p:cTn>
                              </p:par>
                              <p:par>
                                <p:cTn id="1026" presetID="3" presetClass="exit" presetSubtype="10" fill="hold" grpId="2" nodeType="withEffect">
                                  <p:stCondLst>
                                    <p:cond delay="0"/>
                                  </p:stCondLst>
                                  <p:childTnLst>
                                    <p:animEffect transition="out" filter="blinds(horizontal)">
                                      <p:cBhvr>
                                        <p:cTn id="1027" dur="2000"/>
                                        <p:tgtEl>
                                          <p:spTgt spid="49"/>
                                        </p:tgtEl>
                                      </p:cBhvr>
                                    </p:animEffect>
                                    <p:set>
                                      <p:cBhvr>
                                        <p:cTn id="1028" dur="1" fill="hold">
                                          <p:stCondLst>
                                            <p:cond delay="1999"/>
                                          </p:stCondLst>
                                        </p:cTn>
                                        <p:tgtEl>
                                          <p:spTgt spid="49"/>
                                        </p:tgtEl>
                                        <p:attrNameLst>
                                          <p:attrName>style.visibility</p:attrName>
                                        </p:attrNameLst>
                                      </p:cBhvr>
                                      <p:to>
                                        <p:strVal val="hidden"/>
                                      </p:to>
                                    </p:set>
                                  </p:childTnLst>
                                </p:cTn>
                              </p:par>
                              <p:par>
                                <p:cTn id="1029" presetID="3" presetClass="exit" presetSubtype="10" fill="hold" grpId="2" nodeType="withEffect">
                                  <p:stCondLst>
                                    <p:cond delay="0"/>
                                  </p:stCondLst>
                                  <p:childTnLst>
                                    <p:animEffect transition="out" filter="blinds(horizontal)">
                                      <p:cBhvr>
                                        <p:cTn id="1030" dur="2000"/>
                                        <p:tgtEl>
                                          <p:spTgt spid="50"/>
                                        </p:tgtEl>
                                      </p:cBhvr>
                                    </p:animEffect>
                                    <p:set>
                                      <p:cBhvr>
                                        <p:cTn id="1031" dur="1" fill="hold">
                                          <p:stCondLst>
                                            <p:cond delay="1999"/>
                                          </p:stCondLst>
                                        </p:cTn>
                                        <p:tgtEl>
                                          <p:spTgt spid="50"/>
                                        </p:tgtEl>
                                        <p:attrNameLst>
                                          <p:attrName>style.visibility</p:attrName>
                                        </p:attrNameLst>
                                      </p:cBhvr>
                                      <p:to>
                                        <p:strVal val="hidden"/>
                                      </p:to>
                                    </p:set>
                                  </p:childTnLst>
                                </p:cTn>
                              </p:par>
                              <p:par>
                                <p:cTn id="1032" presetID="3" presetClass="exit" presetSubtype="10" fill="hold" grpId="2" nodeType="withEffect">
                                  <p:stCondLst>
                                    <p:cond delay="0"/>
                                  </p:stCondLst>
                                  <p:childTnLst>
                                    <p:animEffect transition="out" filter="blinds(horizontal)">
                                      <p:cBhvr>
                                        <p:cTn id="1033" dur="2000"/>
                                        <p:tgtEl>
                                          <p:spTgt spid="51"/>
                                        </p:tgtEl>
                                      </p:cBhvr>
                                    </p:animEffect>
                                    <p:set>
                                      <p:cBhvr>
                                        <p:cTn id="1034" dur="1" fill="hold">
                                          <p:stCondLst>
                                            <p:cond delay="1999"/>
                                          </p:stCondLst>
                                        </p:cTn>
                                        <p:tgtEl>
                                          <p:spTgt spid="51"/>
                                        </p:tgtEl>
                                        <p:attrNameLst>
                                          <p:attrName>style.visibility</p:attrName>
                                        </p:attrNameLst>
                                      </p:cBhvr>
                                      <p:to>
                                        <p:strVal val="hidden"/>
                                      </p:to>
                                    </p:set>
                                  </p:childTnLst>
                                </p:cTn>
                              </p:par>
                              <p:par>
                                <p:cTn id="1035" presetID="3" presetClass="exit" presetSubtype="10" fill="hold" grpId="2" nodeType="withEffect">
                                  <p:stCondLst>
                                    <p:cond delay="0"/>
                                  </p:stCondLst>
                                  <p:childTnLst>
                                    <p:animEffect transition="out" filter="blinds(horizontal)">
                                      <p:cBhvr>
                                        <p:cTn id="1036" dur="2000"/>
                                        <p:tgtEl>
                                          <p:spTgt spid="52"/>
                                        </p:tgtEl>
                                      </p:cBhvr>
                                    </p:animEffect>
                                    <p:set>
                                      <p:cBhvr>
                                        <p:cTn id="1037" dur="1" fill="hold">
                                          <p:stCondLst>
                                            <p:cond delay="1999"/>
                                          </p:stCondLst>
                                        </p:cTn>
                                        <p:tgtEl>
                                          <p:spTgt spid="52"/>
                                        </p:tgtEl>
                                        <p:attrNameLst>
                                          <p:attrName>style.visibility</p:attrName>
                                        </p:attrNameLst>
                                      </p:cBhvr>
                                      <p:to>
                                        <p:strVal val="hidden"/>
                                      </p:to>
                                    </p:set>
                                  </p:childTnLst>
                                </p:cTn>
                              </p:par>
                              <p:par>
                                <p:cTn id="1038" presetID="3" presetClass="exit" presetSubtype="10" fill="hold" grpId="2" nodeType="withEffect">
                                  <p:stCondLst>
                                    <p:cond delay="0"/>
                                  </p:stCondLst>
                                  <p:childTnLst>
                                    <p:animEffect transition="out" filter="blinds(horizontal)">
                                      <p:cBhvr>
                                        <p:cTn id="1039" dur="2000"/>
                                        <p:tgtEl>
                                          <p:spTgt spid="53"/>
                                        </p:tgtEl>
                                      </p:cBhvr>
                                    </p:animEffect>
                                    <p:set>
                                      <p:cBhvr>
                                        <p:cTn id="1040" dur="1" fill="hold">
                                          <p:stCondLst>
                                            <p:cond delay="1999"/>
                                          </p:stCondLst>
                                        </p:cTn>
                                        <p:tgtEl>
                                          <p:spTgt spid="53"/>
                                        </p:tgtEl>
                                        <p:attrNameLst>
                                          <p:attrName>style.visibility</p:attrName>
                                        </p:attrNameLst>
                                      </p:cBhvr>
                                      <p:to>
                                        <p:strVal val="hidden"/>
                                      </p:to>
                                    </p:set>
                                  </p:childTnLst>
                                </p:cTn>
                              </p:par>
                              <p:par>
                                <p:cTn id="1041" presetID="3" presetClass="exit" presetSubtype="10" fill="hold" grpId="2" nodeType="withEffect">
                                  <p:stCondLst>
                                    <p:cond delay="0"/>
                                  </p:stCondLst>
                                  <p:childTnLst>
                                    <p:animEffect transition="out" filter="blinds(horizontal)">
                                      <p:cBhvr>
                                        <p:cTn id="1042" dur="2000"/>
                                        <p:tgtEl>
                                          <p:spTgt spid="54"/>
                                        </p:tgtEl>
                                      </p:cBhvr>
                                    </p:animEffect>
                                    <p:set>
                                      <p:cBhvr>
                                        <p:cTn id="1043" dur="1" fill="hold">
                                          <p:stCondLst>
                                            <p:cond delay="1999"/>
                                          </p:stCondLst>
                                        </p:cTn>
                                        <p:tgtEl>
                                          <p:spTgt spid="54"/>
                                        </p:tgtEl>
                                        <p:attrNameLst>
                                          <p:attrName>style.visibility</p:attrName>
                                        </p:attrNameLst>
                                      </p:cBhvr>
                                      <p:to>
                                        <p:strVal val="hidden"/>
                                      </p:to>
                                    </p:set>
                                  </p:childTnLst>
                                </p:cTn>
                              </p:par>
                              <p:par>
                                <p:cTn id="1044" presetID="3" presetClass="exit" presetSubtype="10" fill="hold" grpId="2" nodeType="withEffect">
                                  <p:stCondLst>
                                    <p:cond delay="0"/>
                                  </p:stCondLst>
                                  <p:childTnLst>
                                    <p:animEffect transition="out" filter="blinds(horizontal)">
                                      <p:cBhvr>
                                        <p:cTn id="1045" dur="2000"/>
                                        <p:tgtEl>
                                          <p:spTgt spid="55"/>
                                        </p:tgtEl>
                                      </p:cBhvr>
                                    </p:animEffect>
                                    <p:set>
                                      <p:cBhvr>
                                        <p:cTn id="1046" dur="1" fill="hold">
                                          <p:stCondLst>
                                            <p:cond delay="1999"/>
                                          </p:stCondLst>
                                        </p:cTn>
                                        <p:tgtEl>
                                          <p:spTgt spid="55"/>
                                        </p:tgtEl>
                                        <p:attrNameLst>
                                          <p:attrName>style.visibility</p:attrName>
                                        </p:attrNameLst>
                                      </p:cBhvr>
                                      <p:to>
                                        <p:strVal val="hidden"/>
                                      </p:to>
                                    </p:set>
                                  </p:childTnLst>
                                </p:cTn>
                              </p:par>
                              <p:par>
                                <p:cTn id="1047" presetID="3" presetClass="exit" presetSubtype="10" fill="hold" grpId="2" nodeType="withEffect">
                                  <p:stCondLst>
                                    <p:cond delay="0"/>
                                  </p:stCondLst>
                                  <p:childTnLst>
                                    <p:animEffect transition="out" filter="blinds(horizontal)">
                                      <p:cBhvr>
                                        <p:cTn id="1048" dur="2000"/>
                                        <p:tgtEl>
                                          <p:spTgt spid="56"/>
                                        </p:tgtEl>
                                      </p:cBhvr>
                                    </p:animEffect>
                                    <p:set>
                                      <p:cBhvr>
                                        <p:cTn id="1049" dur="1" fill="hold">
                                          <p:stCondLst>
                                            <p:cond delay="1999"/>
                                          </p:stCondLst>
                                        </p:cTn>
                                        <p:tgtEl>
                                          <p:spTgt spid="56"/>
                                        </p:tgtEl>
                                        <p:attrNameLst>
                                          <p:attrName>style.visibility</p:attrName>
                                        </p:attrNameLst>
                                      </p:cBhvr>
                                      <p:to>
                                        <p:strVal val="hidden"/>
                                      </p:to>
                                    </p:set>
                                  </p:childTnLst>
                                </p:cTn>
                              </p:par>
                              <p:par>
                                <p:cTn id="1050" presetID="3" presetClass="exit" presetSubtype="10" fill="hold" grpId="2" nodeType="withEffect">
                                  <p:stCondLst>
                                    <p:cond delay="0"/>
                                  </p:stCondLst>
                                  <p:childTnLst>
                                    <p:animEffect transition="out" filter="blinds(horizontal)">
                                      <p:cBhvr>
                                        <p:cTn id="1051" dur="2000"/>
                                        <p:tgtEl>
                                          <p:spTgt spid="57"/>
                                        </p:tgtEl>
                                      </p:cBhvr>
                                    </p:animEffect>
                                    <p:set>
                                      <p:cBhvr>
                                        <p:cTn id="1052" dur="1" fill="hold">
                                          <p:stCondLst>
                                            <p:cond delay="1999"/>
                                          </p:stCondLst>
                                        </p:cTn>
                                        <p:tgtEl>
                                          <p:spTgt spid="57"/>
                                        </p:tgtEl>
                                        <p:attrNameLst>
                                          <p:attrName>style.visibility</p:attrName>
                                        </p:attrNameLst>
                                      </p:cBhvr>
                                      <p:to>
                                        <p:strVal val="hidden"/>
                                      </p:to>
                                    </p:set>
                                  </p:childTnLst>
                                </p:cTn>
                              </p:par>
                              <p:par>
                                <p:cTn id="1053" presetID="3" presetClass="exit" presetSubtype="10" fill="hold" grpId="2" nodeType="withEffect">
                                  <p:stCondLst>
                                    <p:cond delay="0"/>
                                  </p:stCondLst>
                                  <p:childTnLst>
                                    <p:animEffect transition="out" filter="blinds(horizontal)">
                                      <p:cBhvr>
                                        <p:cTn id="1054" dur="2000"/>
                                        <p:tgtEl>
                                          <p:spTgt spid="58"/>
                                        </p:tgtEl>
                                      </p:cBhvr>
                                    </p:animEffect>
                                    <p:set>
                                      <p:cBhvr>
                                        <p:cTn id="1055" dur="1" fill="hold">
                                          <p:stCondLst>
                                            <p:cond delay="1999"/>
                                          </p:stCondLst>
                                        </p:cTn>
                                        <p:tgtEl>
                                          <p:spTgt spid="58"/>
                                        </p:tgtEl>
                                        <p:attrNameLst>
                                          <p:attrName>style.visibility</p:attrName>
                                        </p:attrNameLst>
                                      </p:cBhvr>
                                      <p:to>
                                        <p:strVal val="hidden"/>
                                      </p:to>
                                    </p:set>
                                  </p:childTnLst>
                                </p:cTn>
                              </p:par>
                              <p:par>
                                <p:cTn id="1056" presetID="3" presetClass="exit" presetSubtype="10" fill="hold" grpId="2" nodeType="withEffect">
                                  <p:stCondLst>
                                    <p:cond delay="0"/>
                                  </p:stCondLst>
                                  <p:childTnLst>
                                    <p:animEffect transition="out" filter="blinds(horizontal)">
                                      <p:cBhvr>
                                        <p:cTn id="1057" dur="2000"/>
                                        <p:tgtEl>
                                          <p:spTgt spid="59"/>
                                        </p:tgtEl>
                                      </p:cBhvr>
                                    </p:animEffect>
                                    <p:set>
                                      <p:cBhvr>
                                        <p:cTn id="1058" dur="1" fill="hold">
                                          <p:stCondLst>
                                            <p:cond delay="1999"/>
                                          </p:stCondLst>
                                        </p:cTn>
                                        <p:tgtEl>
                                          <p:spTgt spid="59"/>
                                        </p:tgtEl>
                                        <p:attrNameLst>
                                          <p:attrName>style.visibility</p:attrName>
                                        </p:attrNameLst>
                                      </p:cBhvr>
                                      <p:to>
                                        <p:strVal val="hidden"/>
                                      </p:to>
                                    </p:set>
                                  </p:childTnLst>
                                </p:cTn>
                              </p:par>
                              <p:par>
                                <p:cTn id="1059" presetID="3" presetClass="exit" presetSubtype="10" fill="hold" grpId="2" nodeType="withEffect">
                                  <p:stCondLst>
                                    <p:cond delay="0"/>
                                  </p:stCondLst>
                                  <p:childTnLst>
                                    <p:animEffect transition="out" filter="blinds(horizontal)">
                                      <p:cBhvr>
                                        <p:cTn id="1060" dur="2000"/>
                                        <p:tgtEl>
                                          <p:spTgt spid="60"/>
                                        </p:tgtEl>
                                      </p:cBhvr>
                                    </p:animEffect>
                                    <p:set>
                                      <p:cBhvr>
                                        <p:cTn id="1061" dur="1" fill="hold">
                                          <p:stCondLst>
                                            <p:cond delay="1999"/>
                                          </p:stCondLst>
                                        </p:cTn>
                                        <p:tgtEl>
                                          <p:spTgt spid="60"/>
                                        </p:tgtEl>
                                        <p:attrNameLst>
                                          <p:attrName>style.visibility</p:attrName>
                                        </p:attrNameLst>
                                      </p:cBhvr>
                                      <p:to>
                                        <p:strVal val="hidden"/>
                                      </p:to>
                                    </p:set>
                                  </p:childTnLst>
                                </p:cTn>
                              </p:par>
                              <p:par>
                                <p:cTn id="1062" presetID="3" presetClass="exit" presetSubtype="10" fill="hold" grpId="2" nodeType="withEffect">
                                  <p:stCondLst>
                                    <p:cond delay="0"/>
                                  </p:stCondLst>
                                  <p:childTnLst>
                                    <p:animEffect transition="out" filter="blinds(horizontal)">
                                      <p:cBhvr>
                                        <p:cTn id="1063" dur="2000"/>
                                        <p:tgtEl>
                                          <p:spTgt spid="61"/>
                                        </p:tgtEl>
                                      </p:cBhvr>
                                    </p:animEffect>
                                    <p:set>
                                      <p:cBhvr>
                                        <p:cTn id="1064" dur="1" fill="hold">
                                          <p:stCondLst>
                                            <p:cond delay="1999"/>
                                          </p:stCondLst>
                                        </p:cTn>
                                        <p:tgtEl>
                                          <p:spTgt spid="61"/>
                                        </p:tgtEl>
                                        <p:attrNameLst>
                                          <p:attrName>style.visibility</p:attrName>
                                        </p:attrNameLst>
                                      </p:cBhvr>
                                      <p:to>
                                        <p:strVal val="hidden"/>
                                      </p:to>
                                    </p:set>
                                  </p:childTnLst>
                                </p:cTn>
                              </p:par>
                              <p:par>
                                <p:cTn id="1065" presetID="3" presetClass="exit" presetSubtype="10" fill="hold" grpId="2" nodeType="withEffect">
                                  <p:stCondLst>
                                    <p:cond delay="0"/>
                                  </p:stCondLst>
                                  <p:childTnLst>
                                    <p:animEffect transition="out" filter="blinds(horizontal)">
                                      <p:cBhvr>
                                        <p:cTn id="1066" dur="2000"/>
                                        <p:tgtEl>
                                          <p:spTgt spid="62"/>
                                        </p:tgtEl>
                                      </p:cBhvr>
                                    </p:animEffect>
                                    <p:set>
                                      <p:cBhvr>
                                        <p:cTn id="1067" dur="1" fill="hold">
                                          <p:stCondLst>
                                            <p:cond delay="1999"/>
                                          </p:stCondLst>
                                        </p:cTn>
                                        <p:tgtEl>
                                          <p:spTgt spid="62"/>
                                        </p:tgtEl>
                                        <p:attrNameLst>
                                          <p:attrName>style.visibility</p:attrName>
                                        </p:attrNameLst>
                                      </p:cBhvr>
                                      <p:to>
                                        <p:strVal val="hidden"/>
                                      </p:to>
                                    </p:set>
                                  </p:childTnLst>
                                </p:cTn>
                              </p:par>
                              <p:par>
                                <p:cTn id="1068" presetID="3" presetClass="exit" presetSubtype="10" fill="hold" grpId="2" nodeType="withEffect">
                                  <p:stCondLst>
                                    <p:cond delay="0"/>
                                  </p:stCondLst>
                                  <p:childTnLst>
                                    <p:animEffect transition="out" filter="blinds(horizontal)">
                                      <p:cBhvr>
                                        <p:cTn id="1069" dur="2000"/>
                                        <p:tgtEl>
                                          <p:spTgt spid="63"/>
                                        </p:tgtEl>
                                      </p:cBhvr>
                                    </p:animEffect>
                                    <p:set>
                                      <p:cBhvr>
                                        <p:cTn id="1070" dur="1" fill="hold">
                                          <p:stCondLst>
                                            <p:cond delay="1999"/>
                                          </p:stCondLst>
                                        </p:cTn>
                                        <p:tgtEl>
                                          <p:spTgt spid="63"/>
                                        </p:tgtEl>
                                        <p:attrNameLst>
                                          <p:attrName>style.visibility</p:attrName>
                                        </p:attrNameLst>
                                      </p:cBhvr>
                                      <p:to>
                                        <p:strVal val="hidden"/>
                                      </p:to>
                                    </p:set>
                                  </p:childTnLst>
                                </p:cTn>
                              </p:par>
                              <p:par>
                                <p:cTn id="1071" presetID="3" presetClass="exit" presetSubtype="10" fill="hold" grpId="2" nodeType="withEffect">
                                  <p:stCondLst>
                                    <p:cond delay="0"/>
                                  </p:stCondLst>
                                  <p:childTnLst>
                                    <p:animEffect transition="out" filter="blinds(horizontal)">
                                      <p:cBhvr>
                                        <p:cTn id="1072" dur="2000"/>
                                        <p:tgtEl>
                                          <p:spTgt spid="64"/>
                                        </p:tgtEl>
                                      </p:cBhvr>
                                    </p:animEffect>
                                    <p:set>
                                      <p:cBhvr>
                                        <p:cTn id="1073" dur="1" fill="hold">
                                          <p:stCondLst>
                                            <p:cond delay="1999"/>
                                          </p:stCondLst>
                                        </p:cTn>
                                        <p:tgtEl>
                                          <p:spTgt spid="64"/>
                                        </p:tgtEl>
                                        <p:attrNameLst>
                                          <p:attrName>style.visibility</p:attrName>
                                        </p:attrNameLst>
                                      </p:cBhvr>
                                      <p:to>
                                        <p:strVal val="hidden"/>
                                      </p:to>
                                    </p:set>
                                  </p:childTnLst>
                                </p:cTn>
                              </p:par>
                              <p:par>
                                <p:cTn id="1074" presetID="3" presetClass="exit" presetSubtype="10" fill="hold" grpId="2" nodeType="withEffect">
                                  <p:stCondLst>
                                    <p:cond delay="0"/>
                                  </p:stCondLst>
                                  <p:childTnLst>
                                    <p:animEffect transition="out" filter="blinds(horizontal)">
                                      <p:cBhvr>
                                        <p:cTn id="1075" dur="2000"/>
                                        <p:tgtEl>
                                          <p:spTgt spid="65"/>
                                        </p:tgtEl>
                                      </p:cBhvr>
                                    </p:animEffect>
                                    <p:set>
                                      <p:cBhvr>
                                        <p:cTn id="1076" dur="1" fill="hold">
                                          <p:stCondLst>
                                            <p:cond delay="1999"/>
                                          </p:stCondLst>
                                        </p:cTn>
                                        <p:tgtEl>
                                          <p:spTgt spid="65"/>
                                        </p:tgtEl>
                                        <p:attrNameLst>
                                          <p:attrName>style.visibility</p:attrName>
                                        </p:attrNameLst>
                                      </p:cBhvr>
                                      <p:to>
                                        <p:strVal val="hidden"/>
                                      </p:to>
                                    </p:set>
                                  </p:childTnLst>
                                </p:cTn>
                              </p:par>
                              <p:par>
                                <p:cTn id="1077" presetID="3" presetClass="exit" presetSubtype="10" fill="hold" grpId="2" nodeType="withEffect">
                                  <p:stCondLst>
                                    <p:cond delay="0"/>
                                  </p:stCondLst>
                                  <p:childTnLst>
                                    <p:animEffect transition="out" filter="blinds(horizontal)">
                                      <p:cBhvr>
                                        <p:cTn id="1078" dur="2000"/>
                                        <p:tgtEl>
                                          <p:spTgt spid="66"/>
                                        </p:tgtEl>
                                      </p:cBhvr>
                                    </p:animEffect>
                                    <p:set>
                                      <p:cBhvr>
                                        <p:cTn id="1079" dur="1" fill="hold">
                                          <p:stCondLst>
                                            <p:cond delay="1999"/>
                                          </p:stCondLst>
                                        </p:cTn>
                                        <p:tgtEl>
                                          <p:spTgt spid="66"/>
                                        </p:tgtEl>
                                        <p:attrNameLst>
                                          <p:attrName>style.visibility</p:attrName>
                                        </p:attrNameLst>
                                      </p:cBhvr>
                                      <p:to>
                                        <p:strVal val="hidden"/>
                                      </p:to>
                                    </p:set>
                                  </p:childTnLst>
                                </p:cTn>
                              </p:par>
                              <p:par>
                                <p:cTn id="1080" presetID="3" presetClass="exit" presetSubtype="10" fill="hold" grpId="2" nodeType="withEffect">
                                  <p:stCondLst>
                                    <p:cond delay="0"/>
                                  </p:stCondLst>
                                  <p:childTnLst>
                                    <p:animEffect transition="out" filter="blinds(horizontal)">
                                      <p:cBhvr>
                                        <p:cTn id="1081" dur="2000"/>
                                        <p:tgtEl>
                                          <p:spTgt spid="67"/>
                                        </p:tgtEl>
                                      </p:cBhvr>
                                    </p:animEffect>
                                    <p:set>
                                      <p:cBhvr>
                                        <p:cTn id="1082" dur="1" fill="hold">
                                          <p:stCondLst>
                                            <p:cond delay="1999"/>
                                          </p:stCondLst>
                                        </p:cTn>
                                        <p:tgtEl>
                                          <p:spTgt spid="67"/>
                                        </p:tgtEl>
                                        <p:attrNameLst>
                                          <p:attrName>style.visibility</p:attrName>
                                        </p:attrNameLst>
                                      </p:cBhvr>
                                      <p:to>
                                        <p:strVal val="hidden"/>
                                      </p:to>
                                    </p:set>
                                  </p:childTnLst>
                                </p:cTn>
                              </p:par>
                              <p:par>
                                <p:cTn id="1083" presetID="3" presetClass="exit" presetSubtype="10" fill="hold" grpId="2" nodeType="withEffect">
                                  <p:stCondLst>
                                    <p:cond delay="0"/>
                                  </p:stCondLst>
                                  <p:childTnLst>
                                    <p:animEffect transition="out" filter="blinds(horizontal)">
                                      <p:cBhvr>
                                        <p:cTn id="1084" dur="2000"/>
                                        <p:tgtEl>
                                          <p:spTgt spid="68"/>
                                        </p:tgtEl>
                                      </p:cBhvr>
                                    </p:animEffect>
                                    <p:set>
                                      <p:cBhvr>
                                        <p:cTn id="1085" dur="1" fill="hold">
                                          <p:stCondLst>
                                            <p:cond delay="1999"/>
                                          </p:stCondLst>
                                        </p:cTn>
                                        <p:tgtEl>
                                          <p:spTgt spid="68"/>
                                        </p:tgtEl>
                                        <p:attrNameLst>
                                          <p:attrName>style.visibility</p:attrName>
                                        </p:attrNameLst>
                                      </p:cBhvr>
                                      <p:to>
                                        <p:strVal val="hidden"/>
                                      </p:to>
                                    </p:set>
                                  </p:childTnLst>
                                </p:cTn>
                              </p:par>
                              <p:par>
                                <p:cTn id="1086" presetID="3" presetClass="exit" presetSubtype="10" fill="hold" grpId="2" nodeType="withEffect">
                                  <p:stCondLst>
                                    <p:cond delay="0"/>
                                  </p:stCondLst>
                                  <p:childTnLst>
                                    <p:animEffect transition="out" filter="blinds(horizontal)">
                                      <p:cBhvr>
                                        <p:cTn id="1087" dur="2000"/>
                                        <p:tgtEl>
                                          <p:spTgt spid="69"/>
                                        </p:tgtEl>
                                      </p:cBhvr>
                                    </p:animEffect>
                                    <p:set>
                                      <p:cBhvr>
                                        <p:cTn id="1088" dur="1" fill="hold">
                                          <p:stCondLst>
                                            <p:cond delay="1999"/>
                                          </p:stCondLst>
                                        </p:cTn>
                                        <p:tgtEl>
                                          <p:spTgt spid="69"/>
                                        </p:tgtEl>
                                        <p:attrNameLst>
                                          <p:attrName>style.visibility</p:attrName>
                                        </p:attrNameLst>
                                      </p:cBhvr>
                                      <p:to>
                                        <p:strVal val="hidden"/>
                                      </p:to>
                                    </p:set>
                                  </p:childTnLst>
                                </p:cTn>
                              </p:par>
                              <p:par>
                                <p:cTn id="1089" presetID="3" presetClass="exit" presetSubtype="10" fill="hold" grpId="2" nodeType="withEffect">
                                  <p:stCondLst>
                                    <p:cond delay="0"/>
                                  </p:stCondLst>
                                  <p:childTnLst>
                                    <p:animEffect transition="out" filter="blinds(horizontal)">
                                      <p:cBhvr>
                                        <p:cTn id="1090" dur="2000"/>
                                        <p:tgtEl>
                                          <p:spTgt spid="70"/>
                                        </p:tgtEl>
                                      </p:cBhvr>
                                    </p:animEffect>
                                    <p:set>
                                      <p:cBhvr>
                                        <p:cTn id="1091" dur="1" fill="hold">
                                          <p:stCondLst>
                                            <p:cond delay="1999"/>
                                          </p:stCondLst>
                                        </p:cTn>
                                        <p:tgtEl>
                                          <p:spTgt spid="70"/>
                                        </p:tgtEl>
                                        <p:attrNameLst>
                                          <p:attrName>style.visibility</p:attrName>
                                        </p:attrNameLst>
                                      </p:cBhvr>
                                      <p:to>
                                        <p:strVal val="hidden"/>
                                      </p:to>
                                    </p:set>
                                  </p:childTnLst>
                                </p:cTn>
                              </p:par>
                              <p:par>
                                <p:cTn id="1092" presetID="3" presetClass="exit" presetSubtype="10" fill="hold" grpId="2" nodeType="withEffect">
                                  <p:stCondLst>
                                    <p:cond delay="0"/>
                                  </p:stCondLst>
                                  <p:childTnLst>
                                    <p:animEffect transition="out" filter="blinds(horizontal)">
                                      <p:cBhvr>
                                        <p:cTn id="1093" dur="2000"/>
                                        <p:tgtEl>
                                          <p:spTgt spid="71"/>
                                        </p:tgtEl>
                                      </p:cBhvr>
                                    </p:animEffect>
                                    <p:set>
                                      <p:cBhvr>
                                        <p:cTn id="1094" dur="1" fill="hold">
                                          <p:stCondLst>
                                            <p:cond delay="1999"/>
                                          </p:stCondLst>
                                        </p:cTn>
                                        <p:tgtEl>
                                          <p:spTgt spid="71"/>
                                        </p:tgtEl>
                                        <p:attrNameLst>
                                          <p:attrName>style.visibility</p:attrName>
                                        </p:attrNameLst>
                                      </p:cBhvr>
                                      <p:to>
                                        <p:strVal val="hidden"/>
                                      </p:to>
                                    </p:set>
                                  </p:childTnLst>
                                </p:cTn>
                              </p:par>
                              <p:par>
                                <p:cTn id="1095" presetID="3" presetClass="exit" presetSubtype="10" fill="hold" grpId="2" nodeType="withEffect">
                                  <p:stCondLst>
                                    <p:cond delay="0"/>
                                  </p:stCondLst>
                                  <p:childTnLst>
                                    <p:animEffect transition="out" filter="blinds(horizontal)">
                                      <p:cBhvr>
                                        <p:cTn id="1096" dur="2000"/>
                                        <p:tgtEl>
                                          <p:spTgt spid="72"/>
                                        </p:tgtEl>
                                      </p:cBhvr>
                                    </p:animEffect>
                                    <p:set>
                                      <p:cBhvr>
                                        <p:cTn id="1097" dur="1" fill="hold">
                                          <p:stCondLst>
                                            <p:cond delay="1999"/>
                                          </p:stCondLst>
                                        </p:cTn>
                                        <p:tgtEl>
                                          <p:spTgt spid="72"/>
                                        </p:tgtEl>
                                        <p:attrNameLst>
                                          <p:attrName>style.visibility</p:attrName>
                                        </p:attrNameLst>
                                      </p:cBhvr>
                                      <p:to>
                                        <p:strVal val="hidden"/>
                                      </p:to>
                                    </p:set>
                                  </p:childTnLst>
                                </p:cTn>
                              </p:par>
                              <p:par>
                                <p:cTn id="1098" presetID="3" presetClass="exit" presetSubtype="10" fill="hold" grpId="2" nodeType="withEffect">
                                  <p:stCondLst>
                                    <p:cond delay="0"/>
                                  </p:stCondLst>
                                  <p:childTnLst>
                                    <p:animEffect transition="out" filter="blinds(horizontal)">
                                      <p:cBhvr>
                                        <p:cTn id="1099" dur="2000"/>
                                        <p:tgtEl>
                                          <p:spTgt spid="73"/>
                                        </p:tgtEl>
                                      </p:cBhvr>
                                    </p:animEffect>
                                    <p:set>
                                      <p:cBhvr>
                                        <p:cTn id="1100" dur="1" fill="hold">
                                          <p:stCondLst>
                                            <p:cond delay="1999"/>
                                          </p:stCondLst>
                                        </p:cTn>
                                        <p:tgtEl>
                                          <p:spTgt spid="73"/>
                                        </p:tgtEl>
                                        <p:attrNameLst>
                                          <p:attrName>style.visibility</p:attrName>
                                        </p:attrNameLst>
                                      </p:cBhvr>
                                      <p:to>
                                        <p:strVal val="hidden"/>
                                      </p:to>
                                    </p:set>
                                  </p:childTnLst>
                                </p:cTn>
                              </p:par>
                              <p:par>
                                <p:cTn id="1101" presetID="3" presetClass="exit" presetSubtype="10" fill="hold" grpId="2" nodeType="withEffect">
                                  <p:stCondLst>
                                    <p:cond delay="0"/>
                                  </p:stCondLst>
                                  <p:childTnLst>
                                    <p:animEffect transition="out" filter="blinds(horizontal)">
                                      <p:cBhvr>
                                        <p:cTn id="1102" dur="2000"/>
                                        <p:tgtEl>
                                          <p:spTgt spid="74"/>
                                        </p:tgtEl>
                                      </p:cBhvr>
                                    </p:animEffect>
                                    <p:set>
                                      <p:cBhvr>
                                        <p:cTn id="1103" dur="1" fill="hold">
                                          <p:stCondLst>
                                            <p:cond delay="1999"/>
                                          </p:stCondLst>
                                        </p:cTn>
                                        <p:tgtEl>
                                          <p:spTgt spid="74"/>
                                        </p:tgtEl>
                                        <p:attrNameLst>
                                          <p:attrName>style.visibility</p:attrName>
                                        </p:attrNameLst>
                                      </p:cBhvr>
                                      <p:to>
                                        <p:strVal val="hidden"/>
                                      </p:to>
                                    </p:set>
                                  </p:childTnLst>
                                </p:cTn>
                              </p:par>
                              <p:par>
                                <p:cTn id="1104" presetID="3" presetClass="exit" presetSubtype="10" fill="hold" grpId="2" nodeType="withEffect">
                                  <p:stCondLst>
                                    <p:cond delay="0"/>
                                  </p:stCondLst>
                                  <p:childTnLst>
                                    <p:animEffect transition="out" filter="blinds(horizontal)">
                                      <p:cBhvr>
                                        <p:cTn id="1105" dur="2000"/>
                                        <p:tgtEl>
                                          <p:spTgt spid="75"/>
                                        </p:tgtEl>
                                      </p:cBhvr>
                                    </p:animEffect>
                                    <p:set>
                                      <p:cBhvr>
                                        <p:cTn id="1106" dur="1" fill="hold">
                                          <p:stCondLst>
                                            <p:cond delay="1999"/>
                                          </p:stCondLst>
                                        </p:cTn>
                                        <p:tgtEl>
                                          <p:spTgt spid="75"/>
                                        </p:tgtEl>
                                        <p:attrNameLst>
                                          <p:attrName>style.visibility</p:attrName>
                                        </p:attrNameLst>
                                      </p:cBhvr>
                                      <p:to>
                                        <p:strVal val="hidden"/>
                                      </p:to>
                                    </p:set>
                                  </p:childTnLst>
                                </p:cTn>
                              </p:par>
                              <p:par>
                                <p:cTn id="1107" presetID="3" presetClass="exit" presetSubtype="10" fill="hold" grpId="2" nodeType="withEffect">
                                  <p:stCondLst>
                                    <p:cond delay="0"/>
                                  </p:stCondLst>
                                  <p:childTnLst>
                                    <p:animEffect transition="out" filter="blinds(horizontal)">
                                      <p:cBhvr>
                                        <p:cTn id="1108" dur="2000"/>
                                        <p:tgtEl>
                                          <p:spTgt spid="76"/>
                                        </p:tgtEl>
                                      </p:cBhvr>
                                    </p:animEffect>
                                    <p:set>
                                      <p:cBhvr>
                                        <p:cTn id="1109" dur="1" fill="hold">
                                          <p:stCondLst>
                                            <p:cond delay="1999"/>
                                          </p:stCondLst>
                                        </p:cTn>
                                        <p:tgtEl>
                                          <p:spTgt spid="76"/>
                                        </p:tgtEl>
                                        <p:attrNameLst>
                                          <p:attrName>style.visibility</p:attrName>
                                        </p:attrNameLst>
                                      </p:cBhvr>
                                      <p:to>
                                        <p:strVal val="hidden"/>
                                      </p:to>
                                    </p:set>
                                  </p:childTnLst>
                                </p:cTn>
                              </p:par>
                              <p:par>
                                <p:cTn id="1110" presetID="3" presetClass="exit" presetSubtype="10" fill="hold" grpId="2" nodeType="withEffect">
                                  <p:stCondLst>
                                    <p:cond delay="0"/>
                                  </p:stCondLst>
                                  <p:childTnLst>
                                    <p:animEffect transition="out" filter="blinds(horizontal)">
                                      <p:cBhvr>
                                        <p:cTn id="1111" dur="2000"/>
                                        <p:tgtEl>
                                          <p:spTgt spid="77"/>
                                        </p:tgtEl>
                                      </p:cBhvr>
                                    </p:animEffect>
                                    <p:set>
                                      <p:cBhvr>
                                        <p:cTn id="1112" dur="1" fill="hold">
                                          <p:stCondLst>
                                            <p:cond delay="1999"/>
                                          </p:stCondLst>
                                        </p:cTn>
                                        <p:tgtEl>
                                          <p:spTgt spid="77"/>
                                        </p:tgtEl>
                                        <p:attrNameLst>
                                          <p:attrName>style.visibility</p:attrName>
                                        </p:attrNameLst>
                                      </p:cBhvr>
                                      <p:to>
                                        <p:strVal val="hidden"/>
                                      </p:to>
                                    </p:set>
                                  </p:childTnLst>
                                </p:cTn>
                              </p:par>
                              <p:par>
                                <p:cTn id="1113" presetID="3" presetClass="exit" presetSubtype="10" fill="hold" grpId="2" nodeType="withEffect">
                                  <p:stCondLst>
                                    <p:cond delay="0"/>
                                  </p:stCondLst>
                                  <p:childTnLst>
                                    <p:animEffect transition="out" filter="blinds(horizontal)">
                                      <p:cBhvr>
                                        <p:cTn id="1114" dur="2000"/>
                                        <p:tgtEl>
                                          <p:spTgt spid="78"/>
                                        </p:tgtEl>
                                      </p:cBhvr>
                                    </p:animEffect>
                                    <p:set>
                                      <p:cBhvr>
                                        <p:cTn id="1115" dur="1" fill="hold">
                                          <p:stCondLst>
                                            <p:cond delay="1999"/>
                                          </p:stCondLst>
                                        </p:cTn>
                                        <p:tgtEl>
                                          <p:spTgt spid="78"/>
                                        </p:tgtEl>
                                        <p:attrNameLst>
                                          <p:attrName>style.visibility</p:attrName>
                                        </p:attrNameLst>
                                      </p:cBhvr>
                                      <p:to>
                                        <p:strVal val="hidden"/>
                                      </p:to>
                                    </p:set>
                                  </p:childTnLst>
                                </p:cTn>
                              </p:par>
                              <p:par>
                                <p:cTn id="1116" presetID="3" presetClass="exit" presetSubtype="10" fill="hold" grpId="2" nodeType="withEffect">
                                  <p:stCondLst>
                                    <p:cond delay="0"/>
                                  </p:stCondLst>
                                  <p:childTnLst>
                                    <p:animEffect transition="out" filter="blinds(horizontal)">
                                      <p:cBhvr>
                                        <p:cTn id="1117" dur="2000"/>
                                        <p:tgtEl>
                                          <p:spTgt spid="79"/>
                                        </p:tgtEl>
                                      </p:cBhvr>
                                    </p:animEffect>
                                    <p:set>
                                      <p:cBhvr>
                                        <p:cTn id="1118" dur="1" fill="hold">
                                          <p:stCondLst>
                                            <p:cond delay="1999"/>
                                          </p:stCondLst>
                                        </p:cTn>
                                        <p:tgtEl>
                                          <p:spTgt spid="79"/>
                                        </p:tgtEl>
                                        <p:attrNameLst>
                                          <p:attrName>style.visibility</p:attrName>
                                        </p:attrNameLst>
                                      </p:cBhvr>
                                      <p:to>
                                        <p:strVal val="hidden"/>
                                      </p:to>
                                    </p:set>
                                  </p:childTnLst>
                                </p:cTn>
                              </p:par>
                              <p:par>
                                <p:cTn id="1119" presetID="3" presetClass="exit" presetSubtype="10" fill="hold" grpId="2" nodeType="withEffect">
                                  <p:stCondLst>
                                    <p:cond delay="0"/>
                                  </p:stCondLst>
                                  <p:childTnLst>
                                    <p:animEffect transition="out" filter="blinds(horizontal)">
                                      <p:cBhvr>
                                        <p:cTn id="1120" dur="2000"/>
                                        <p:tgtEl>
                                          <p:spTgt spid="80"/>
                                        </p:tgtEl>
                                      </p:cBhvr>
                                    </p:animEffect>
                                    <p:set>
                                      <p:cBhvr>
                                        <p:cTn id="1121" dur="1" fill="hold">
                                          <p:stCondLst>
                                            <p:cond delay="1999"/>
                                          </p:stCondLst>
                                        </p:cTn>
                                        <p:tgtEl>
                                          <p:spTgt spid="80"/>
                                        </p:tgtEl>
                                        <p:attrNameLst>
                                          <p:attrName>style.visibility</p:attrName>
                                        </p:attrNameLst>
                                      </p:cBhvr>
                                      <p:to>
                                        <p:strVal val="hidden"/>
                                      </p:to>
                                    </p:set>
                                  </p:childTnLst>
                                </p:cTn>
                              </p:par>
                              <p:par>
                                <p:cTn id="1122" presetID="3" presetClass="exit" presetSubtype="10" fill="hold" grpId="2" nodeType="withEffect">
                                  <p:stCondLst>
                                    <p:cond delay="0"/>
                                  </p:stCondLst>
                                  <p:childTnLst>
                                    <p:animEffect transition="out" filter="blinds(horizontal)">
                                      <p:cBhvr>
                                        <p:cTn id="1123" dur="2000"/>
                                        <p:tgtEl>
                                          <p:spTgt spid="81"/>
                                        </p:tgtEl>
                                      </p:cBhvr>
                                    </p:animEffect>
                                    <p:set>
                                      <p:cBhvr>
                                        <p:cTn id="1124" dur="1" fill="hold">
                                          <p:stCondLst>
                                            <p:cond delay="1999"/>
                                          </p:stCondLst>
                                        </p:cTn>
                                        <p:tgtEl>
                                          <p:spTgt spid="81"/>
                                        </p:tgtEl>
                                        <p:attrNameLst>
                                          <p:attrName>style.visibility</p:attrName>
                                        </p:attrNameLst>
                                      </p:cBhvr>
                                      <p:to>
                                        <p:strVal val="hidden"/>
                                      </p:to>
                                    </p:set>
                                  </p:childTnLst>
                                </p:cTn>
                              </p:par>
                              <p:par>
                                <p:cTn id="1125" presetID="3" presetClass="exit" presetSubtype="10" fill="hold" grpId="2" nodeType="withEffect">
                                  <p:stCondLst>
                                    <p:cond delay="0"/>
                                  </p:stCondLst>
                                  <p:childTnLst>
                                    <p:animEffect transition="out" filter="blinds(horizontal)">
                                      <p:cBhvr>
                                        <p:cTn id="1126" dur="2000"/>
                                        <p:tgtEl>
                                          <p:spTgt spid="82"/>
                                        </p:tgtEl>
                                      </p:cBhvr>
                                    </p:animEffect>
                                    <p:set>
                                      <p:cBhvr>
                                        <p:cTn id="1127" dur="1" fill="hold">
                                          <p:stCondLst>
                                            <p:cond delay="1999"/>
                                          </p:stCondLst>
                                        </p:cTn>
                                        <p:tgtEl>
                                          <p:spTgt spid="82"/>
                                        </p:tgtEl>
                                        <p:attrNameLst>
                                          <p:attrName>style.visibility</p:attrName>
                                        </p:attrNameLst>
                                      </p:cBhvr>
                                      <p:to>
                                        <p:strVal val="hidden"/>
                                      </p:to>
                                    </p:set>
                                  </p:childTnLst>
                                </p:cTn>
                              </p:par>
                              <p:par>
                                <p:cTn id="1128" presetID="17" presetClass="entr" presetSubtype="1" fill="hold" nodeType="withEffect">
                                  <p:stCondLst>
                                    <p:cond delay="0"/>
                                  </p:stCondLst>
                                  <p:childTnLst>
                                    <p:set>
                                      <p:cBhvr>
                                        <p:cTn id="1129" dur="1" fill="hold">
                                          <p:stCondLst>
                                            <p:cond delay="0"/>
                                          </p:stCondLst>
                                        </p:cTn>
                                        <p:tgtEl>
                                          <p:spTgt spid="2"/>
                                        </p:tgtEl>
                                        <p:attrNameLst>
                                          <p:attrName>style.visibility</p:attrName>
                                        </p:attrNameLst>
                                      </p:cBhvr>
                                      <p:to>
                                        <p:strVal val="visible"/>
                                      </p:to>
                                    </p:set>
                                    <p:anim calcmode="lin" valueType="num">
                                      <p:cBhvr>
                                        <p:cTn id="1130" dur="2000" fill="hold"/>
                                        <p:tgtEl>
                                          <p:spTgt spid="2"/>
                                        </p:tgtEl>
                                        <p:attrNameLst>
                                          <p:attrName>ppt_x</p:attrName>
                                        </p:attrNameLst>
                                      </p:cBhvr>
                                      <p:tavLst>
                                        <p:tav tm="0">
                                          <p:val>
                                            <p:strVal val="#ppt_x"/>
                                          </p:val>
                                        </p:tav>
                                        <p:tav tm="100000">
                                          <p:val>
                                            <p:strVal val="#ppt_x"/>
                                          </p:val>
                                        </p:tav>
                                      </p:tavLst>
                                    </p:anim>
                                    <p:anim calcmode="lin" valueType="num">
                                      <p:cBhvr>
                                        <p:cTn id="1131" dur="2000" fill="hold"/>
                                        <p:tgtEl>
                                          <p:spTgt spid="2"/>
                                        </p:tgtEl>
                                        <p:attrNameLst>
                                          <p:attrName>ppt_y</p:attrName>
                                        </p:attrNameLst>
                                      </p:cBhvr>
                                      <p:tavLst>
                                        <p:tav tm="0">
                                          <p:val>
                                            <p:strVal val="#ppt_y-#ppt_h/2"/>
                                          </p:val>
                                        </p:tav>
                                        <p:tav tm="100000">
                                          <p:val>
                                            <p:strVal val="#ppt_y"/>
                                          </p:val>
                                        </p:tav>
                                      </p:tavLst>
                                    </p:anim>
                                    <p:anim calcmode="lin" valueType="num">
                                      <p:cBhvr>
                                        <p:cTn id="1132" dur="2000" fill="hold"/>
                                        <p:tgtEl>
                                          <p:spTgt spid="2"/>
                                        </p:tgtEl>
                                        <p:attrNameLst>
                                          <p:attrName>ppt_w</p:attrName>
                                        </p:attrNameLst>
                                      </p:cBhvr>
                                      <p:tavLst>
                                        <p:tav tm="0">
                                          <p:val>
                                            <p:strVal val="#ppt_w"/>
                                          </p:val>
                                        </p:tav>
                                        <p:tav tm="100000">
                                          <p:val>
                                            <p:strVal val="#ppt_w"/>
                                          </p:val>
                                        </p:tav>
                                      </p:tavLst>
                                    </p:anim>
                                    <p:anim calcmode="lin" valueType="num">
                                      <p:cBhvr>
                                        <p:cTn id="113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poi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1339444"/>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357190" y="1339444"/>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714380" y="1339444"/>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071570" y="1339444"/>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428760" y="1339444"/>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85950" y="1339444"/>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143140" y="1339444"/>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00330" y="1339444"/>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520" y="1339444"/>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214710" y="1339444"/>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1900" y="1339444"/>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929090" y="1339444"/>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280" y="1339444"/>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643470" y="1339444"/>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000660" y="1339444"/>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357850" y="1339444"/>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572164" y="1339444"/>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929354" y="1339444"/>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286544" y="1339444"/>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643734" y="1339444"/>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000924" y="1339444"/>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114" y="1339444"/>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715304" y="1339444"/>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072494" y="1339444"/>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429620" y="1339444"/>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8786810" y="1339444"/>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2625328"/>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57190" y="2625328"/>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14380" y="2625328"/>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1071570" y="2625328"/>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1428760" y="2625328"/>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785950" y="2625328"/>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143140" y="2625328"/>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500330" y="2625328"/>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2857520" y="2625328"/>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3214710" y="2625328"/>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3571900" y="2625328"/>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3929090" y="2625328"/>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4286280" y="2625328"/>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4643470" y="2625328"/>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5000660" y="2625328"/>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5357850" y="2625328"/>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5572164" y="2625328"/>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5929354" y="2625328"/>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6286544" y="2625328"/>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6643734" y="2625328"/>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000924" y="2625328"/>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114" y="2625328"/>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715304" y="2625328"/>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8072494" y="2625328"/>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8429620" y="2625328"/>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8786810" y="2625328"/>
            <a:ext cx="357190" cy="1125149"/>
          </a:xfrm>
          <a:prstGeom prst="rect">
            <a:avLst/>
          </a:prstGeom>
          <a:blipFill>
            <a:blip r:embed="rId3" cstate="print">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13"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plus(in)">
                                      <p:cBhvr>
                                        <p:cTn id="45" dur="2000"/>
                                        <p:tgtEl>
                                          <p:spTgt spid="15"/>
                                        </p:tgtEl>
                                      </p:cBhvr>
                                    </p:animEffect>
                                  </p:childTnLst>
                                </p:cTn>
                              </p:par>
                              <p:par>
                                <p:cTn id="46" presetID="13" presetClass="entr" presetSubtype="16"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plus(in)">
                                      <p:cBhvr>
                                        <p:cTn id="48" dur="2000"/>
                                        <p:tgtEl>
                                          <p:spTgt spid="16"/>
                                        </p:tgtEl>
                                      </p:cBhvr>
                                    </p:animEffect>
                                  </p:childTnLst>
                                </p:cTn>
                              </p:par>
                              <p:par>
                                <p:cTn id="49" presetID="13" presetClass="entr" presetSubtype="16"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plus(in)">
                                      <p:cBhvr>
                                        <p:cTn id="51" dur="2000"/>
                                        <p:tgtEl>
                                          <p:spTgt spid="17"/>
                                        </p:tgtEl>
                                      </p:cBhvr>
                                    </p:animEffect>
                                  </p:childTnLst>
                                </p:cTn>
                              </p:par>
                              <p:par>
                                <p:cTn id="52" presetID="13" presetClass="entr" presetSubtype="16"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plus(in)">
                                      <p:cBhvr>
                                        <p:cTn id="54" dur="2000"/>
                                        <p:tgtEl>
                                          <p:spTgt spid="18"/>
                                        </p:tgtEl>
                                      </p:cBhvr>
                                    </p:animEffect>
                                  </p:childTnLst>
                                </p:cTn>
                              </p:par>
                              <p:par>
                                <p:cTn id="55" presetID="13" presetClass="entr" presetSubtype="16"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plus(in)">
                                      <p:cBhvr>
                                        <p:cTn id="57" dur="2000"/>
                                        <p:tgtEl>
                                          <p:spTgt spid="19"/>
                                        </p:tgtEl>
                                      </p:cBhvr>
                                    </p:animEffect>
                                  </p:childTnLst>
                                </p:cTn>
                              </p:par>
                              <p:par>
                                <p:cTn id="58" presetID="13" presetClass="entr" presetSubtype="16"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plus(in)">
                                      <p:cBhvr>
                                        <p:cTn id="60" dur="2000"/>
                                        <p:tgtEl>
                                          <p:spTgt spid="20"/>
                                        </p:tgtEl>
                                      </p:cBhvr>
                                    </p:animEffect>
                                  </p:childTnLst>
                                </p:cTn>
                              </p:par>
                              <p:par>
                                <p:cTn id="61" presetID="13" presetClass="entr" presetSubtype="16" fill="hold" grpId="0"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plus(in)">
                                      <p:cBhvr>
                                        <p:cTn id="63" dur="2000"/>
                                        <p:tgtEl>
                                          <p:spTgt spid="21"/>
                                        </p:tgtEl>
                                      </p:cBhvr>
                                    </p:animEffect>
                                  </p:childTnLst>
                                </p:cTn>
                              </p:par>
                              <p:par>
                                <p:cTn id="64" presetID="13" presetClass="entr" presetSubtype="16"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plus(in)">
                                      <p:cBhvr>
                                        <p:cTn id="66" dur="2000"/>
                                        <p:tgtEl>
                                          <p:spTgt spid="22"/>
                                        </p:tgtEl>
                                      </p:cBhvr>
                                    </p:animEffect>
                                  </p:childTnLst>
                                </p:cTn>
                              </p:par>
                              <p:par>
                                <p:cTn id="67" presetID="13" presetClass="entr" presetSubtype="16"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plus(in)">
                                      <p:cBhvr>
                                        <p:cTn id="69" dur="2000"/>
                                        <p:tgtEl>
                                          <p:spTgt spid="23"/>
                                        </p:tgtEl>
                                      </p:cBhvr>
                                    </p:animEffect>
                                  </p:childTnLst>
                                </p:cTn>
                              </p:par>
                              <p:par>
                                <p:cTn id="70" presetID="13" presetClass="entr" presetSubtype="16"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plus(in)">
                                      <p:cBhvr>
                                        <p:cTn id="72" dur="2000"/>
                                        <p:tgtEl>
                                          <p:spTgt spid="24"/>
                                        </p:tgtEl>
                                      </p:cBhvr>
                                    </p:animEffect>
                                  </p:childTnLst>
                                </p:cTn>
                              </p:par>
                              <p:par>
                                <p:cTn id="73" presetID="13" presetClass="entr" presetSubtype="16" fill="hold" grpId="0"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plus(in)">
                                      <p:cBhvr>
                                        <p:cTn id="75" dur="2000"/>
                                        <p:tgtEl>
                                          <p:spTgt spid="25"/>
                                        </p:tgtEl>
                                      </p:cBhvr>
                                    </p:animEffect>
                                  </p:childTnLst>
                                </p:cTn>
                              </p:par>
                              <p:par>
                                <p:cTn id="76" presetID="13" presetClass="entr" presetSubtype="16" fill="hold" grpId="0" nodeType="with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plus(in)">
                                      <p:cBhvr>
                                        <p:cTn id="78" dur="2000"/>
                                        <p:tgtEl>
                                          <p:spTgt spid="26"/>
                                        </p:tgtEl>
                                      </p:cBhvr>
                                    </p:animEffect>
                                  </p:childTnLst>
                                </p:cTn>
                              </p:par>
                              <p:par>
                                <p:cTn id="79" presetID="13" presetClass="entr" presetSubtype="16" fill="hold" grpId="0" nodeType="withEffect">
                                  <p:stCondLst>
                                    <p:cond delay="0"/>
                                  </p:stCondLst>
                                  <p:childTnLst>
                                    <p:set>
                                      <p:cBhvr>
                                        <p:cTn id="80" dur="1" fill="hold">
                                          <p:stCondLst>
                                            <p:cond delay="0"/>
                                          </p:stCondLst>
                                        </p:cTn>
                                        <p:tgtEl>
                                          <p:spTgt spid="27"/>
                                        </p:tgtEl>
                                        <p:attrNameLst>
                                          <p:attrName>style.visibility</p:attrName>
                                        </p:attrNameLst>
                                      </p:cBhvr>
                                      <p:to>
                                        <p:strVal val="visible"/>
                                      </p:to>
                                    </p:set>
                                    <p:animEffect transition="in" filter="plus(in)">
                                      <p:cBhvr>
                                        <p:cTn id="81" dur="2000"/>
                                        <p:tgtEl>
                                          <p:spTgt spid="27"/>
                                        </p:tgtEl>
                                      </p:cBhvr>
                                    </p:animEffect>
                                  </p:childTnLst>
                                </p:cTn>
                              </p:par>
                              <p:par>
                                <p:cTn id="82" presetID="13" presetClass="entr" presetSubtype="16" fill="hold" grpId="0" nodeType="with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plus(in)">
                                      <p:cBhvr>
                                        <p:cTn id="84" dur="2000"/>
                                        <p:tgtEl>
                                          <p:spTgt spid="28"/>
                                        </p:tgtEl>
                                      </p:cBhvr>
                                    </p:animEffect>
                                  </p:childTnLst>
                                </p:cTn>
                              </p:par>
                              <p:par>
                                <p:cTn id="85" presetID="8" presetClass="emph" presetSubtype="0" fill="hold" grpId="1" nodeType="withEffect">
                                  <p:stCondLst>
                                    <p:cond delay="0"/>
                                  </p:stCondLst>
                                  <p:childTnLst>
                                    <p:animRot by="21600000">
                                      <p:cBhvr>
                                        <p:cTn id="86" dur="2000" fill="hold"/>
                                        <p:tgtEl>
                                          <p:spTgt spid="3"/>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15"/>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16"/>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17"/>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18"/>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19"/>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23"/>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24"/>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25"/>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26"/>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27"/>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28"/>
                                        </p:tgtEl>
                                        <p:attrNameLst>
                                          <p:attrName>r</p:attrName>
                                        </p:attrNameLst>
                                      </p:cBhvr>
                                    </p:animRot>
                                  </p:childTnLst>
                                </p:cTn>
                              </p:par>
                              <p:par>
                                <p:cTn id="137" presetID="13" presetClass="entr" presetSubtype="16" fill="hold" grpId="0" nodeType="withEffect">
                                  <p:stCondLst>
                                    <p:cond delay="0"/>
                                  </p:stCondLst>
                                  <p:childTnLst>
                                    <p:set>
                                      <p:cBhvr>
                                        <p:cTn id="138" dur="1" fill="hold">
                                          <p:stCondLst>
                                            <p:cond delay="0"/>
                                          </p:stCondLst>
                                        </p:cTn>
                                        <p:tgtEl>
                                          <p:spTgt spid="29"/>
                                        </p:tgtEl>
                                        <p:attrNameLst>
                                          <p:attrName>style.visibility</p:attrName>
                                        </p:attrNameLst>
                                      </p:cBhvr>
                                      <p:to>
                                        <p:strVal val="visible"/>
                                      </p:to>
                                    </p:set>
                                    <p:animEffect transition="in" filter="plus(in)">
                                      <p:cBhvr>
                                        <p:cTn id="139" dur="2000"/>
                                        <p:tgtEl>
                                          <p:spTgt spid="29"/>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30"/>
                                        </p:tgtEl>
                                        <p:attrNameLst>
                                          <p:attrName>style.visibility</p:attrName>
                                        </p:attrNameLst>
                                      </p:cBhvr>
                                      <p:to>
                                        <p:strVal val="visible"/>
                                      </p:to>
                                    </p:set>
                                    <p:animEffect transition="in" filter="plus(in)">
                                      <p:cBhvr>
                                        <p:cTn id="142" dur="2000"/>
                                        <p:tgtEl>
                                          <p:spTgt spid="30"/>
                                        </p:tgtEl>
                                      </p:cBhvr>
                                    </p:animEffect>
                                  </p:childTnLst>
                                </p:cTn>
                              </p:par>
                              <p:par>
                                <p:cTn id="143" presetID="13" presetClass="entr" presetSubtype="16" fill="hold" grpId="0" nodeType="withEffect">
                                  <p:stCondLst>
                                    <p:cond delay="0"/>
                                  </p:stCondLst>
                                  <p:childTnLst>
                                    <p:set>
                                      <p:cBhvr>
                                        <p:cTn id="144" dur="1" fill="hold">
                                          <p:stCondLst>
                                            <p:cond delay="0"/>
                                          </p:stCondLst>
                                        </p:cTn>
                                        <p:tgtEl>
                                          <p:spTgt spid="31"/>
                                        </p:tgtEl>
                                        <p:attrNameLst>
                                          <p:attrName>style.visibility</p:attrName>
                                        </p:attrNameLst>
                                      </p:cBhvr>
                                      <p:to>
                                        <p:strVal val="visible"/>
                                      </p:to>
                                    </p:set>
                                    <p:animEffect transition="in" filter="plus(in)">
                                      <p:cBhvr>
                                        <p:cTn id="145" dur="2000"/>
                                        <p:tgtEl>
                                          <p:spTgt spid="31"/>
                                        </p:tgtEl>
                                      </p:cBhvr>
                                    </p:animEffect>
                                  </p:childTnLst>
                                </p:cTn>
                              </p:par>
                              <p:par>
                                <p:cTn id="146" presetID="13" presetClass="entr" presetSubtype="16" fill="hold" grpId="0" nodeType="withEffect">
                                  <p:stCondLst>
                                    <p:cond delay="0"/>
                                  </p:stCondLst>
                                  <p:childTnLst>
                                    <p:set>
                                      <p:cBhvr>
                                        <p:cTn id="147" dur="1" fill="hold">
                                          <p:stCondLst>
                                            <p:cond delay="0"/>
                                          </p:stCondLst>
                                        </p:cTn>
                                        <p:tgtEl>
                                          <p:spTgt spid="32"/>
                                        </p:tgtEl>
                                        <p:attrNameLst>
                                          <p:attrName>style.visibility</p:attrName>
                                        </p:attrNameLst>
                                      </p:cBhvr>
                                      <p:to>
                                        <p:strVal val="visible"/>
                                      </p:to>
                                    </p:set>
                                    <p:animEffect transition="in" filter="plus(in)">
                                      <p:cBhvr>
                                        <p:cTn id="148" dur="2000"/>
                                        <p:tgtEl>
                                          <p:spTgt spid="32"/>
                                        </p:tgtEl>
                                      </p:cBhvr>
                                    </p:animEffect>
                                  </p:childTnLst>
                                </p:cTn>
                              </p:par>
                              <p:par>
                                <p:cTn id="149" presetID="13" presetClass="entr" presetSubtype="16" fill="hold" grpId="0" nodeType="withEffect">
                                  <p:stCondLst>
                                    <p:cond delay="0"/>
                                  </p:stCondLst>
                                  <p:childTnLst>
                                    <p:set>
                                      <p:cBhvr>
                                        <p:cTn id="150" dur="1" fill="hold">
                                          <p:stCondLst>
                                            <p:cond delay="0"/>
                                          </p:stCondLst>
                                        </p:cTn>
                                        <p:tgtEl>
                                          <p:spTgt spid="33"/>
                                        </p:tgtEl>
                                        <p:attrNameLst>
                                          <p:attrName>style.visibility</p:attrName>
                                        </p:attrNameLst>
                                      </p:cBhvr>
                                      <p:to>
                                        <p:strVal val="visible"/>
                                      </p:to>
                                    </p:set>
                                    <p:animEffect transition="in" filter="plus(in)">
                                      <p:cBhvr>
                                        <p:cTn id="151" dur="2000"/>
                                        <p:tgtEl>
                                          <p:spTgt spid="33"/>
                                        </p:tgtEl>
                                      </p:cBhvr>
                                    </p:animEffect>
                                  </p:childTnLst>
                                </p:cTn>
                              </p:par>
                              <p:par>
                                <p:cTn id="152" presetID="13" presetClass="entr" presetSubtype="16" fill="hold" grpId="0" nodeType="withEffect">
                                  <p:stCondLst>
                                    <p:cond delay="0"/>
                                  </p:stCondLst>
                                  <p:childTnLst>
                                    <p:set>
                                      <p:cBhvr>
                                        <p:cTn id="153" dur="1" fill="hold">
                                          <p:stCondLst>
                                            <p:cond delay="0"/>
                                          </p:stCondLst>
                                        </p:cTn>
                                        <p:tgtEl>
                                          <p:spTgt spid="34"/>
                                        </p:tgtEl>
                                        <p:attrNameLst>
                                          <p:attrName>style.visibility</p:attrName>
                                        </p:attrNameLst>
                                      </p:cBhvr>
                                      <p:to>
                                        <p:strVal val="visible"/>
                                      </p:to>
                                    </p:set>
                                    <p:animEffect transition="in" filter="plus(in)">
                                      <p:cBhvr>
                                        <p:cTn id="154" dur="2000"/>
                                        <p:tgtEl>
                                          <p:spTgt spid="34"/>
                                        </p:tgtEl>
                                      </p:cBhvr>
                                    </p:animEffect>
                                  </p:childTnLst>
                                </p:cTn>
                              </p:par>
                              <p:par>
                                <p:cTn id="155" presetID="13" presetClass="entr" presetSubtype="16" fill="hold" grpId="0" nodeType="withEffect">
                                  <p:stCondLst>
                                    <p:cond delay="0"/>
                                  </p:stCondLst>
                                  <p:childTnLst>
                                    <p:set>
                                      <p:cBhvr>
                                        <p:cTn id="156" dur="1" fill="hold">
                                          <p:stCondLst>
                                            <p:cond delay="0"/>
                                          </p:stCondLst>
                                        </p:cTn>
                                        <p:tgtEl>
                                          <p:spTgt spid="35"/>
                                        </p:tgtEl>
                                        <p:attrNameLst>
                                          <p:attrName>style.visibility</p:attrName>
                                        </p:attrNameLst>
                                      </p:cBhvr>
                                      <p:to>
                                        <p:strVal val="visible"/>
                                      </p:to>
                                    </p:set>
                                    <p:animEffect transition="in" filter="plus(in)">
                                      <p:cBhvr>
                                        <p:cTn id="157" dur="2000"/>
                                        <p:tgtEl>
                                          <p:spTgt spid="35"/>
                                        </p:tgtEl>
                                      </p:cBhvr>
                                    </p:animEffect>
                                  </p:childTnLst>
                                </p:cTn>
                              </p:par>
                              <p:par>
                                <p:cTn id="158" presetID="13" presetClass="entr" presetSubtype="16" fill="hold" grpId="0" nodeType="withEffect">
                                  <p:stCondLst>
                                    <p:cond delay="0"/>
                                  </p:stCondLst>
                                  <p:childTnLst>
                                    <p:set>
                                      <p:cBhvr>
                                        <p:cTn id="159" dur="1" fill="hold">
                                          <p:stCondLst>
                                            <p:cond delay="0"/>
                                          </p:stCondLst>
                                        </p:cTn>
                                        <p:tgtEl>
                                          <p:spTgt spid="36"/>
                                        </p:tgtEl>
                                        <p:attrNameLst>
                                          <p:attrName>style.visibility</p:attrName>
                                        </p:attrNameLst>
                                      </p:cBhvr>
                                      <p:to>
                                        <p:strVal val="visible"/>
                                      </p:to>
                                    </p:set>
                                    <p:animEffect transition="in" filter="plus(in)">
                                      <p:cBhvr>
                                        <p:cTn id="160" dur="2000"/>
                                        <p:tgtEl>
                                          <p:spTgt spid="36"/>
                                        </p:tgtEl>
                                      </p:cBhvr>
                                    </p:animEffect>
                                  </p:childTnLst>
                                </p:cTn>
                              </p:par>
                              <p:par>
                                <p:cTn id="161" presetID="13" presetClass="entr" presetSubtype="16" fill="hold" grpId="0" nodeType="withEffect">
                                  <p:stCondLst>
                                    <p:cond delay="0"/>
                                  </p:stCondLst>
                                  <p:childTnLst>
                                    <p:set>
                                      <p:cBhvr>
                                        <p:cTn id="162" dur="1" fill="hold">
                                          <p:stCondLst>
                                            <p:cond delay="0"/>
                                          </p:stCondLst>
                                        </p:cTn>
                                        <p:tgtEl>
                                          <p:spTgt spid="37"/>
                                        </p:tgtEl>
                                        <p:attrNameLst>
                                          <p:attrName>style.visibility</p:attrName>
                                        </p:attrNameLst>
                                      </p:cBhvr>
                                      <p:to>
                                        <p:strVal val="visible"/>
                                      </p:to>
                                    </p:set>
                                    <p:animEffect transition="in" filter="plus(in)">
                                      <p:cBhvr>
                                        <p:cTn id="163" dur="2000"/>
                                        <p:tgtEl>
                                          <p:spTgt spid="37"/>
                                        </p:tgtEl>
                                      </p:cBhvr>
                                    </p:animEffect>
                                  </p:childTnLst>
                                </p:cTn>
                              </p:par>
                              <p:par>
                                <p:cTn id="164" presetID="13" presetClass="entr" presetSubtype="16" fill="hold" grpId="0" nodeType="withEffect">
                                  <p:stCondLst>
                                    <p:cond delay="0"/>
                                  </p:stCondLst>
                                  <p:childTnLst>
                                    <p:set>
                                      <p:cBhvr>
                                        <p:cTn id="165" dur="1" fill="hold">
                                          <p:stCondLst>
                                            <p:cond delay="0"/>
                                          </p:stCondLst>
                                        </p:cTn>
                                        <p:tgtEl>
                                          <p:spTgt spid="38"/>
                                        </p:tgtEl>
                                        <p:attrNameLst>
                                          <p:attrName>style.visibility</p:attrName>
                                        </p:attrNameLst>
                                      </p:cBhvr>
                                      <p:to>
                                        <p:strVal val="visible"/>
                                      </p:to>
                                    </p:set>
                                    <p:animEffect transition="in" filter="plus(in)">
                                      <p:cBhvr>
                                        <p:cTn id="166" dur="2000"/>
                                        <p:tgtEl>
                                          <p:spTgt spid="38"/>
                                        </p:tgtEl>
                                      </p:cBhvr>
                                    </p:animEffect>
                                  </p:childTnLst>
                                </p:cTn>
                              </p:par>
                              <p:par>
                                <p:cTn id="167" presetID="13" presetClass="entr" presetSubtype="16" fill="hold" grpId="0" nodeType="withEffect">
                                  <p:stCondLst>
                                    <p:cond delay="0"/>
                                  </p:stCondLst>
                                  <p:childTnLst>
                                    <p:set>
                                      <p:cBhvr>
                                        <p:cTn id="168" dur="1" fill="hold">
                                          <p:stCondLst>
                                            <p:cond delay="0"/>
                                          </p:stCondLst>
                                        </p:cTn>
                                        <p:tgtEl>
                                          <p:spTgt spid="39"/>
                                        </p:tgtEl>
                                        <p:attrNameLst>
                                          <p:attrName>style.visibility</p:attrName>
                                        </p:attrNameLst>
                                      </p:cBhvr>
                                      <p:to>
                                        <p:strVal val="visible"/>
                                      </p:to>
                                    </p:set>
                                    <p:animEffect transition="in" filter="plus(in)">
                                      <p:cBhvr>
                                        <p:cTn id="169" dur="2000"/>
                                        <p:tgtEl>
                                          <p:spTgt spid="39"/>
                                        </p:tgtEl>
                                      </p:cBhvr>
                                    </p:animEffect>
                                  </p:childTnLst>
                                </p:cTn>
                              </p:par>
                              <p:par>
                                <p:cTn id="170" presetID="13" presetClass="entr" presetSubtype="16" fill="hold" grpId="0" nodeType="withEffect">
                                  <p:stCondLst>
                                    <p:cond delay="0"/>
                                  </p:stCondLst>
                                  <p:childTnLst>
                                    <p:set>
                                      <p:cBhvr>
                                        <p:cTn id="171" dur="1" fill="hold">
                                          <p:stCondLst>
                                            <p:cond delay="0"/>
                                          </p:stCondLst>
                                        </p:cTn>
                                        <p:tgtEl>
                                          <p:spTgt spid="40"/>
                                        </p:tgtEl>
                                        <p:attrNameLst>
                                          <p:attrName>style.visibility</p:attrName>
                                        </p:attrNameLst>
                                      </p:cBhvr>
                                      <p:to>
                                        <p:strVal val="visible"/>
                                      </p:to>
                                    </p:set>
                                    <p:animEffect transition="in" filter="plus(in)">
                                      <p:cBhvr>
                                        <p:cTn id="172" dur="2000"/>
                                        <p:tgtEl>
                                          <p:spTgt spid="40"/>
                                        </p:tgtEl>
                                      </p:cBhvr>
                                    </p:animEffect>
                                  </p:childTnLst>
                                </p:cTn>
                              </p:par>
                              <p:par>
                                <p:cTn id="173" presetID="13" presetClass="entr" presetSubtype="16" fill="hold" grpId="0" nodeType="withEffect">
                                  <p:stCondLst>
                                    <p:cond delay="0"/>
                                  </p:stCondLst>
                                  <p:childTnLst>
                                    <p:set>
                                      <p:cBhvr>
                                        <p:cTn id="174" dur="1" fill="hold">
                                          <p:stCondLst>
                                            <p:cond delay="0"/>
                                          </p:stCondLst>
                                        </p:cTn>
                                        <p:tgtEl>
                                          <p:spTgt spid="41"/>
                                        </p:tgtEl>
                                        <p:attrNameLst>
                                          <p:attrName>style.visibility</p:attrName>
                                        </p:attrNameLst>
                                      </p:cBhvr>
                                      <p:to>
                                        <p:strVal val="visible"/>
                                      </p:to>
                                    </p:set>
                                    <p:animEffect transition="in" filter="plus(in)">
                                      <p:cBhvr>
                                        <p:cTn id="175" dur="2000"/>
                                        <p:tgtEl>
                                          <p:spTgt spid="41"/>
                                        </p:tgtEl>
                                      </p:cBhvr>
                                    </p:animEffect>
                                  </p:childTnLst>
                                </p:cTn>
                              </p:par>
                              <p:par>
                                <p:cTn id="176" presetID="13" presetClass="entr" presetSubtype="16" fill="hold" grpId="0" nodeType="withEffect">
                                  <p:stCondLst>
                                    <p:cond delay="0"/>
                                  </p:stCondLst>
                                  <p:childTnLst>
                                    <p:set>
                                      <p:cBhvr>
                                        <p:cTn id="177" dur="1" fill="hold">
                                          <p:stCondLst>
                                            <p:cond delay="0"/>
                                          </p:stCondLst>
                                        </p:cTn>
                                        <p:tgtEl>
                                          <p:spTgt spid="42"/>
                                        </p:tgtEl>
                                        <p:attrNameLst>
                                          <p:attrName>style.visibility</p:attrName>
                                        </p:attrNameLst>
                                      </p:cBhvr>
                                      <p:to>
                                        <p:strVal val="visible"/>
                                      </p:to>
                                    </p:set>
                                    <p:animEffect transition="in" filter="plus(in)">
                                      <p:cBhvr>
                                        <p:cTn id="178" dur="2000"/>
                                        <p:tgtEl>
                                          <p:spTgt spid="42"/>
                                        </p:tgtEl>
                                      </p:cBhvr>
                                    </p:animEffect>
                                  </p:childTnLst>
                                </p:cTn>
                              </p:par>
                              <p:par>
                                <p:cTn id="179" presetID="13" presetClass="entr" presetSubtype="16" fill="hold" grpId="0" nodeType="withEffect">
                                  <p:stCondLst>
                                    <p:cond delay="0"/>
                                  </p:stCondLst>
                                  <p:childTnLst>
                                    <p:set>
                                      <p:cBhvr>
                                        <p:cTn id="180" dur="1" fill="hold">
                                          <p:stCondLst>
                                            <p:cond delay="0"/>
                                          </p:stCondLst>
                                        </p:cTn>
                                        <p:tgtEl>
                                          <p:spTgt spid="43"/>
                                        </p:tgtEl>
                                        <p:attrNameLst>
                                          <p:attrName>style.visibility</p:attrName>
                                        </p:attrNameLst>
                                      </p:cBhvr>
                                      <p:to>
                                        <p:strVal val="visible"/>
                                      </p:to>
                                    </p:set>
                                    <p:animEffect transition="in" filter="plus(in)">
                                      <p:cBhvr>
                                        <p:cTn id="181" dur="2000"/>
                                        <p:tgtEl>
                                          <p:spTgt spid="43"/>
                                        </p:tgtEl>
                                      </p:cBhvr>
                                    </p:animEffect>
                                  </p:childTnLst>
                                </p:cTn>
                              </p:par>
                              <p:par>
                                <p:cTn id="182" presetID="13" presetClass="entr" presetSubtype="16" fill="hold" grpId="0" nodeType="withEffect">
                                  <p:stCondLst>
                                    <p:cond delay="0"/>
                                  </p:stCondLst>
                                  <p:childTnLst>
                                    <p:set>
                                      <p:cBhvr>
                                        <p:cTn id="183" dur="1" fill="hold">
                                          <p:stCondLst>
                                            <p:cond delay="0"/>
                                          </p:stCondLst>
                                        </p:cTn>
                                        <p:tgtEl>
                                          <p:spTgt spid="44"/>
                                        </p:tgtEl>
                                        <p:attrNameLst>
                                          <p:attrName>style.visibility</p:attrName>
                                        </p:attrNameLst>
                                      </p:cBhvr>
                                      <p:to>
                                        <p:strVal val="visible"/>
                                      </p:to>
                                    </p:set>
                                    <p:animEffect transition="in" filter="plus(in)">
                                      <p:cBhvr>
                                        <p:cTn id="184" dur="2000"/>
                                        <p:tgtEl>
                                          <p:spTgt spid="44"/>
                                        </p:tgtEl>
                                      </p:cBhvr>
                                    </p:animEffect>
                                  </p:childTnLst>
                                </p:cTn>
                              </p:par>
                              <p:par>
                                <p:cTn id="185" presetID="13" presetClass="entr" presetSubtype="16" fill="hold" grpId="0" nodeType="withEffect">
                                  <p:stCondLst>
                                    <p:cond delay="0"/>
                                  </p:stCondLst>
                                  <p:childTnLst>
                                    <p:set>
                                      <p:cBhvr>
                                        <p:cTn id="186" dur="1" fill="hold">
                                          <p:stCondLst>
                                            <p:cond delay="0"/>
                                          </p:stCondLst>
                                        </p:cTn>
                                        <p:tgtEl>
                                          <p:spTgt spid="45"/>
                                        </p:tgtEl>
                                        <p:attrNameLst>
                                          <p:attrName>style.visibility</p:attrName>
                                        </p:attrNameLst>
                                      </p:cBhvr>
                                      <p:to>
                                        <p:strVal val="visible"/>
                                      </p:to>
                                    </p:set>
                                    <p:animEffect transition="in" filter="plus(in)">
                                      <p:cBhvr>
                                        <p:cTn id="187" dur="2000"/>
                                        <p:tgtEl>
                                          <p:spTgt spid="45"/>
                                        </p:tgtEl>
                                      </p:cBhvr>
                                    </p:animEffect>
                                  </p:childTnLst>
                                </p:cTn>
                              </p:par>
                              <p:par>
                                <p:cTn id="188" presetID="13" presetClass="entr" presetSubtype="16" fill="hold" grpId="0" nodeType="withEffect">
                                  <p:stCondLst>
                                    <p:cond delay="0"/>
                                  </p:stCondLst>
                                  <p:childTnLst>
                                    <p:set>
                                      <p:cBhvr>
                                        <p:cTn id="189" dur="1" fill="hold">
                                          <p:stCondLst>
                                            <p:cond delay="0"/>
                                          </p:stCondLst>
                                        </p:cTn>
                                        <p:tgtEl>
                                          <p:spTgt spid="46"/>
                                        </p:tgtEl>
                                        <p:attrNameLst>
                                          <p:attrName>style.visibility</p:attrName>
                                        </p:attrNameLst>
                                      </p:cBhvr>
                                      <p:to>
                                        <p:strVal val="visible"/>
                                      </p:to>
                                    </p:set>
                                    <p:animEffect transition="in" filter="plus(in)">
                                      <p:cBhvr>
                                        <p:cTn id="190" dur="2000"/>
                                        <p:tgtEl>
                                          <p:spTgt spid="46"/>
                                        </p:tgtEl>
                                      </p:cBhvr>
                                    </p:animEffect>
                                  </p:childTnLst>
                                </p:cTn>
                              </p:par>
                              <p:par>
                                <p:cTn id="191" presetID="13" presetClass="entr" presetSubtype="16" fill="hold" grpId="0" nodeType="withEffect">
                                  <p:stCondLst>
                                    <p:cond delay="0"/>
                                  </p:stCondLst>
                                  <p:childTnLst>
                                    <p:set>
                                      <p:cBhvr>
                                        <p:cTn id="192" dur="1" fill="hold">
                                          <p:stCondLst>
                                            <p:cond delay="0"/>
                                          </p:stCondLst>
                                        </p:cTn>
                                        <p:tgtEl>
                                          <p:spTgt spid="47"/>
                                        </p:tgtEl>
                                        <p:attrNameLst>
                                          <p:attrName>style.visibility</p:attrName>
                                        </p:attrNameLst>
                                      </p:cBhvr>
                                      <p:to>
                                        <p:strVal val="visible"/>
                                      </p:to>
                                    </p:set>
                                    <p:animEffect transition="in" filter="plus(in)">
                                      <p:cBhvr>
                                        <p:cTn id="193" dur="2000"/>
                                        <p:tgtEl>
                                          <p:spTgt spid="47"/>
                                        </p:tgtEl>
                                      </p:cBhvr>
                                    </p:animEffect>
                                  </p:childTnLst>
                                </p:cTn>
                              </p:par>
                              <p:par>
                                <p:cTn id="194" presetID="13" presetClass="entr" presetSubtype="16" fill="hold" grpId="0" nodeType="withEffect">
                                  <p:stCondLst>
                                    <p:cond delay="0"/>
                                  </p:stCondLst>
                                  <p:childTnLst>
                                    <p:set>
                                      <p:cBhvr>
                                        <p:cTn id="195" dur="1" fill="hold">
                                          <p:stCondLst>
                                            <p:cond delay="0"/>
                                          </p:stCondLst>
                                        </p:cTn>
                                        <p:tgtEl>
                                          <p:spTgt spid="48"/>
                                        </p:tgtEl>
                                        <p:attrNameLst>
                                          <p:attrName>style.visibility</p:attrName>
                                        </p:attrNameLst>
                                      </p:cBhvr>
                                      <p:to>
                                        <p:strVal val="visible"/>
                                      </p:to>
                                    </p:set>
                                    <p:animEffect transition="in" filter="plus(in)">
                                      <p:cBhvr>
                                        <p:cTn id="196" dur="2000"/>
                                        <p:tgtEl>
                                          <p:spTgt spid="48"/>
                                        </p:tgtEl>
                                      </p:cBhvr>
                                    </p:animEffect>
                                  </p:childTnLst>
                                </p:cTn>
                              </p:par>
                              <p:par>
                                <p:cTn id="197" presetID="13" presetClass="entr" presetSubtype="16" fill="hold" grpId="0" nodeType="withEffect">
                                  <p:stCondLst>
                                    <p:cond delay="0"/>
                                  </p:stCondLst>
                                  <p:childTnLst>
                                    <p:set>
                                      <p:cBhvr>
                                        <p:cTn id="198" dur="1" fill="hold">
                                          <p:stCondLst>
                                            <p:cond delay="0"/>
                                          </p:stCondLst>
                                        </p:cTn>
                                        <p:tgtEl>
                                          <p:spTgt spid="49"/>
                                        </p:tgtEl>
                                        <p:attrNameLst>
                                          <p:attrName>style.visibility</p:attrName>
                                        </p:attrNameLst>
                                      </p:cBhvr>
                                      <p:to>
                                        <p:strVal val="visible"/>
                                      </p:to>
                                    </p:set>
                                    <p:animEffect transition="in" filter="plus(in)">
                                      <p:cBhvr>
                                        <p:cTn id="199" dur="2000"/>
                                        <p:tgtEl>
                                          <p:spTgt spid="49"/>
                                        </p:tgtEl>
                                      </p:cBhvr>
                                    </p:animEffect>
                                  </p:childTnLst>
                                </p:cTn>
                              </p:par>
                              <p:par>
                                <p:cTn id="200" presetID="13" presetClass="entr" presetSubtype="16" fill="hold" grpId="0" nodeType="withEffect">
                                  <p:stCondLst>
                                    <p:cond delay="0"/>
                                  </p:stCondLst>
                                  <p:childTnLst>
                                    <p:set>
                                      <p:cBhvr>
                                        <p:cTn id="201" dur="1" fill="hold">
                                          <p:stCondLst>
                                            <p:cond delay="0"/>
                                          </p:stCondLst>
                                        </p:cTn>
                                        <p:tgtEl>
                                          <p:spTgt spid="50"/>
                                        </p:tgtEl>
                                        <p:attrNameLst>
                                          <p:attrName>style.visibility</p:attrName>
                                        </p:attrNameLst>
                                      </p:cBhvr>
                                      <p:to>
                                        <p:strVal val="visible"/>
                                      </p:to>
                                    </p:set>
                                    <p:animEffect transition="in" filter="plus(in)">
                                      <p:cBhvr>
                                        <p:cTn id="202" dur="2000"/>
                                        <p:tgtEl>
                                          <p:spTgt spid="50"/>
                                        </p:tgtEl>
                                      </p:cBhvr>
                                    </p:animEffect>
                                  </p:childTnLst>
                                </p:cTn>
                              </p:par>
                              <p:par>
                                <p:cTn id="203" presetID="13" presetClass="entr" presetSubtype="16" fill="hold" grpId="0" nodeType="withEffect">
                                  <p:stCondLst>
                                    <p:cond delay="0"/>
                                  </p:stCondLst>
                                  <p:childTnLst>
                                    <p:set>
                                      <p:cBhvr>
                                        <p:cTn id="204" dur="1" fill="hold">
                                          <p:stCondLst>
                                            <p:cond delay="0"/>
                                          </p:stCondLst>
                                        </p:cTn>
                                        <p:tgtEl>
                                          <p:spTgt spid="51"/>
                                        </p:tgtEl>
                                        <p:attrNameLst>
                                          <p:attrName>style.visibility</p:attrName>
                                        </p:attrNameLst>
                                      </p:cBhvr>
                                      <p:to>
                                        <p:strVal val="visible"/>
                                      </p:to>
                                    </p:set>
                                    <p:animEffect transition="in" filter="plus(in)">
                                      <p:cBhvr>
                                        <p:cTn id="205" dur="2000"/>
                                        <p:tgtEl>
                                          <p:spTgt spid="51"/>
                                        </p:tgtEl>
                                      </p:cBhvr>
                                    </p:animEffect>
                                  </p:childTnLst>
                                </p:cTn>
                              </p:par>
                              <p:par>
                                <p:cTn id="206" presetID="13" presetClass="entr" presetSubtype="16" fill="hold" grpId="0" nodeType="withEffect">
                                  <p:stCondLst>
                                    <p:cond delay="0"/>
                                  </p:stCondLst>
                                  <p:childTnLst>
                                    <p:set>
                                      <p:cBhvr>
                                        <p:cTn id="207" dur="1" fill="hold">
                                          <p:stCondLst>
                                            <p:cond delay="0"/>
                                          </p:stCondLst>
                                        </p:cTn>
                                        <p:tgtEl>
                                          <p:spTgt spid="52"/>
                                        </p:tgtEl>
                                        <p:attrNameLst>
                                          <p:attrName>style.visibility</p:attrName>
                                        </p:attrNameLst>
                                      </p:cBhvr>
                                      <p:to>
                                        <p:strVal val="visible"/>
                                      </p:to>
                                    </p:set>
                                    <p:animEffect transition="in" filter="plus(in)">
                                      <p:cBhvr>
                                        <p:cTn id="208" dur="2000"/>
                                        <p:tgtEl>
                                          <p:spTgt spid="52"/>
                                        </p:tgtEl>
                                      </p:cBhvr>
                                    </p:animEffect>
                                  </p:childTnLst>
                                </p:cTn>
                              </p:par>
                              <p:par>
                                <p:cTn id="209" presetID="13" presetClass="entr" presetSubtype="16" fill="hold" grpId="0" nodeType="withEffect">
                                  <p:stCondLst>
                                    <p:cond delay="0"/>
                                  </p:stCondLst>
                                  <p:childTnLst>
                                    <p:set>
                                      <p:cBhvr>
                                        <p:cTn id="210" dur="1" fill="hold">
                                          <p:stCondLst>
                                            <p:cond delay="0"/>
                                          </p:stCondLst>
                                        </p:cTn>
                                        <p:tgtEl>
                                          <p:spTgt spid="53"/>
                                        </p:tgtEl>
                                        <p:attrNameLst>
                                          <p:attrName>style.visibility</p:attrName>
                                        </p:attrNameLst>
                                      </p:cBhvr>
                                      <p:to>
                                        <p:strVal val="visible"/>
                                      </p:to>
                                    </p:set>
                                    <p:animEffect transition="in" filter="plus(in)">
                                      <p:cBhvr>
                                        <p:cTn id="211" dur="2000"/>
                                        <p:tgtEl>
                                          <p:spTgt spid="53"/>
                                        </p:tgtEl>
                                      </p:cBhvr>
                                    </p:animEffect>
                                  </p:childTnLst>
                                </p:cTn>
                              </p:par>
                              <p:par>
                                <p:cTn id="212" presetID="13" presetClass="entr" presetSubtype="16" fill="hold" grpId="0" nodeType="withEffect">
                                  <p:stCondLst>
                                    <p:cond delay="0"/>
                                  </p:stCondLst>
                                  <p:childTnLst>
                                    <p:set>
                                      <p:cBhvr>
                                        <p:cTn id="213" dur="1" fill="hold">
                                          <p:stCondLst>
                                            <p:cond delay="0"/>
                                          </p:stCondLst>
                                        </p:cTn>
                                        <p:tgtEl>
                                          <p:spTgt spid="54"/>
                                        </p:tgtEl>
                                        <p:attrNameLst>
                                          <p:attrName>style.visibility</p:attrName>
                                        </p:attrNameLst>
                                      </p:cBhvr>
                                      <p:to>
                                        <p:strVal val="visible"/>
                                      </p:to>
                                    </p:set>
                                    <p:animEffect transition="in" filter="plus(in)">
                                      <p:cBhvr>
                                        <p:cTn id="214" dur="2000"/>
                                        <p:tgtEl>
                                          <p:spTgt spid="54"/>
                                        </p:tgtEl>
                                      </p:cBhvr>
                                    </p:animEffect>
                                  </p:childTnLst>
                                </p:cTn>
                              </p:par>
                              <p:par>
                                <p:cTn id="215" presetID="8" presetClass="emph" presetSubtype="0" fill="hold" grpId="1" nodeType="withEffect">
                                  <p:stCondLst>
                                    <p:cond delay="0"/>
                                  </p:stCondLst>
                                  <p:childTnLst>
                                    <p:animRot by="21600000">
                                      <p:cBhvr>
                                        <p:cTn id="216" dur="2000" fill="hold"/>
                                        <p:tgtEl>
                                          <p:spTgt spid="29"/>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30"/>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1"/>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32"/>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33"/>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34"/>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35"/>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36"/>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37"/>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38"/>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39"/>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40"/>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41"/>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42"/>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43"/>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44"/>
                                        </p:tgtEl>
                                        <p:attrNameLst>
                                          <p:attrName>r</p:attrName>
                                        </p:attrNameLst>
                                      </p:cBhvr>
                                    </p:animRot>
                                  </p:childTnLst>
                                </p:cTn>
                              </p:par>
                              <p:par>
                                <p:cTn id="247" presetID="8" presetClass="emph" presetSubtype="0" fill="hold" grpId="1" nodeType="withEffect">
                                  <p:stCondLst>
                                    <p:cond delay="0"/>
                                  </p:stCondLst>
                                  <p:childTnLst>
                                    <p:animRot by="21600000">
                                      <p:cBhvr>
                                        <p:cTn id="248" dur="2000" fill="hold"/>
                                        <p:tgtEl>
                                          <p:spTgt spid="45"/>
                                        </p:tgtEl>
                                        <p:attrNameLst>
                                          <p:attrName>r</p:attrName>
                                        </p:attrNameLst>
                                      </p:cBhvr>
                                    </p:animRot>
                                  </p:childTnLst>
                                </p:cTn>
                              </p:par>
                              <p:par>
                                <p:cTn id="249" presetID="8" presetClass="emph" presetSubtype="0" fill="hold" grpId="1" nodeType="withEffect">
                                  <p:stCondLst>
                                    <p:cond delay="0"/>
                                  </p:stCondLst>
                                  <p:childTnLst>
                                    <p:animRot by="-21600000">
                                      <p:cBhvr>
                                        <p:cTn id="250" dur="2000" fill="hold"/>
                                        <p:tgtEl>
                                          <p:spTgt spid="46"/>
                                        </p:tgtEl>
                                        <p:attrNameLst>
                                          <p:attrName>r</p:attrName>
                                        </p:attrNameLst>
                                      </p:cBhvr>
                                    </p:animRot>
                                  </p:childTnLst>
                                </p:cTn>
                              </p:par>
                              <p:par>
                                <p:cTn id="251" presetID="8" presetClass="emph" presetSubtype="0" fill="hold" grpId="1" nodeType="withEffect">
                                  <p:stCondLst>
                                    <p:cond delay="0"/>
                                  </p:stCondLst>
                                  <p:childTnLst>
                                    <p:animRot by="21600000">
                                      <p:cBhvr>
                                        <p:cTn id="252" dur="2000" fill="hold"/>
                                        <p:tgtEl>
                                          <p:spTgt spid="47"/>
                                        </p:tgtEl>
                                        <p:attrNameLst>
                                          <p:attrName>r</p:attrName>
                                        </p:attrNameLst>
                                      </p:cBhvr>
                                    </p:animRot>
                                  </p:childTnLst>
                                </p:cTn>
                              </p:par>
                              <p:par>
                                <p:cTn id="253" presetID="8" presetClass="emph" presetSubtype="0" fill="hold" grpId="1" nodeType="withEffect">
                                  <p:stCondLst>
                                    <p:cond delay="0"/>
                                  </p:stCondLst>
                                  <p:childTnLst>
                                    <p:animRot by="-21600000">
                                      <p:cBhvr>
                                        <p:cTn id="254" dur="2000" fill="hold"/>
                                        <p:tgtEl>
                                          <p:spTgt spid="48"/>
                                        </p:tgtEl>
                                        <p:attrNameLst>
                                          <p:attrName>r</p:attrName>
                                        </p:attrNameLst>
                                      </p:cBhvr>
                                    </p:animRot>
                                  </p:childTnLst>
                                </p:cTn>
                              </p:par>
                              <p:par>
                                <p:cTn id="255" presetID="8" presetClass="emph" presetSubtype="0" fill="hold" grpId="1" nodeType="withEffect">
                                  <p:stCondLst>
                                    <p:cond delay="0"/>
                                  </p:stCondLst>
                                  <p:childTnLst>
                                    <p:animRot by="21600000">
                                      <p:cBhvr>
                                        <p:cTn id="256" dur="2000" fill="hold"/>
                                        <p:tgtEl>
                                          <p:spTgt spid="49"/>
                                        </p:tgtEl>
                                        <p:attrNameLst>
                                          <p:attrName>r</p:attrName>
                                        </p:attrNameLst>
                                      </p:cBhvr>
                                    </p:animRot>
                                  </p:childTnLst>
                                </p:cTn>
                              </p:par>
                              <p:par>
                                <p:cTn id="257" presetID="8" presetClass="emph" presetSubtype="0" fill="hold" grpId="1" nodeType="withEffect">
                                  <p:stCondLst>
                                    <p:cond delay="0"/>
                                  </p:stCondLst>
                                  <p:childTnLst>
                                    <p:animRot by="-21600000">
                                      <p:cBhvr>
                                        <p:cTn id="258" dur="2000" fill="hold"/>
                                        <p:tgtEl>
                                          <p:spTgt spid="50"/>
                                        </p:tgtEl>
                                        <p:attrNameLst>
                                          <p:attrName>r</p:attrName>
                                        </p:attrNameLst>
                                      </p:cBhvr>
                                    </p:animRot>
                                  </p:childTnLst>
                                </p:cTn>
                              </p:par>
                              <p:par>
                                <p:cTn id="259" presetID="8" presetClass="emph" presetSubtype="0" fill="hold" grpId="1" nodeType="withEffect">
                                  <p:stCondLst>
                                    <p:cond delay="0"/>
                                  </p:stCondLst>
                                  <p:childTnLst>
                                    <p:animRot by="21600000">
                                      <p:cBhvr>
                                        <p:cTn id="260" dur="2000" fill="hold"/>
                                        <p:tgtEl>
                                          <p:spTgt spid="51"/>
                                        </p:tgtEl>
                                        <p:attrNameLst>
                                          <p:attrName>r</p:attrName>
                                        </p:attrNameLst>
                                      </p:cBhvr>
                                    </p:animRot>
                                  </p:childTnLst>
                                </p:cTn>
                              </p:par>
                              <p:par>
                                <p:cTn id="261" presetID="8" presetClass="emph" presetSubtype="0" fill="hold" grpId="1" nodeType="withEffect">
                                  <p:stCondLst>
                                    <p:cond delay="0"/>
                                  </p:stCondLst>
                                  <p:childTnLst>
                                    <p:animRot by="-21600000">
                                      <p:cBhvr>
                                        <p:cTn id="262" dur="2000" fill="hold"/>
                                        <p:tgtEl>
                                          <p:spTgt spid="52"/>
                                        </p:tgtEl>
                                        <p:attrNameLst>
                                          <p:attrName>r</p:attrName>
                                        </p:attrNameLst>
                                      </p:cBhvr>
                                    </p:animRot>
                                  </p:childTnLst>
                                </p:cTn>
                              </p:par>
                              <p:par>
                                <p:cTn id="263" presetID="8" presetClass="emph" presetSubtype="0" fill="hold" grpId="1" nodeType="withEffect">
                                  <p:stCondLst>
                                    <p:cond delay="0"/>
                                  </p:stCondLst>
                                  <p:childTnLst>
                                    <p:animRot by="21600000">
                                      <p:cBhvr>
                                        <p:cTn id="264" dur="2000" fill="hold"/>
                                        <p:tgtEl>
                                          <p:spTgt spid="53"/>
                                        </p:tgtEl>
                                        <p:attrNameLst>
                                          <p:attrName>r</p:attrName>
                                        </p:attrNameLst>
                                      </p:cBhvr>
                                    </p:animRot>
                                  </p:childTnLst>
                                </p:cTn>
                              </p:par>
                              <p:par>
                                <p:cTn id="265" presetID="8" presetClass="emph" presetSubtype="0" fill="hold" grpId="1" nodeType="withEffect">
                                  <p:stCondLst>
                                    <p:cond delay="0"/>
                                  </p:stCondLst>
                                  <p:childTnLst>
                                    <p:animRot by="-21600000">
                                      <p:cBhvr>
                                        <p:cTn id="266" dur="2000" fill="hold"/>
                                        <p:tgtEl>
                                          <p:spTgt spid="54"/>
                                        </p:tgtEl>
                                        <p:attrNameLst>
                                          <p:attrName>r</p:attrName>
                                        </p:attrNameLst>
                                      </p:cBhvr>
                                    </p:animRot>
                                  </p:childTnLst>
                                </p:cTn>
                              </p:par>
                            </p:childTnLst>
                          </p:cTn>
                        </p:par>
                        <p:par>
                          <p:cTn id="267" fill="hold">
                            <p:stCondLst>
                              <p:cond delay="2000"/>
                            </p:stCondLst>
                            <p:childTnLst>
                              <p:par>
                                <p:cTn id="268" presetID="2" presetClass="exit" presetSubtype="2" fill="hold" grpId="2" nodeType="afterEffect">
                                  <p:stCondLst>
                                    <p:cond delay="0"/>
                                  </p:stCondLst>
                                  <p:childTnLst>
                                    <p:anim calcmode="lin" valueType="num">
                                      <p:cBhvr additive="base">
                                        <p:cTn id="269" dur="2000"/>
                                        <p:tgtEl>
                                          <p:spTgt spid="3"/>
                                        </p:tgtEl>
                                        <p:attrNameLst>
                                          <p:attrName>ppt_x</p:attrName>
                                        </p:attrNameLst>
                                      </p:cBhvr>
                                      <p:tavLst>
                                        <p:tav tm="0">
                                          <p:val>
                                            <p:strVal val="ppt_x"/>
                                          </p:val>
                                        </p:tav>
                                        <p:tav tm="100000">
                                          <p:val>
                                            <p:strVal val="1+ppt_w/2"/>
                                          </p:val>
                                        </p:tav>
                                      </p:tavLst>
                                    </p:anim>
                                    <p:anim calcmode="lin" valueType="num">
                                      <p:cBhvr additive="base">
                                        <p:cTn id="270" dur="2000"/>
                                        <p:tgtEl>
                                          <p:spTgt spid="3"/>
                                        </p:tgtEl>
                                        <p:attrNameLst>
                                          <p:attrName>ppt_y</p:attrName>
                                        </p:attrNameLst>
                                      </p:cBhvr>
                                      <p:tavLst>
                                        <p:tav tm="0">
                                          <p:val>
                                            <p:strVal val="ppt_y"/>
                                          </p:val>
                                        </p:tav>
                                        <p:tav tm="100000">
                                          <p:val>
                                            <p:strVal val="ppt_y"/>
                                          </p:val>
                                        </p:tav>
                                      </p:tavLst>
                                    </p:anim>
                                    <p:set>
                                      <p:cBhvr>
                                        <p:cTn id="271" dur="1" fill="hold">
                                          <p:stCondLst>
                                            <p:cond delay="1999"/>
                                          </p:stCondLst>
                                        </p:cTn>
                                        <p:tgtEl>
                                          <p:spTgt spid="3"/>
                                        </p:tgtEl>
                                        <p:attrNameLst>
                                          <p:attrName>style.visibility</p:attrName>
                                        </p:attrNameLst>
                                      </p:cBhvr>
                                      <p:to>
                                        <p:strVal val="hidden"/>
                                      </p:to>
                                    </p:set>
                                  </p:childTnLst>
                                </p:cTn>
                              </p:par>
                              <p:par>
                                <p:cTn id="272" presetID="2" presetClass="exit" presetSubtype="2" fill="hold" grpId="2" nodeType="withEffect">
                                  <p:stCondLst>
                                    <p:cond delay="0"/>
                                  </p:stCondLst>
                                  <p:childTnLst>
                                    <p:anim calcmode="lin" valueType="num">
                                      <p:cBhvr additive="base">
                                        <p:cTn id="273" dur="2000"/>
                                        <p:tgtEl>
                                          <p:spTgt spid="4"/>
                                        </p:tgtEl>
                                        <p:attrNameLst>
                                          <p:attrName>ppt_x</p:attrName>
                                        </p:attrNameLst>
                                      </p:cBhvr>
                                      <p:tavLst>
                                        <p:tav tm="0">
                                          <p:val>
                                            <p:strVal val="ppt_x"/>
                                          </p:val>
                                        </p:tav>
                                        <p:tav tm="100000">
                                          <p:val>
                                            <p:strVal val="1+ppt_w/2"/>
                                          </p:val>
                                        </p:tav>
                                      </p:tavLst>
                                    </p:anim>
                                    <p:anim calcmode="lin" valueType="num">
                                      <p:cBhvr additive="base">
                                        <p:cTn id="274" dur="2000"/>
                                        <p:tgtEl>
                                          <p:spTgt spid="4"/>
                                        </p:tgtEl>
                                        <p:attrNameLst>
                                          <p:attrName>ppt_y</p:attrName>
                                        </p:attrNameLst>
                                      </p:cBhvr>
                                      <p:tavLst>
                                        <p:tav tm="0">
                                          <p:val>
                                            <p:strVal val="ppt_y"/>
                                          </p:val>
                                        </p:tav>
                                        <p:tav tm="100000">
                                          <p:val>
                                            <p:strVal val="ppt_y"/>
                                          </p:val>
                                        </p:tav>
                                      </p:tavLst>
                                    </p:anim>
                                    <p:set>
                                      <p:cBhvr>
                                        <p:cTn id="275" dur="1" fill="hold">
                                          <p:stCondLst>
                                            <p:cond delay="1999"/>
                                          </p:stCondLst>
                                        </p:cTn>
                                        <p:tgtEl>
                                          <p:spTgt spid="4"/>
                                        </p:tgtEl>
                                        <p:attrNameLst>
                                          <p:attrName>style.visibility</p:attrName>
                                        </p:attrNameLst>
                                      </p:cBhvr>
                                      <p:to>
                                        <p:strVal val="hidden"/>
                                      </p:to>
                                    </p:set>
                                  </p:childTnLst>
                                </p:cTn>
                              </p:par>
                              <p:par>
                                <p:cTn id="276" presetID="2" presetClass="exit" presetSubtype="2" fill="hold" grpId="2" nodeType="withEffect">
                                  <p:stCondLst>
                                    <p:cond delay="0"/>
                                  </p:stCondLst>
                                  <p:childTnLst>
                                    <p:anim calcmode="lin" valueType="num">
                                      <p:cBhvr additive="base">
                                        <p:cTn id="277" dur="2000"/>
                                        <p:tgtEl>
                                          <p:spTgt spid="5"/>
                                        </p:tgtEl>
                                        <p:attrNameLst>
                                          <p:attrName>ppt_x</p:attrName>
                                        </p:attrNameLst>
                                      </p:cBhvr>
                                      <p:tavLst>
                                        <p:tav tm="0">
                                          <p:val>
                                            <p:strVal val="ppt_x"/>
                                          </p:val>
                                        </p:tav>
                                        <p:tav tm="100000">
                                          <p:val>
                                            <p:strVal val="1+ppt_w/2"/>
                                          </p:val>
                                        </p:tav>
                                      </p:tavLst>
                                    </p:anim>
                                    <p:anim calcmode="lin" valueType="num">
                                      <p:cBhvr additive="base">
                                        <p:cTn id="278" dur="2000"/>
                                        <p:tgtEl>
                                          <p:spTgt spid="5"/>
                                        </p:tgtEl>
                                        <p:attrNameLst>
                                          <p:attrName>ppt_y</p:attrName>
                                        </p:attrNameLst>
                                      </p:cBhvr>
                                      <p:tavLst>
                                        <p:tav tm="0">
                                          <p:val>
                                            <p:strVal val="ppt_y"/>
                                          </p:val>
                                        </p:tav>
                                        <p:tav tm="100000">
                                          <p:val>
                                            <p:strVal val="ppt_y"/>
                                          </p:val>
                                        </p:tav>
                                      </p:tavLst>
                                    </p:anim>
                                    <p:set>
                                      <p:cBhvr>
                                        <p:cTn id="279" dur="1" fill="hold">
                                          <p:stCondLst>
                                            <p:cond delay="1999"/>
                                          </p:stCondLst>
                                        </p:cTn>
                                        <p:tgtEl>
                                          <p:spTgt spid="5"/>
                                        </p:tgtEl>
                                        <p:attrNameLst>
                                          <p:attrName>style.visibility</p:attrName>
                                        </p:attrNameLst>
                                      </p:cBhvr>
                                      <p:to>
                                        <p:strVal val="hidden"/>
                                      </p:to>
                                    </p:set>
                                  </p:childTnLst>
                                </p:cTn>
                              </p:par>
                              <p:par>
                                <p:cTn id="280" presetID="2" presetClass="exit" presetSubtype="2" fill="hold" grpId="2" nodeType="withEffect">
                                  <p:stCondLst>
                                    <p:cond delay="0"/>
                                  </p:stCondLst>
                                  <p:childTnLst>
                                    <p:anim calcmode="lin" valueType="num">
                                      <p:cBhvr additive="base">
                                        <p:cTn id="281" dur="2000"/>
                                        <p:tgtEl>
                                          <p:spTgt spid="6"/>
                                        </p:tgtEl>
                                        <p:attrNameLst>
                                          <p:attrName>ppt_x</p:attrName>
                                        </p:attrNameLst>
                                      </p:cBhvr>
                                      <p:tavLst>
                                        <p:tav tm="0">
                                          <p:val>
                                            <p:strVal val="ppt_x"/>
                                          </p:val>
                                        </p:tav>
                                        <p:tav tm="100000">
                                          <p:val>
                                            <p:strVal val="1+ppt_w/2"/>
                                          </p:val>
                                        </p:tav>
                                      </p:tavLst>
                                    </p:anim>
                                    <p:anim calcmode="lin" valueType="num">
                                      <p:cBhvr additive="base">
                                        <p:cTn id="282" dur="2000"/>
                                        <p:tgtEl>
                                          <p:spTgt spid="6"/>
                                        </p:tgtEl>
                                        <p:attrNameLst>
                                          <p:attrName>ppt_y</p:attrName>
                                        </p:attrNameLst>
                                      </p:cBhvr>
                                      <p:tavLst>
                                        <p:tav tm="0">
                                          <p:val>
                                            <p:strVal val="ppt_y"/>
                                          </p:val>
                                        </p:tav>
                                        <p:tav tm="100000">
                                          <p:val>
                                            <p:strVal val="ppt_y"/>
                                          </p:val>
                                        </p:tav>
                                      </p:tavLst>
                                    </p:anim>
                                    <p:set>
                                      <p:cBhvr>
                                        <p:cTn id="283" dur="1" fill="hold">
                                          <p:stCondLst>
                                            <p:cond delay="1999"/>
                                          </p:stCondLst>
                                        </p:cTn>
                                        <p:tgtEl>
                                          <p:spTgt spid="6"/>
                                        </p:tgtEl>
                                        <p:attrNameLst>
                                          <p:attrName>style.visibility</p:attrName>
                                        </p:attrNameLst>
                                      </p:cBhvr>
                                      <p:to>
                                        <p:strVal val="hidden"/>
                                      </p:to>
                                    </p:set>
                                  </p:childTnLst>
                                </p:cTn>
                              </p:par>
                              <p:par>
                                <p:cTn id="284" presetID="2" presetClass="exit" presetSubtype="2" fill="hold" grpId="2" nodeType="withEffect">
                                  <p:stCondLst>
                                    <p:cond delay="0"/>
                                  </p:stCondLst>
                                  <p:childTnLst>
                                    <p:anim calcmode="lin" valueType="num">
                                      <p:cBhvr additive="base">
                                        <p:cTn id="285" dur="2000"/>
                                        <p:tgtEl>
                                          <p:spTgt spid="7"/>
                                        </p:tgtEl>
                                        <p:attrNameLst>
                                          <p:attrName>ppt_x</p:attrName>
                                        </p:attrNameLst>
                                      </p:cBhvr>
                                      <p:tavLst>
                                        <p:tav tm="0">
                                          <p:val>
                                            <p:strVal val="ppt_x"/>
                                          </p:val>
                                        </p:tav>
                                        <p:tav tm="100000">
                                          <p:val>
                                            <p:strVal val="1+ppt_w/2"/>
                                          </p:val>
                                        </p:tav>
                                      </p:tavLst>
                                    </p:anim>
                                    <p:anim calcmode="lin" valueType="num">
                                      <p:cBhvr additive="base">
                                        <p:cTn id="286" dur="2000"/>
                                        <p:tgtEl>
                                          <p:spTgt spid="7"/>
                                        </p:tgtEl>
                                        <p:attrNameLst>
                                          <p:attrName>ppt_y</p:attrName>
                                        </p:attrNameLst>
                                      </p:cBhvr>
                                      <p:tavLst>
                                        <p:tav tm="0">
                                          <p:val>
                                            <p:strVal val="ppt_y"/>
                                          </p:val>
                                        </p:tav>
                                        <p:tav tm="100000">
                                          <p:val>
                                            <p:strVal val="ppt_y"/>
                                          </p:val>
                                        </p:tav>
                                      </p:tavLst>
                                    </p:anim>
                                    <p:set>
                                      <p:cBhvr>
                                        <p:cTn id="287" dur="1" fill="hold">
                                          <p:stCondLst>
                                            <p:cond delay="1999"/>
                                          </p:stCondLst>
                                        </p:cTn>
                                        <p:tgtEl>
                                          <p:spTgt spid="7"/>
                                        </p:tgtEl>
                                        <p:attrNameLst>
                                          <p:attrName>style.visibility</p:attrName>
                                        </p:attrNameLst>
                                      </p:cBhvr>
                                      <p:to>
                                        <p:strVal val="hidden"/>
                                      </p:to>
                                    </p:set>
                                  </p:childTnLst>
                                </p:cTn>
                              </p:par>
                              <p:par>
                                <p:cTn id="288" presetID="2" presetClass="exit" presetSubtype="2" fill="hold" grpId="2" nodeType="withEffect">
                                  <p:stCondLst>
                                    <p:cond delay="0"/>
                                  </p:stCondLst>
                                  <p:childTnLst>
                                    <p:anim calcmode="lin" valueType="num">
                                      <p:cBhvr additive="base">
                                        <p:cTn id="289" dur="2000"/>
                                        <p:tgtEl>
                                          <p:spTgt spid="8"/>
                                        </p:tgtEl>
                                        <p:attrNameLst>
                                          <p:attrName>ppt_x</p:attrName>
                                        </p:attrNameLst>
                                      </p:cBhvr>
                                      <p:tavLst>
                                        <p:tav tm="0">
                                          <p:val>
                                            <p:strVal val="ppt_x"/>
                                          </p:val>
                                        </p:tav>
                                        <p:tav tm="100000">
                                          <p:val>
                                            <p:strVal val="1+ppt_w/2"/>
                                          </p:val>
                                        </p:tav>
                                      </p:tavLst>
                                    </p:anim>
                                    <p:anim calcmode="lin" valueType="num">
                                      <p:cBhvr additive="base">
                                        <p:cTn id="290" dur="2000"/>
                                        <p:tgtEl>
                                          <p:spTgt spid="8"/>
                                        </p:tgtEl>
                                        <p:attrNameLst>
                                          <p:attrName>ppt_y</p:attrName>
                                        </p:attrNameLst>
                                      </p:cBhvr>
                                      <p:tavLst>
                                        <p:tav tm="0">
                                          <p:val>
                                            <p:strVal val="ppt_y"/>
                                          </p:val>
                                        </p:tav>
                                        <p:tav tm="100000">
                                          <p:val>
                                            <p:strVal val="ppt_y"/>
                                          </p:val>
                                        </p:tav>
                                      </p:tavLst>
                                    </p:anim>
                                    <p:set>
                                      <p:cBhvr>
                                        <p:cTn id="291" dur="1" fill="hold">
                                          <p:stCondLst>
                                            <p:cond delay="1999"/>
                                          </p:stCondLst>
                                        </p:cTn>
                                        <p:tgtEl>
                                          <p:spTgt spid="8"/>
                                        </p:tgtEl>
                                        <p:attrNameLst>
                                          <p:attrName>style.visibility</p:attrName>
                                        </p:attrNameLst>
                                      </p:cBhvr>
                                      <p:to>
                                        <p:strVal val="hidden"/>
                                      </p:to>
                                    </p:set>
                                  </p:childTnLst>
                                </p:cTn>
                              </p:par>
                              <p:par>
                                <p:cTn id="292" presetID="2" presetClass="exit" presetSubtype="2" fill="hold" grpId="2" nodeType="withEffect">
                                  <p:stCondLst>
                                    <p:cond delay="0"/>
                                  </p:stCondLst>
                                  <p:childTnLst>
                                    <p:anim calcmode="lin" valueType="num">
                                      <p:cBhvr additive="base">
                                        <p:cTn id="293" dur="2000"/>
                                        <p:tgtEl>
                                          <p:spTgt spid="9"/>
                                        </p:tgtEl>
                                        <p:attrNameLst>
                                          <p:attrName>ppt_x</p:attrName>
                                        </p:attrNameLst>
                                      </p:cBhvr>
                                      <p:tavLst>
                                        <p:tav tm="0">
                                          <p:val>
                                            <p:strVal val="ppt_x"/>
                                          </p:val>
                                        </p:tav>
                                        <p:tav tm="100000">
                                          <p:val>
                                            <p:strVal val="1+ppt_w/2"/>
                                          </p:val>
                                        </p:tav>
                                      </p:tavLst>
                                    </p:anim>
                                    <p:anim calcmode="lin" valueType="num">
                                      <p:cBhvr additive="base">
                                        <p:cTn id="294" dur="2000"/>
                                        <p:tgtEl>
                                          <p:spTgt spid="9"/>
                                        </p:tgtEl>
                                        <p:attrNameLst>
                                          <p:attrName>ppt_y</p:attrName>
                                        </p:attrNameLst>
                                      </p:cBhvr>
                                      <p:tavLst>
                                        <p:tav tm="0">
                                          <p:val>
                                            <p:strVal val="ppt_y"/>
                                          </p:val>
                                        </p:tav>
                                        <p:tav tm="100000">
                                          <p:val>
                                            <p:strVal val="ppt_y"/>
                                          </p:val>
                                        </p:tav>
                                      </p:tavLst>
                                    </p:anim>
                                    <p:set>
                                      <p:cBhvr>
                                        <p:cTn id="295" dur="1" fill="hold">
                                          <p:stCondLst>
                                            <p:cond delay="1999"/>
                                          </p:stCondLst>
                                        </p:cTn>
                                        <p:tgtEl>
                                          <p:spTgt spid="9"/>
                                        </p:tgtEl>
                                        <p:attrNameLst>
                                          <p:attrName>style.visibility</p:attrName>
                                        </p:attrNameLst>
                                      </p:cBhvr>
                                      <p:to>
                                        <p:strVal val="hidden"/>
                                      </p:to>
                                    </p:set>
                                  </p:childTnLst>
                                </p:cTn>
                              </p:par>
                              <p:par>
                                <p:cTn id="296" presetID="2" presetClass="exit" presetSubtype="2" fill="hold" grpId="2" nodeType="withEffect">
                                  <p:stCondLst>
                                    <p:cond delay="0"/>
                                  </p:stCondLst>
                                  <p:childTnLst>
                                    <p:anim calcmode="lin" valueType="num">
                                      <p:cBhvr additive="base">
                                        <p:cTn id="297" dur="2000"/>
                                        <p:tgtEl>
                                          <p:spTgt spid="10"/>
                                        </p:tgtEl>
                                        <p:attrNameLst>
                                          <p:attrName>ppt_x</p:attrName>
                                        </p:attrNameLst>
                                      </p:cBhvr>
                                      <p:tavLst>
                                        <p:tav tm="0">
                                          <p:val>
                                            <p:strVal val="ppt_x"/>
                                          </p:val>
                                        </p:tav>
                                        <p:tav tm="100000">
                                          <p:val>
                                            <p:strVal val="1+ppt_w/2"/>
                                          </p:val>
                                        </p:tav>
                                      </p:tavLst>
                                    </p:anim>
                                    <p:anim calcmode="lin" valueType="num">
                                      <p:cBhvr additive="base">
                                        <p:cTn id="298" dur="2000"/>
                                        <p:tgtEl>
                                          <p:spTgt spid="10"/>
                                        </p:tgtEl>
                                        <p:attrNameLst>
                                          <p:attrName>ppt_y</p:attrName>
                                        </p:attrNameLst>
                                      </p:cBhvr>
                                      <p:tavLst>
                                        <p:tav tm="0">
                                          <p:val>
                                            <p:strVal val="ppt_y"/>
                                          </p:val>
                                        </p:tav>
                                        <p:tav tm="100000">
                                          <p:val>
                                            <p:strVal val="ppt_y"/>
                                          </p:val>
                                        </p:tav>
                                      </p:tavLst>
                                    </p:anim>
                                    <p:set>
                                      <p:cBhvr>
                                        <p:cTn id="299" dur="1" fill="hold">
                                          <p:stCondLst>
                                            <p:cond delay="1999"/>
                                          </p:stCondLst>
                                        </p:cTn>
                                        <p:tgtEl>
                                          <p:spTgt spid="10"/>
                                        </p:tgtEl>
                                        <p:attrNameLst>
                                          <p:attrName>style.visibility</p:attrName>
                                        </p:attrNameLst>
                                      </p:cBhvr>
                                      <p:to>
                                        <p:strVal val="hidden"/>
                                      </p:to>
                                    </p:set>
                                  </p:childTnLst>
                                </p:cTn>
                              </p:par>
                              <p:par>
                                <p:cTn id="300" presetID="2" presetClass="exit" presetSubtype="2" fill="hold" grpId="2" nodeType="withEffect">
                                  <p:stCondLst>
                                    <p:cond delay="0"/>
                                  </p:stCondLst>
                                  <p:childTnLst>
                                    <p:anim calcmode="lin" valueType="num">
                                      <p:cBhvr additive="base">
                                        <p:cTn id="301" dur="2000"/>
                                        <p:tgtEl>
                                          <p:spTgt spid="11"/>
                                        </p:tgtEl>
                                        <p:attrNameLst>
                                          <p:attrName>ppt_x</p:attrName>
                                        </p:attrNameLst>
                                      </p:cBhvr>
                                      <p:tavLst>
                                        <p:tav tm="0">
                                          <p:val>
                                            <p:strVal val="ppt_x"/>
                                          </p:val>
                                        </p:tav>
                                        <p:tav tm="100000">
                                          <p:val>
                                            <p:strVal val="1+ppt_w/2"/>
                                          </p:val>
                                        </p:tav>
                                      </p:tavLst>
                                    </p:anim>
                                    <p:anim calcmode="lin" valueType="num">
                                      <p:cBhvr additive="base">
                                        <p:cTn id="302" dur="2000"/>
                                        <p:tgtEl>
                                          <p:spTgt spid="11"/>
                                        </p:tgtEl>
                                        <p:attrNameLst>
                                          <p:attrName>ppt_y</p:attrName>
                                        </p:attrNameLst>
                                      </p:cBhvr>
                                      <p:tavLst>
                                        <p:tav tm="0">
                                          <p:val>
                                            <p:strVal val="ppt_y"/>
                                          </p:val>
                                        </p:tav>
                                        <p:tav tm="100000">
                                          <p:val>
                                            <p:strVal val="ppt_y"/>
                                          </p:val>
                                        </p:tav>
                                      </p:tavLst>
                                    </p:anim>
                                    <p:set>
                                      <p:cBhvr>
                                        <p:cTn id="303" dur="1" fill="hold">
                                          <p:stCondLst>
                                            <p:cond delay="1999"/>
                                          </p:stCondLst>
                                        </p:cTn>
                                        <p:tgtEl>
                                          <p:spTgt spid="11"/>
                                        </p:tgtEl>
                                        <p:attrNameLst>
                                          <p:attrName>style.visibility</p:attrName>
                                        </p:attrNameLst>
                                      </p:cBhvr>
                                      <p:to>
                                        <p:strVal val="hidden"/>
                                      </p:to>
                                    </p:set>
                                  </p:childTnLst>
                                </p:cTn>
                              </p:par>
                              <p:par>
                                <p:cTn id="304" presetID="2" presetClass="exit" presetSubtype="2" fill="hold" grpId="2" nodeType="withEffect">
                                  <p:stCondLst>
                                    <p:cond delay="0"/>
                                  </p:stCondLst>
                                  <p:childTnLst>
                                    <p:anim calcmode="lin" valueType="num">
                                      <p:cBhvr additive="base">
                                        <p:cTn id="305" dur="2000"/>
                                        <p:tgtEl>
                                          <p:spTgt spid="12"/>
                                        </p:tgtEl>
                                        <p:attrNameLst>
                                          <p:attrName>ppt_x</p:attrName>
                                        </p:attrNameLst>
                                      </p:cBhvr>
                                      <p:tavLst>
                                        <p:tav tm="0">
                                          <p:val>
                                            <p:strVal val="ppt_x"/>
                                          </p:val>
                                        </p:tav>
                                        <p:tav tm="100000">
                                          <p:val>
                                            <p:strVal val="1+ppt_w/2"/>
                                          </p:val>
                                        </p:tav>
                                      </p:tavLst>
                                    </p:anim>
                                    <p:anim calcmode="lin" valueType="num">
                                      <p:cBhvr additive="base">
                                        <p:cTn id="306" dur="2000"/>
                                        <p:tgtEl>
                                          <p:spTgt spid="12"/>
                                        </p:tgtEl>
                                        <p:attrNameLst>
                                          <p:attrName>ppt_y</p:attrName>
                                        </p:attrNameLst>
                                      </p:cBhvr>
                                      <p:tavLst>
                                        <p:tav tm="0">
                                          <p:val>
                                            <p:strVal val="ppt_y"/>
                                          </p:val>
                                        </p:tav>
                                        <p:tav tm="100000">
                                          <p:val>
                                            <p:strVal val="ppt_y"/>
                                          </p:val>
                                        </p:tav>
                                      </p:tavLst>
                                    </p:anim>
                                    <p:set>
                                      <p:cBhvr>
                                        <p:cTn id="307" dur="1" fill="hold">
                                          <p:stCondLst>
                                            <p:cond delay="1999"/>
                                          </p:stCondLst>
                                        </p:cTn>
                                        <p:tgtEl>
                                          <p:spTgt spid="12"/>
                                        </p:tgtEl>
                                        <p:attrNameLst>
                                          <p:attrName>style.visibility</p:attrName>
                                        </p:attrNameLst>
                                      </p:cBhvr>
                                      <p:to>
                                        <p:strVal val="hidden"/>
                                      </p:to>
                                    </p:set>
                                  </p:childTnLst>
                                </p:cTn>
                              </p:par>
                              <p:par>
                                <p:cTn id="308" presetID="2" presetClass="exit" presetSubtype="2" fill="hold" grpId="2" nodeType="withEffect">
                                  <p:stCondLst>
                                    <p:cond delay="0"/>
                                  </p:stCondLst>
                                  <p:childTnLst>
                                    <p:anim calcmode="lin" valueType="num">
                                      <p:cBhvr additive="base">
                                        <p:cTn id="309" dur="2000"/>
                                        <p:tgtEl>
                                          <p:spTgt spid="13"/>
                                        </p:tgtEl>
                                        <p:attrNameLst>
                                          <p:attrName>ppt_x</p:attrName>
                                        </p:attrNameLst>
                                      </p:cBhvr>
                                      <p:tavLst>
                                        <p:tav tm="0">
                                          <p:val>
                                            <p:strVal val="ppt_x"/>
                                          </p:val>
                                        </p:tav>
                                        <p:tav tm="100000">
                                          <p:val>
                                            <p:strVal val="1+ppt_w/2"/>
                                          </p:val>
                                        </p:tav>
                                      </p:tavLst>
                                    </p:anim>
                                    <p:anim calcmode="lin" valueType="num">
                                      <p:cBhvr additive="base">
                                        <p:cTn id="310" dur="2000"/>
                                        <p:tgtEl>
                                          <p:spTgt spid="13"/>
                                        </p:tgtEl>
                                        <p:attrNameLst>
                                          <p:attrName>ppt_y</p:attrName>
                                        </p:attrNameLst>
                                      </p:cBhvr>
                                      <p:tavLst>
                                        <p:tav tm="0">
                                          <p:val>
                                            <p:strVal val="ppt_y"/>
                                          </p:val>
                                        </p:tav>
                                        <p:tav tm="100000">
                                          <p:val>
                                            <p:strVal val="ppt_y"/>
                                          </p:val>
                                        </p:tav>
                                      </p:tavLst>
                                    </p:anim>
                                    <p:set>
                                      <p:cBhvr>
                                        <p:cTn id="311" dur="1" fill="hold">
                                          <p:stCondLst>
                                            <p:cond delay="1999"/>
                                          </p:stCondLst>
                                        </p:cTn>
                                        <p:tgtEl>
                                          <p:spTgt spid="13"/>
                                        </p:tgtEl>
                                        <p:attrNameLst>
                                          <p:attrName>style.visibility</p:attrName>
                                        </p:attrNameLst>
                                      </p:cBhvr>
                                      <p:to>
                                        <p:strVal val="hidden"/>
                                      </p:to>
                                    </p:set>
                                  </p:childTnLst>
                                </p:cTn>
                              </p:par>
                              <p:par>
                                <p:cTn id="312" presetID="2" presetClass="exit" presetSubtype="2" fill="hold" grpId="2" nodeType="withEffect">
                                  <p:stCondLst>
                                    <p:cond delay="0"/>
                                  </p:stCondLst>
                                  <p:childTnLst>
                                    <p:anim calcmode="lin" valueType="num">
                                      <p:cBhvr additive="base">
                                        <p:cTn id="313" dur="2000"/>
                                        <p:tgtEl>
                                          <p:spTgt spid="14"/>
                                        </p:tgtEl>
                                        <p:attrNameLst>
                                          <p:attrName>ppt_x</p:attrName>
                                        </p:attrNameLst>
                                      </p:cBhvr>
                                      <p:tavLst>
                                        <p:tav tm="0">
                                          <p:val>
                                            <p:strVal val="ppt_x"/>
                                          </p:val>
                                        </p:tav>
                                        <p:tav tm="100000">
                                          <p:val>
                                            <p:strVal val="1+ppt_w/2"/>
                                          </p:val>
                                        </p:tav>
                                      </p:tavLst>
                                    </p:anim>
                                    <p:anim calcmode="lin" valueType="num">
                                      <p:cBhvr additive="base">
                                        <p:cTn id="314" dur="2000"/>
                                        <p:tgtEl>
                                          <p:spTgt spid="14"/>
                                        </p:tgtEl>
                                        <p:attrNameLst>
                                          <p:attrName>ppt_y</p:attrName>
                                        </p:attrNameLst>
                                      </p:cBhvr>
                                      <p:tavLst>
                                        <p:tav tm="0">
                                          <p:val>
                                            <p:strVal val="ppt_y"/>
                                          </p:val>
                                        </p:tav>
                                        <p:tav tm="100000">
                                          <p:val>
                                            <p:strVal val="ppt_y"/>
                                          </p:val>
                                        </p:tav>
                                      </p:tavLst>
                                    </p:anim>
                                    <p:set>
                                      <p:cBhvr>
                                        <p:cTn id="315" dur="1" fill="hold">
                                          <p:stCondLst>
                                            <p:cond delay="1999"/>
                                          </p:stCondLst>
                                        </p:cTn>
                                        <p:tgtEl>
                                          <p:spTgt spid="14"/>
                                        </p:tgtEl>
                                        <p:attrNameLst>
                                          <p:attrName>style.visibility</p:attrName>
                                        </p:attrNameLst>
                                      </p:cBhvr>
                                      <p:to>
                                        <p:strVal val="hidden"/>
                                      </p:to>
                                    </p:set>
                                  </p:childTnLst>
                                </p:cTn>
                              </p:par>
                              <p:par>
                                <p:cTn id="316" presetID="2" presetClass="exit" presetSubtype="2" fill="hold" grpId="2" nodeType="withEffect">
                                  <p:stCondLst>
                                    <p:cond delay="0"/>
                                  </p:stCondLst>
                                  <p:childTnLst>
                                    <p:anim calcmode="lin" valueType="num">
                                      <p:cBhvr additive="base">
                                        <p:cTn id="317" dur="2000"/>
                                        <p:tgtEl>
                                          <p:spTgt spid="15"/>
                                        </p:tgtEl>
                                        <p:attrNameLst>
                                          <p:attrName>ppt_x</p:attrName>
                                        </p:attrNameLst>
                                      </p:cBhvr>
                                      <p:tavLst>
                                        <p:tav tm="0">
                                          <p:val>
                                            <p:strVal val="ppt_x"/>
                                          </p:val>
                                        </p:tav>
                                        <p:tav tm="100000">
                                          <p:val>
                                            <p:strVal val="1+ppt_w/2"/>
                                          </p:val>
                                        </p:tav>
                                      </p:tavLst>
                                    </p:anim>
                                    <p:anim calcmode="lin" valueType="num">
                                      <p:cBhvr additive="base">
                                        <p:cTn id="318" dur="2000"/>
                                        <p:tgtEl>
                                          <p:spTgt spid="15"/>
                                        </p:tgtEl>
                                        <p:attrNameLst>
                                          <p:attrName>ppt_y</p:attrName>
                                        </p:attrNameLst>
                                      </p:cBhvr>
                                      <p:tavLst>
                                        <p:tav tm="0">
                                          <p:val>
                                            <p:strVal val="ppt_y"/>
                                          </p:val>
                                        </p:tav>
                                        <p:tav tm="100000">
                                          <p:val>
                                            <p:strVal val="ppt_y"/>
                                          </p:val>
                                        </p:tav>
                                      </p:tavLst>
                                    </p:anim>
                                    <p:set>
                                      <p:cBhvr>
                                        <p:cTn id="319" dur="1" fill="hold">
                                          <p:stCondLst>
                                            <p:cond delay="1999"/>
                                          </p:stCondLst>
                                        </p:cTn>
                                        <p:tgtEl>
                                          <p:spTgt spid="15"/>
                                        </p:tgtEl>
                                        <p:attrNameLst>
                                          <p:attrName>style.visibility</p:attrName>
                                        </p:attrNameLst>
                                      </p:cBhvr>
                                      <p:to>
                                        <p:strVal val="hidden"/>
                                      </p:to>
                                    </p:set>
                                  </p:childTnLst>
                                </p:cTn>
                              </p:par>
                              <p:par>
                                <p:cTn id="320" presetID="2" presetClass="exit" presetSubtype="2" fill="hold" grpId="2" nodeType="withEffect">
                                  <p:stCondLst>
                                    <p:cond delay="0"/>
                                  </p:stCondLst>
                                  <p:childTnLst>
                                    <p:anim calcmode="lin" valueType="num">
                                      <p:cBhvr additive="base">
                                        <p:cTn id="321" dur="2000"/>
                                        <p:tgtEl>
                                          <p:spTgt spid="16"/>
                                        </p:tgtEl>
                                        <p:attrNameLst>
                                          <p:attrName>ppt_x</p:attrName>
                                        </p:attrNameLst>
                                      </p:cBhvr>
                                      <p:tavLst>
                                        <p:tav tm="0">
                                          <p:val>
                                            <p:strVal val="ppt_x"/>
                                          </p:val>
                                        </p:tav>
                                        <p:tav tm="100000">
                                          <p:val>
                                            <p:strVal val="1+ppt_w/2"/>
                                          </p:val>
                                        </p:tav>
                                      </p:tavLst>
                                    </p:anim>
                                    <p:anim calcmode="lin" valueType="num">
                                      <p:cBhvr additive="base">
                                        <p:cTn id="322" dur="2000"/>
                                        <p:tgtEl>
                                          <p:spTgt spid="16"/>
                                        </p:tgtEl>
                                        <p:attrNameLst>
                                          <p:attrName>ppt_y</p:attrName>
                                        </p:attrNameLst>
                                      </p:cBhvr>
                                      <p:tavLst>
                                        <p:tav tm="0">
                                          <p:val>
                                            <p:strVal val="ppt_y"/>
                                          </p:val>
                                        </p:tav>
                                        <p:tav tm="100000">
                                          <p:val>
                                            <p:strVal val="ppt_y"/>
                                          </p:val>
                                        </p:tav>
                                      </p:tavLst>
                                    </p:anim>
                                    <p:set>
                                      <p:cBhvr>
                                        <p:cTn id="323" dur="1" fill="hold">
                                          <p:stCondLst>
                                            <p:cond delay="1999"/>
                                          </p:stCondLst>
                                        </p:cTn>
                                        <p:tgtEl>
                                          <p:spTgt spid="16"/>
                                        </p:tgtEl>
                                        <p:attrNameLst>
                                          <p:attrName>style.visibility</p:attrName>
                                        </p:attrNameLst>
                                      </p:cBhvr>
                                      <p:to>
                                        <p:strVal val="hidden"/>
                                      </p:to>
                                    </p:set>
                                  </p:childTnLst>
                                </p:cTn>
                              </p:par>
                              <p:par>
                                <p:cTn id="324" presetID="2" presetClass="exit" presetSubtype="2" fill="hold" grpId="2" nodeType="withEffect">
                                  <p:stCondLst>
                                    <p:cond delay="0"/>
                                  </p:stCondLst>
                                  <p:childTnLst>
                                    <p:anim calcmode="lin" valueType="num">
                                      <p:cBhvr additive="base">
                                        <p:cTn id="325" dur="2000"/>
                                        <p:tgtEl>
                                          <p:spTgt spid="17"/>
                                        </p:tgtEl>
                                        <p:attrNameLst>
                                          <p:attrName>ppt_x</p:attrName>
                                        </p:attrNameLst>
                                      </p:cBhvr>
                                      <p:tavLst>
                                        <p:tav tm="0">
                                          <p:val>
                                            <p:strVal val="ppt_x"/>
                                          </p:val>
                                        </p:tav>
                                        <p:tav tm="100000">
                                          <p:val>
                                            <p:strVal val="1+ppt_w/2"/>
                                          </p:val>
                                        </p:tav>
                                      </p:tavLst>
                                    </p:anim>
                                    <p:anim calcmode="lin" valueType="num">
                                      <p:cBhvr additive="base">
                                        <p:cTn id="326" dur="2000"/>
                                        <p:tgtEl>
                                          <p:spTgt spid="17"/>
                                        </p:tgtEl>
                                        <p:attrNameLst>
                                          <p:attrName>ppt_y</p:attrName>
                                        </p:attrNameLst>
                                      </p:cBhvr>
                                      <p:tavLst>
                                        <p:tav tm="0">
                                          <p:val>
                                            <p:strVal val="ppt_y"/>
                                          </p:val>
                                        </p:tav>
                                        <p:tav tm="100000">
                                          <p:val>
                                            <p:strVal val="ppt_y"/>
                                          </p:val>
                                        </p:tav>
                                      </p:tavLst>
                                    </p:anim>
                                    <p:set>
                                      <p:cBhvr>
                                        <p:cTn id="327" dur="1" fill="hold">
                                          <p:stCondLst>
                                            <p:cond delay="1999"/>
                                          </p:stCondLst>
                                        </p:cTn>
                                        <p:tgtEl>
                                          <p:spTgt spid="17"/>
                                        </p:tgtEl>
                                        <p:attrNameLst>
                                          <p:attrName>style.visibility</p:attrName>
                                        </p:attrNameLst>
                                      </p:cBhvr>
                                      <p:to>
                                        <p:strVal val="hidden"/>
                                      </p:to>
                                    </p:set>
                                  </p:childTnLst>
                                </p:cTn>
                              </p:par>
                              <p:par>
                                <p:cTn id="328" presetID="2" presetClass="exit" presetSubtype="2" fill="hold" grpId="2" nodeType="withEffect">
                                  <p:stCondLst>
                                    <p:cond delay="0"/>
                                  </p:stCondLst>
                                  <p:childTnLst>
                                    <p:anim calcmode="lin" valueType="num">
                                      <p:cBhvr additive="base">
                                        <p:cTn id="329" dur="2000"/>
                                        <p:tgtEl>
                                          <p:spTgt spid="18"/>
                                        </p:tgtEl>
                                        <p:attrNameLst>
                                          <p:attrName>ppt_x</p:attrName>
                                        </p:attrNameLst>
                                      </p:cBhvr>
                                      <p:tavLst>
                                        <p:tav tm="0">
                                          <p:val>
                                            <p:strVal val="ppt_x"/>
                                          </p:val>
                                        </p:tav>
                                        <p:tav tm="100000">
                                          <p:val>
                                            <p:strVal val="1+ppt_w/2"/>
                                          </p:val>
                                        </p:tav>
                                      </p:tavLst>
                                    </p:anim>
                                    <p:anim calcmode="lin" valueType="num">
                                      <p:cBhvr additive="base">
                                        <p:cTn id="330" dur="2000"/>
                                        <p:tgtEl>
                                          <p:spTgt spid="18"/>
                                        </p:tgtEl>
                                        <p:attrNameLst>
                                          <p:attrName>ppt_y</p:attrName>
                                        </p:attrNameLst>
                                      </p:cBhvr>
                                      <p:tavLst>
                                        <p:tav tm="0">
                                          <p:val>
                                            <p:strVal val="ppt_y"/>
                                          </p:val>
                                        </p:tav>
                                        <p:tav tm="100000">
                                          <p:val>
                                            <p:strVal val="ppt_y"/>
                                          </p:val>
                                        </p:tav>
                                      </p:tavLst>
                                    </p:anim>
                                    <p:set>
                                      <p:cBhvr>
                                        <p:cTn id="331" dur="1" fill="hold">
                                          <p:stCondLst>
                                            <p:cond delay="1999"/>
                                          </p:stCondLst>
                                        </p:cTn>
                                        <p:tgtEl>
                                          <p:spTgt spid="18"/>
                                        </p:tgtEl>
                                        <p:attrNameLst>
                                          <p:attrName>style.visibility</p:attrName>
                                        </p:attrNameLst>
                                      </p:cBhvr>
                                      <p:to>
                                        <p:strVal val="hidden"/>
                                      </p:to>
                                    </p:set>
                                  </p:childTnLst>
                                </p:cTn>
                              </p:par>
                              <p:par>
                                <p:cTn id="332" presetID="2" presetClass="exit" presetSubtype="2" fill="hold" grpId="2" nodeType="withEffect">
                                  <p:stCondLst>
                                    <p:cond delay="0"/>
                                  </p:stCondLst>
                                  <p:childTnLst>
                                    <p:anim calcmode="lin" valueType="num">
                                      <p:cBhvr additive="base">
                                        <p:cTn id="333" dur="2000"/>
                                        <p:tgtEl>
                                          <p:spTgt spid="19"/>
                                        </p:tgtEl>
                                        <p:attrNameLst>
                                          <p:attrName>ppt_x</p:attrName>
                                        </p:attrNameLst>
                                      </p:cBhvr>
                                      <p:tavLst>
                                        <p:tav tm="0">
                                          <p:val>
                                            <p:strVal val="ppt_x"/>
                                          </p:val>
                                        </p:tav>
                                        <p:tav tm="100000">
                                          <p:val>
                                            <p:strVal val="1+ppt_w/2"/>
                                          </p:val>
                                        </p:tav>
                                      </p:tavLst>
                                    </p:anim>
                                    <p:anim calcmode="lin" valueType="num">
                                      <p:cBhvr additive="base">
                                        <p:cTn id="334" dur="2000"/>
                                        <p:tgtEl>
                                          <p:spTgt spid="19"/>
                                        </p:tgtEl>
                                        <p:attrNameLst>
                                          <p:attrName>ppt_y</p:attrName>
                                        </p:attrNameLst>
                                      </p:cBhvr>
                                      <p:tavLst>
                                        <p:tav tm="0">
                                          <p:val>
                                            <p:strVal val="ppt_y"/>
                                          </p:val>
                                        </p:tav>
                                        <p:tav tm="100000">
                                          <p:val>
                                            <p:strVal val="ppt_y"/>
                                          </p:val>
                                        </p:tav>
                                      </p:tavLst>
                                    </p:anim>
                                    <p:set>
                                      <p:cBhvr>
                                        <p:cTn id="335" dur="1" fill="hold">
                                          <p:stCondLst>
                                            <p:cond delay="1999"/>
                                          </p:stCondLst>
                                        </p:cTn>
                                        <p:tgtEl>
                                          <p:spTgt spid="19"/>
                                        </p:tgtEl>
                                        <p:attrNameLst>
                                          <p:attrName>style.visibility</p:attrName>
                                        </p:attrNameLst>
                                      </p:cBhvr>
                                      <p:to>
                                        <p:strVal val="hidden"/>
                                      </p:to>
                                    </p:set>
                                  </p:childTnLst>
                                </p:cTn>
                              </p:par>
                              <p:par>
                                <p:cTn id="336" presetID="2" presetClass="exit" presetSubtype="2" fill="hold" grpId="2" nodeType="withEffect">
                                  <p:stCondLst>
                                    <p:cond delay="0"/>
                                  </p:stCondLst>
                                  <p:childTnLst>
                                    <p:anim calcmode="lin" valueType="num">
                                      <p:cBhvr additive="base">
                                        <p:cTn id="337" dur="2000"/>
                                        <p:tgtEl>
                                          <p:spTgt spid="20"/>
                                        </p:tgtEl>
                                        <p:attrNameLst>
                                          <p:attrName>ppt_x</p:attrName>
                                        </p:attrNameLst>
                                      </p:cBhvr>
                                      <p:tavLst>
                                        <p:tav tm="0">
                                          <p:val>
                                            <p:strVal val="ppt_x"/>
                                          </p:val>
                                        </p:tav>
                                        <p:tav tm="100000">
                                          <p:val>
                                            <p:strVal val="1+ppt_w/2"/>
                                          </p:val>
                                        </p:tav>
                                      </p:tavLst>
                                    </p:anim>
                                    <p:anim calcmode="lin" valueType="num">
                                      <p:cBhvr additive="base">
                                        <p:cTn id="338" dur="2000"/>
                                        <p:tgtEl>
                                          <p:spTgt spid="20"/>
                                        </p:tgtEl>
                                        <p:attrNameLst>
                                          <p:attrName>ppt_y</p:attrName>
                                        </p:attrNameLst>
                                      </p:cBhvr>
                                      <p:tavLst>
                                        <p:tav tm="0">
                                          <p:val>
                                            <p:strVal val="ppt_y"/>
                                          </p:val>
                                        </p:tav>
                                        <p:tav tm="100000">
                                          <p:val>
                                            <p:strVal val="ppt_y"/>
                                          </p:val>
                                        </p:tav>
                                      </p:tavLst>
                                    </p:anim>
                                    <p:set>
                                      <p:cBhvr>
                                        <p:cTn id="339" dur="1" fill="hold">
                                          <p:stCondLst>
                                            <p:cond delay="1999"/>
                                          </p:stCondLst>
                                        </p:cTn>
                                        <p:tgtEl>
                                          <p:spTgt spid="20"/>
                                        </p:tgtEl>
                                        <p:attrNameLst>
                                          <p:attrName>style.visibility</p:attrName>
                                        </p:attrNameLst>
                                      </p:cBhvr>
                                      <p:to>
                                        <p:strVal val="hidden"/>
                                      </p:to>
                                    </p:set>
                                  </p:childTnLst>
                                </p:cTn>
                              </p:par>
                              <p:par>
                                <p:cTn id="340" presetID="2" presetClass="exit" presetSubtype="2" fill="hold" grpId="2" nodeType="withEffect">
                                  <p:stCondLst>
                                    <p:cond delay="0"/>
                                  </p:stCondLst>
                                  <p:childTnLst>
                                    <p:anim calcmode="lin" valueType="num">
                                      <p:cBhvr additive="base">
                                        <p:cTn id="341" dur="2000"/>
                                        <p:tgtEl>
                                          <p:spTgt spid="21"/>
                                        </p:tgtEl>
                                        <p:attrNameLst>
                                          <p:attrName>ppt_x</p:attrName>
                                        </p:attrNameLst>
                                      </p:cBhvr>
                                      <p:tavLst>
                                        <p:tav tm="0">
                                          <p:val>
                                            <p:strVal val="ppt_x"/>
                                          </p:val>
                                        </p:tav>
                                        <p:tav tm="100000">
                                          <p:val>
                                            <p:strVal val="1+ppt_w/2"/>
                                          </p:val>
                                        </p:tav>
                                      </p:tavLst>
                                    </p:anim>
                                    <p:anim calcmode="lin" valueType="num">
                                      <p:cBhvr additive="base">
                                        <p:cTn id="342" dur="2000"/>
                                        <p:tgtEl>
                                          <p:spTgt spid="21"/>
                                        </p:tgtEl>
                                        <p:attrNameLst>
                                          <p:attrName>ppt_y</p:attrName>
                                        </p:attrNameLst>
                                      </p:cBhvr>
                                      <p:tavLst>
                                        <p:tav tm="0">
                                          <p:val>
                                            <p:strVal val="ppt_y"/>
                                          </p:val>
                                        </p:tav>
                                        <p:tav tm="100000">
                                          <p:val>
                                            <p:strVal val="ppt_y"/>
                                          </p:val>
                                        </p:tav>
                                      </p:tavLst>
                                    </p:anim>
                                    <p:set>
                                      <p:cBhvr>
                                        <p:cTn id="343" dur="1" fill="hold">
                                          <p:stCondLst>
                                            <p:cond delay="1999"/>
                                          </p:stCondLst>
                                        </p:cTn>
                                        <p:tgtEl>
                                          <p:spTgt spid="21"/>
                                        </p:tgtEl>
                                        <p:attrNameLst>
                                          <p:attrName>style.visibility</p:attrName>
                                        </p:attrNameLst>
                                      </p:cBhvr>
                                      <p:to>
                                        <p:strVal val="hidden"/>
                                      </p:to>
                                    </p:set>
                                  </p:childTnLst>
                                </p:cTn>
                              </p:par>
                              <p:par>
                                <p:cTn id="344" presetID="2" presetClass="exit" presetSubtype="2" fill="hold" grpId="2" nodeType="withEffect">
                                  <p:stCondLst>
                                    <p:cond delay="0"/>
                                  </p:stCondLst>
                                  <p:childTnLst>
                                    <p:anim calcmode="lin" valueType="num">
                                      <p:cBhvr additive="base">
                                        <p:cTn id="345" dur="2000"/>
                                        <p:tgtEl>
                                          <p:spTgt spid="22"/>
                                        </p:tgtEl>
                                        <p:attrNameLst>
                                          <p:attrName>ppt_x</p:attrName>
                                        </p:attrNameLst>
                                      </p:cBhvr>
                                      <p:tavLst>
                                        <p:tav tm="0">
                                          <p:val>
                                            <p:strVal val="ppt_x"/>
                                          </p:val>
                                        </p:tav>
                                        <p:tav tm="100000">
                                          <p:val>
                                            <p:strVal val="1+ppt_w/2"/>
                                          </p:val>
                                        </p:tav>
                                      </p:tavLst>
                                    </p:anim>
                                    <p:anim calcmode="lin" valueType="num">
                                      <p:cBhvr additive="base">
                                        <p:cTn id="346" dur="2000"/>
                                        <p:tgtEl>
                                          <p:spTgt spid="22"/>
                                        </p:tgtEl>
                                        <p:attrNameLst>
                                          <p:attrName>ppt_y</p:attrName>
                                        </p:attrNameLst>
                                      </p:cBhvr>
                                      <p:tavLst>
                                        <p:tav tm="0">
                                          <p:val>
                                            <p:strVal val="ppt_y"/>
                                          </p:val>
                                        </p:tav>
                                        <p:tav tm="100000">
                                          <p:val>
                                            <p:strVal val="ppt_y"/>
                                          </p:val>
                                        </p:tav>
                                      </p:tavLst>
                                    </p:anim>
                                    <p:set>
                                      <p:cBhvr>
                                        <p:cTn id="347" dur="1" fill="hold">
                                          <p:stCondLst>
                                            <p:cond delay="1999"/>
                                          </p:stCondLst>
                                        </p:cTn>
                                        <p:tgtEl>
                                          <p:spTgt spid="22"/>
                                        </p:tgtEl>
                                        <p:attrNameLst>
                                          <p:attrName>style.visibility</p:attrName>
                                        </p:attrNameLst>
                                      </p:cBhvr>
                                      <p:to>
                                        <p:strVal val="hidden"/>
                                      </p:to>
                                    </p:set>
                                  </p:childTnLst>
                                </p:cTn>
                              </p:par>
                              <p:par>
                                <p:cTn id="348" presetID="2" presetClass="exit" presetSubtype="2" fill="hold" grpId="2" nodeType="withEffect">
                                  <p:stCondLst>
                                    <p:cond delay="0"/>
                                  </p:stCondLst>
                                  <p:childTnLst>
                                    <p:anim calcmode="lin" valueType="num">
                                      <p:cBhvr additive="base">
                                        <p:cTn id="349" dur="2000"/>
                                        <p:tgtEl>
                                          <p:spTgt spid="23"/>
                                        </p:tgtEl>
                                        <p:attrNameLst>
                                          <p:attrName>ppt_x</p:attrName>
                                        </p:attrNameLst>
                                      </p:cBhvr>
                                      <p:tavLst>
                                        <p:tav tm="0">
                                          <p:val>
                                            <p:strVal val="ppt_x"/>
                                          </p:val>
                                        </p:tav>
                                        <p:tav tm="100000">
                                          <p:val>
                                            <p:strVal val="1+ppt_w/2"/>
                                          </p:val>
                                        </p:tav>
                                      </p:tavLst>
                                    </p:anim>
                                    <p:anim calcmode="lin" valueType="num">
                                      <p:cBhvr additive="base">
                                        <p:cTn id="350" dur="2000"/>
                                        <p:tgtEl>
                                          <p:spTgt spid="23"/>
                                        </p:tgtEl>
                                        <p:attrNameLst>
                                          <p:attrName>ppt_y</p:attrName>
                                        </p:attrNameLst>
                                      </p:cBhvr>
                                      <p:tavLst>
                                        <p:tav tm="0">
                                          <p:val>
                                            <p:strVal val="ppt_y"/>
                                          </p:val>
                                        </p:tav>
                                        <p:tav tm="100000">
                                          <p:val>
                                            <p:strVal val="ppt_y"/>
                                          </p:val>
                                        </p:tav>
                                      </p:tavLst>
                                    </p:anim>
                                    <p:set>
                                      <p:cBhvr>
                                        <p:cTn id="351" dur="1" fill="hold">
                                          <p:stCondLst>
                                            <p:cond delay="1999"/>
                                          </p:stCondLst>
                                        </p:cTn>
                                        <p:tgtEl>
                                          <p:spTgt spid="23"/>
                                        </p:tgtEl>
                                        <p:attrNameLst>
                                          <p:attrName>style.visibility</p:attrName>
                                        </p:attrNameLst>
                                      </p:cBhvr>
                                      <p:to>
                                        <p:strVal val="hidden"/>
                                      </p:to>
                                    </p:set>
                                  </p:childTnLst>
                                </p:cTn>
                              </p:par>
                              <p:par>
                                <p:cTn id="352" presetID="2" presetClass="exit" presetSubtype="2" fill="hold" grpId="2" nodeType="withEffect">
                                  <p:stCondLst>
                                    <p:cond delay="0"/>
                                  </p:stCondLst>
                                  <p:childTnLst>
                                    <p:anim calcmode="lin" valueType="num">
                                      <p:cBhvr additive="base">
                                        <p:cTn id="353" dur="2000"/>
                                        <p:tgtEl>
                                          <p:spTgt spid="24"/>
                                        </p:tgtEl>
                                        <p:attrNameLst>
                                          <p:attrName>ppt_x</p:attrName>
                                        </p:attrNameLst>
                                      </p:cBhvr>
                                      <p:tavLst>
                                        <p:tav tm="0">
                                          <p:val>
                                            <p:strVal val="ppt_x"/>
                                          </p:val>
                                        </p:tav>
                                        <p:tav tm="100000">
                                          <p:val>
                                            <p:strVal val="1+ppt_w/2"/>
                                          </p:val>
                                        </p:tav>
                                      </p:tavLst>
                                    </p:anim>
                                    <p:anim calcmode="lin" valueType="num">
                                      <p:cBhvr additive="base">
                                        <p:cTn id="354" dur="2000"/>
                                        <p:tgtEl>
                                          <p:spTgt spid="24"/>
                                        </p:tgtEl>
                                        <p:attrNameLst>
                                          <p:attrName>ppt_y</p:attrName>
                                        </p:attrNameLst>
                                      </p:cBhvr>
                                      <p:tavLst>
                                        <p:tav tm="0">
                                          <p:val>
                                            <p:strVal val="ppt_y"/>
                                          </p:val>
                                        </p:tav>
                                        <p:tav tm="100000">
                                          <p:val>
                                            <p:strVal val="ppt_y"/>
                                          </p:val>
                                        </p:tav>
                                      </p:tavLst>
                                    </p:anim>
                                    <p:set>
                                      <p:cBhvr>
                                        <p:cTn id="355" dur="1" fill="hold">
                                          <p:stCondLst>
                                            <p:cond delay="1999"/>
                                          </p:stCondLst>
                                        </p:cTn>
                                        <p:tgtEl>
                                          <p:spTgt spid="24"/>
                                        </p:tgtEl>
                                        <p:attrNameLst>
                                          <p:attrName>style.visibility</p:attrName>
                                        </p:attrNameLst>
                                      </p:cBhvr>
                                      <p:to>
                                        <p:strVal val="hidden"/>
                                      </p:to>
                                    </p:set>
                                  </p:childTnLst>
                                </p:cTn>
                              </p:par>
                              <p:par>
                                <p:cTn id="356" presetID="2" presetClass="exit" presetSubtype="2" fill="hold" grpId="2" nodeType="withEffect">
                                  <p:stCondLst>
                                    <p:cond delay="0"/>
                                  </p:stCondLst>
                                  <p:childTnLst>
                                    <p:anim calcmode="lin" valueType="num">
                                      <p:cBhvr additive="base">
                                        <p:cTn id="357" dur="2000"/>
                                        <p:tgtEl>
                                          <p:spTgt spid="25"/>
                                        </p:tgtEl>
                                        <p:attrNameLst>
                                          <p:attrName>ppt_x</p:attrName>
                                        </p:attrNameLst>
                                      </p:cBhvr>
                                      <p:tavLst>
                                        <p:tav tm="0">
                                          <p:val>
                                            <p:strVal val="ppt_x"/>
                                          </p:val>
                                        </p:tav>
                                        <p:tav tm="100000">
                                          <p:val>
                                            <p:strVal val="1+ppt_w/2"/>
                                          </p:val>
                                        </p:tav>
                                      </p:tavLst>
                                    </p:anim>
                                    <p:anim calcmode="lin" valueType="num">
                                      <p:cBhvr additive="base">
                                        <p:cTn id="358" dur="2000"/>
                                        <p:tgtEl>
                                          <p:spTgt spid="25"/>
                                        </p:tgtEl>
                                        <p:attrNameLst>
                                          <p:attrName>ppt_y</p:attrName>
                                        </p:attrNameLst>
                                      </p:cBhvr>
                                      <p:tavLst>
                                        <p:tav tm="0">
                                          <p:val>
                                            <p:strVal val="ppt_y"/>
                                          </p:val>
                                        </p:tav>
                                        <p:tav tm="100000">
                                          <p:val>
                                            <p:strVal val="ppt_y"/>
                                          </p:val>
                                        </p:tav>
                                      </p:tavLst>
                                    </p:anim>
                                    <p:set>
                                      <p:cBhvr>
                                        <p:cTn id="359" dur="1" fill="hold">
                                          <p:stCondLst>
                                            <p:cond delay="1999"/>
                                          </p:stCondLst>
                                        </p:cTn>
                                        <p:tgtEl>
                                          <p:spTgt spid="25"/>
                                        </p:tgtEl>
                                        <p:attrNameLst>
                                          <p:attrName>style.visibility</p:attrName>
                                        </p:attrNameLst>
                                      </p:cBhvr>
                                      <p:to>
                                        <p:strVal val="hidden"/>
                                      </p:to>
                                    </p:set>
                                  </p:childTnLst>
                                </p:cTn>
                              </p:par>
                              <p:par>
                                <p:cTn id="360" presetID="2" presetClass="exit" presetSubtype="2" fill="hold" grpId="2" nodeType="withEffect">
                                  <p:stCondLst>
                                    <p:cond delay="0"/>
                                  </p:stCondLst>
                                  <p:childTnLst>
                                    <p:anim calcmode="lin" valueType="num">
                                      <p:cBhvr additive="base">
                                        <p:cTn id="361" dur="2000"/>
                                        <p:tgtEl>
                                          <p:spTgt spid="26"/>
                                        </p:tgtEl>
                                        <p:attrNameLst>
                                          <p:attrName>ppt_x</p:attrName>
                                        </p:attrNameLst>
                                      </p:cBhvr>
                                      <p:tavLst>
                                        <p:tav tm="0">
                                          <p:val>
                                            <p:strVal val="ppt_x"/>
                                          </p:val>
                                        </p:tav>
                                        <p:tav tm="100000">
                                          <p:val>
                                            <p:strVal val="1+ppt_w/2"/>
                                          </p:val>
                                        </p:tav>
                                      </p:tavLst>
                                    </p:anim>
                                    <p:anim calcmode="lin" valueType="num">
                                      <p:cBhvr additive="base">
                                        <p:cTn id="362" dur="2000"/>
                                        <p:tgtEl>
                                          <p:spTgt spid="26"/>
                                        </p:tgtEl>
                                        <p:attrNameLst>
                                          <p:attrName>ppt_y</p:attrName>
                                        </p:attrNameLst>
                                      </p:cBhvr>
                                      <p:tavLst>
                                        <p:tav tm="0">
                                          <p:val>
                                            <p:strVal val="ppt_y"/>
                                          </p:val>
                                        </p:tav>
                                        <p:tav tm="100000">
                                          <p:val>
                                            <p:strVal val="ppt_y"/>
                                          </p:val>
                                        </p:tav>
                                      </p:tavLst>
                                    </p:anim>
                                    <p:set>
                                      <p:cBhvr>
                                        <p:cTn id="363" dur="1" fill="hold">
                                          <p:stCondLst>
                                            <p:cond delay="1999"/>
                                          </p:stCondLst>
                                        </p:cTn>
                                        <p:tgtEl>
                                          <p:spTgt spid="26"/>
                                        </p:tgtEl>
                                        <p:attrNameLst>
                                          <p:attrName>style.visibility</p:attrName>
                                        </p:attrNameLst>
                                      </p:cBhvr>
                                      <p:to>
                                        <p:strVal val="hidden"/>
                                      </p:to>
                                    </p:set>
                                  </p:childTnLst>
                                </p:cTn>
                              </p:par>
                              <p:par>
                                <p:cTn id="364" presetID="2" presetClass="exit" presetSubtype="2" fill="hold" grpId="2" nodeType="withEffect">
                                  <p:stCondLst>
                                    <p:cond delay="0"/>
                                  </p:stCondLst>
                                  <p:childTnLst>
                                    <p:anim calcmode="lin" valueType="num">
                                      <p:cBhvr additive="base">
                                        <p:cTn id="365" dur="2000"/>
                                        <p:tgtEl>
                                          <p:spTgt spid="27"/>
                                        </p:tgtEl>
                                        <p:attrNameLst>
                                          <p:attrName>ppt_x</p:attrName>
                                        </p:attrNameLst>
                                      </p:cBhvr>
                                      <p:tavLst>
                                        <p:tav tm="0">
                                          <p:val>
                                            <p:strVal val="ppt_x"/>
                                          </p:val>
                                        </p:tav>
                                        <p:tav tm="100000">
                                          <p:val>
                                            <p:strVal val="1+ppt_w/2"/>
                                          </p:val>
                                        </p:tav>
                                      </p:tavLst>
                                    </p:anim>
                                    <p:anim calcmode="lin" valueType="num">
                                      <p:cBhvr additive="base">
                                        <p:cTn id="366" dur="2000"/>
                                        <p:tgtEl>
                                          <p:spTgt spid="27"/>
                                        </p:tgtEl>
                                        <p:attrNameLst>
                                          <p:attrName>ppt_y</p:attrName>
                                        </p:attrNameLst>
                                      </p:cBhvr>
                                      <p:tavLst>
                                        <p:tav tm="0">
                                          <p:val>
                                            <p:strVal val="ppt_y"/>
                                          </p:val>
                                        </p:tav>
                                        <p:tav tm="100000">
                                          <p:val>
                                            <p:strVal val="ppt_y"/>
                                          </p:val>
                                        </p:tav>
                                      </p:tavLst>
                                    </p:anim>
                                    <p:set>
                                      <p:cBhvr>
                                        <p:cTn id="367" dur="1" fill="hold">
                                          <p:stCondLst>
                                            <p:cond delay="1999"/>
                                          </p:stCondLst>
                                        </p:cTn>
                                        <p:tgtEl>
                                          <p:spTgt spid="27"/>
                                        </p:tgtEl>
                                        <p:attrNameLst>
                                          <p:attrName>style.visibility</p:attrName>
                                        </p:attrNameLst>
                                      </p:cBhvr>
                                      <p:to>
                                        <p:strVal val="hidden"/>
                                      </p:to>
                                    </p:set>
                                  </p:childTnLst>
                                </p:cTn>
                              </p:par>
                              <p:par>
                                <p:cTn id="368" presetID="2" presetClass="exit" presetSubtype="2" fill="hold" grpId="2" nodeType="withEffect">
                                  <p:stCondLst>
                                    <p:cond delay="0"/>
                                  </p:stCondLst>
                                  <p:childTnLst>
                                    <p:anim calcmode="lin" valueType="num">
                                      <p:cBhvr additive="base">
                                        <p:cTn id="369" dur="2000"/>
                                        <p:tgtEl>
                                          <p:spTgt spid="28"/>
                                        </p:tgtEl>
                                        <p:attrNameLst>
                                          <p:attrName>ppt_x</p:attrName>
                                        </p:attrNameLst>
                                      </p:cBhvr>
                                      <p:tavLst>
                                        <p:tav tm="0">
                                          <p:val>
                                            <p:strVal val="ppt_x"/>
                                          </p:val>
                                        </p:tav>
                                        <p:tav tm="100000">
                                          <p:val>
                                            <p:strVal val="1+ppt_w/2"/>
                                          </p:val>
                                        </p:tav>
                                      </p:tavLst>
                                    </p:anim>
                                    <p:anim calcmode="lin" valueType="num">
                                      <p:cBhvr additive="base">
                                        <p:cTn id="370" dur="2000"/>
                                        <p:tgtEl>
                                          <p:spTgt spid="28"/>
                                        </p:tgtEl>
                                        <p:attrNameLst>
                                          <p:attrName>ppt_y</p:attrName>
                                        </p:attrNameLst>
                                      </p:cBhvr>
                                      <p:tavLst>
                                        <p:tav tm="0">
                                          <p:val>
                                            <p:strVal val="ppt_y"/>
                                          </p:val>
                                        </p:tav>
                                        <p:tav tm="100000">
                                          <p:val>
                                            <p:strVal val="ppt_y"/>
                                          </p:val>
                                        </p:tav>
                                      </p:tavLst>
                                    </p:anim>
                                    <p:set>
                                      <p:cBhvr>
                                        <p:cTn id="371" dur="1" fill="hold">
                                          <p:stCondLst>
                                            <p:cond delay="1999"/>
                                          </p:stCondLst>
                                        </p:cTn>
                                        <p:tgtEl>
                                          <p:spTgt spid="28"/>
                                        </p:tgtEl>
                                        <p:attrNameLst>
                                          <p:attrName>style.visibility</p:attrName>
                                        </p:attrNameLst>
                                      </p:cBhvr>
                                      <p:to>
                                        <p:strVal val="hidden"/>
                                      </p:to>
                                    </p:set>
                                  </p:childTnLst>
                                </p:cTn>
                              </p:par>
                              <p:par>
                                <p:cTn id="372" presetID="2" presetClass="exit" presetSubtype="8" fill="hold" grpId="2" nodeType="withEffect">
                                  <p:stCondLst>
                                    <p:cond delay="0"/>
                                  </p:stCondLst>
                                  <p:childTnLst>
                                    <p:anim calcmode="lin" valueType="num">
                                      <p:cBhvr additive="base">
                                        <p:cTn id="373" dur="2000"/>
                                        <p:tgtEl>
                                          <p:spTgt spid="29"/>
                                        </p:tgtEl>
                                        <p:attrNameLst>
                                          <p:attrName>ppt_x</p:attrName>
                                        </p:attrNameLst>
                                      </p:cBhvr>
                                      <p:tavLst>
                                        <p:tav tm="0">
                                          <p:val>
                                            <p:strVal val="ppt_x"/>
                                          </p:val>
                                        </p:tav>
                                        <p:tav tm="100000">
                                          <p:val>
                                            <p:strVal val="0-ppt_w/2"/>
                                          </p:val>
                                        </p:tav>
                                      </p:tavLst>
                                    </p:anim>
                                    <p:anim calcmode="lin" valueType="num">
                                      <p:cBhvr additive="base">
                                        <p:cTn id="374" dur="2000"/>
                                        <p:tgtEl>
                                          <p:spTgt spid="29"/>
                                        </p:tgtEl>
                                        <p:attrNameLst>
                                          <p:attrName>ppt_y</p:attrName>
                                        </p:attrNameLst>
                                      </p:cBhvr>
                                      <p:tavLst>
                                        <p:tav tm="0">
                                          <p:val>
                                            <p:strVal val="ppt_y"/>
                                          </p:val>
                                        </p:tav>
                                        <p:tav tm="100000">
                                          <p:val>
                                            <p:strVal val="ppt_y"/>
                                          </p:val>
                                        </p:tav>
                                      </p:tavLst>
                                    </p:anim>
                                    <p:set>
                                      <p:cBhvr>
                                        <p:cTn id="375" dur="1" fill="hold">
                                          <p:stCondLst>
                                            <p:cond delay="1999"/>
                                          </p:stCondLst>
                                        </p:cTn>
                                        <p:tgtEl>
                                          <p:spTgt spid="29"/>
                                        </p:tgtEl>
                                        <p:attrNameLst>
                                          <p:attrName>style.visibility</p:attrName>
                                        </p:attrNameLst>
                                      </p:cBhvr>
                                      <p:to>
                                        <p:strVal val="hidden"/>
                                      </p:to>
                                    </p:set>
                                  </p:childTnLst>
                                </p:cTn>
                              </p:par>
                              <p:par>
                                <p:cTn id="376" presetID="2" presetClass="exit" presetSubtype="8" fill="hold" grpId="2" nodeType="withEffect">
                                  <p:stCondLst>
                                    <p:cond delay="0"/>
                                  </p:stCondLst>
                                  <p:childTnLst>
                                    <p:anim calcmode="lin" valueType="num">
                                      <p:cBhvr additive="base">
                                        <p:cTn id="377" dur="2000"/>
                                        <p:tgtEl>
                                          <p:spTgt spid="30"/>
                                        </p:tgtEl>
                                        <p:attrNameLst>
                                          <p:attrName>ppt_x</p:attrName>
                                        </p:attrNameLst>
                                      </p:cBhvr>
                                      <p:tavLst>
                                        <p:tav tm="0">
                                          <p:val>
                                            <p:strVal val="ppt_x"/>
                                          </p:val>
                                        </p:tav>
                                        <p:tav tm="100000">
                                          <p:val>
                                            <p:strVal val="0-ppt_w/2"/>
                                          </p:val>
                                        </p:tav>
                                      </p:tavLst>
                                    </p:anim>
                                    <p:anim calcmode="lin" valueType="num">
                                      <p:cBhvr additive="base">
                                        <p:cTn id="378" dur="2000"/>
                                        <p:tgtEl>
                                          <p:spTgt spid="30"/>
                                        </p:tgtEl>
                                        <p:attrNameLst>
                                          <p:attrName>ppt_y</p:attrName>
                                        </p:attrNameLst>
                                      </p:cBhvr>
                                      <p:tavLst>
                                        <p:tav tm="0">
                                          <p:val>
                                            <p:strVal val="ppt_y"/>
                                          </p:val>
                                        </p:tav>
                                        <p:tav tm="100000">
                                          <p:val>
                                            <p:strVal val="ppt_y"/>
                                          </p:val>
                                        </p:tav>
                                      </p:tavLst>
                                    </p:anim>
                                    <p:set>
                                      <p:cBhvr>
                                        <p:cTn id="379" dur="1" fill="hold">
                                          <p:stCondLst>
                                            <p:cond delay="1999"/>
                                          </p:stCondLst>
                                        </p:cTn>
                                        <p:tgtEl>
                                          <p:spTgt spid="30"/>
                                        </p:tgtEl>
                                        <p:attrNameLst>
                                          <p:attrName>style.visibility</p:attrName>
                                        </p:attrNameLst>
                                      </p:cBhvr>
                                      <p:to>
                                        <p:strVal val="hidden"/>
                                      </p:to>
                                    </p:set>
                                  </p:childTnLst>
                                </p:cTn>
                              </p:par>
                              <p:par>
                                <p:cTn id="380" presetID="2" presetClass="exit" presetSubtype="8" fill="hold" grpId="2" nodeType="withEffect">
                                  <p:stCondLst>
                                    <p:cond delay="0"/>
                                  </p:stCondLst>
                                  <p:childTnLst>
                                    <p:anim calcmode="lin" valueType="num">
                                      <p:cBhvr additive="base">
                                        <p:cTn id="381" dur="2000"/>
                                        <p:tgtEl>
                                          <p:spTgt spid="31"/>
                                        </p:tgtEl>
                                        <p:attrNameLst>
                                          <p:attrName>ppt_x</p:attrName>
                                        </p:attrNameLst>
                                      </p:cBhvr>
                                      <p:tavLst>
                                        <p:tav tm="0">
                                          <p:val>
                                            <p:strVal val="ppt_x"/>
                                          </p:val>
                                        </p:tav>
                                        <p:tav tm="100000">
                                          <p:val>
                                            <p:strVal val="0-ppt_w/2"/>
                                          </p:val>
                                        </p:tav>
                                      </p:tavLst>
                                    </p:anim>
                                    <p:anim calcmode="lin" valueType="num">
                                      <p:cBhvr additive="base">
                                        <p:cTn id="382" dur="2000"/>
                                        <p:tgtEl>
                                          <p:spTgt spid="31"/>
                                        </p:tgtEl>
                                        <p:attrNameLst>
                                          <p:attrName>ppt_y</p:attrName>
                                        </p:attrNameLst>
                                      </p:cBhvr>
                                      <p:tavLst>
                                        <p:tav tm="0">
                                          <p:val>
                                            <p:strVal val="ppt_y"/>
                                          </p:val>
                                        </p:tav>
                                        <p:tav tm="100000">
                                          <p:val>
                                            <p:strVal val="ppt_y"/>
                                          </p:val>
                                        </p:tav>
                                      </p:tavLst>
                                    </p:anim>
                                    <p:set>
                                      <p:cBhvr>
                                        <p:cTn id="383" dur="1" fill="hold">
                                          <p:stCondLst>
                                            <p:cond delay="1999"/>
                                          </p:stCondLst>
                                        </p:cTn>
                                        <p:tgtEl>
                                          <p:spTgt spid="31"/>
                                        </p:tgtEl>
                                        <p:attrNameLst>
                                          <p:attrName>style.visibility</p:attrName>
                                        </p:attrNameLst>
                                      </p:cBhvr>
                                      <p:to>
                                        <p:strVal val="hidden"/>
                                      </p:to>
                                    </p:set>
                                  </p:childTnLst>
                                </p:cTn>
                              </p:par>
                              <p:par>
                                <p:cTn id="384" presetID="2" presetClass="exit" presetSubtype="8" fill="hold" grpId="2" nodeType="withEffect">
                                  <p:stCondLst>
                                    <p:cond delay="0"/>
                                  </p:stCondLst>
                                  <p:childTnLst>
                                    <p:anim calcmode="lin" valueType="num">
                                      <p:cBhvr additive="base">
                                        <p:cTn id="385" dur="2000"/>
                                        <p:tgtEl>
                                          <p:spTgt spid="32"/>
                                        </p:tgtEl>
                                        <p:attrNameLst>
                                          <p:attrName>ppt_x</p:attrName>
                                        </p:attrNameLst>
                                      </p:cBhvr>
                                      <p:tavLst>
                                        <p:tav tm="0">
                                          <p:val>
                                            <p:strVal val="ppt_x"/>
                                          </p:val>
                                        </p:tav>
                                        <p:tav tm="100000">
                                          <p:val>
                                            <p:strVal val="0-ppt_w/2"/>
                                          </p:val>
                                        </p:tav>
                                      </p:tavLst>
                                    </p:anim>
                                    <p:anim calcmode="lin" valueType="num">
                                      <p:cBhvr additive="base">
                                        <p:cTn id="386" dur="2000"/>
                                        <p:tgtEl>
                                          <p:spTgt spid="32"/>
                                        </p:tgtEl>
                                        <p:attrNameLst>
                                          <p:attrName>ppt_y</p:attrName>
                                        </p:attrNameLst>
                                      </p:cBhvr>
                                      <p:tavLst>
                                        <p:tav tm="0">
                                          <p:val>
                                            <p:strVal val="ppt_y"/>
                                          </p:val>
                                        </p:tav>
                                        <p:tav tm="100000">
                                          <p:val>
                                            <p:strVal val="ppt_y"/>
                                          </p:val>
                                        </p:tav>
                                      </p:tavLst>
                                    </p:anim>
                                    <p:set>
                                      <p:cBhvr>
                                        <p:cTn id="387" dur="1" fill="hold">
                                          <p:stCondLst>
                                            <p:cond delay="1999"/>
                                          </p:stCondLst>
                                        </p:cTn>
                                        <p:tgtEl>
                                          <p:spTgt spid="32"/>
                                        </p:tgtEl>
                                        <p:attrNameLst>
                                          <p:attrName>style.visibility</p:attrName>
                                        </p:attrNameLst>
                                      </p:cBhvr>
                                      <p:to>
                                        <p:strVal val="hidden"/>
                                      </p:to>
                                    </p:set>
                                  </p:childTnLst>
                                </p:cTn>
                              </p:par>
                              <p:par>
                                <p:cTn id="388" presetID="2" presetClass="exit" presetSubtype="8" fill="hold" grpId="2" nodeType="withEffect">
                                  <p:stCondLst>
                                    <p:cond delay="0"/>
                                  </p:stCondLst>
                                  <p:childTnLst>
                                    <p:anim calcmode="lin" valueType="num">
                                      <p:cBhvr additive="base">
                                        <p:cTn id="389" dur="2000"/>
                                        <p:tgtEl>
                                          <p:spTgt spid="33"/>
                                        </p:tgtEl>
                                        <p:attrNameLst>
                                          <p:attrName>ppt_x</p:attrName>
                                        </p:attrNameLst>
                                      </p:cBhvr>
                                      <p:tavLst>
                                        <p:tav tm="0">
                                          <p:val>
                                            <p:strVal val="ppt_x"/>
                                          </p:val>
                                        </p:tav>
                                        <p:tav tm="100000">
                                          <p:val>
                                            <p:strVal val="0-ppt_w/2"/>
                                          </p:val>
                                        </p:tav>
                                      </p:tavLst>
                                    </p:anim>
                                    <p:anim calcmode="lin" valueType="num">
                                      <p:cBhvr additive="base">
                                        <p:cTn id="390" dur="2000"/>
                                        <p:tgtEl>
                                          <p:spTgt spid="33"/>
                                        </p:tgtEl>
                                        <p:attrNameLst>
                                          <p:attrName>ppt_y</p:attrName>
                                        </p:attrNameLst>
                                      </p:cBhvr>
                                      <p:tavLst>
                                        <p:tav tm="0">
                                          <p:val>
                                            <p:strVal val="ppt_y"/>
                                          </p:val>
                                        </p:tav>
                                        <p:tav tm="100000">
                                          <p:val>
                                            <p:strVal val="ppt_y"/>
                                          </p:val>
                                        </p:tav>
                                      </p:tavLst>
                                    </p:anim>
                                    <p:set>
                                      <p:cBhvr>
                                        <p:cTn id="391" dur="1" fill="hold">
                                          <p:stCondLst>
                                            <p:cond delay="1999"/>
                                          </p:stCondLst>
                                        </p:cTn>
                                        <p:tgtEl>
                                          <p:spTgt spid="33"/>
                                        </p:tgtEl>
                                        <p:attrNameLst>
                                          <p:attrName>style.visibility</p:attrName>
                                        </p:attrNameLst>
                                      </p:cBhvr>
                                      <p:to>
                                        <p:strVal val="hidden"/>
                                      </p:to>
                                    </p:set>
                                  </p:childTnLst>
                                </p:cTn>
                              </p:par>
                              <p:par>
                                <p:cTn id="392" presetID="2" presetClass="exit" presetSubtype="8" fill="hold" grpId="2" nodeType="withEffect">
                                  <p:stCondLst>
                                    <p:cond delay="0"/>
                                  </p:stCondLst>
                                  <p:childTnLst>
                                    <p:anim calcmode="lin" valueType="num">
                                      <p:cBhvr additive="base">
                                        <p:cTn id="393" dur="2000"/>
                                        <p:tgtEl>
                                          <p:spTgt spid="34"/>
                                        </p:tgtEl>
                                        <p:attrNameLst>
                                          <p:attrName>ppt_x</p:attrName>
                                        </p:attrNameLst>
                                      </p:cBhvr>
                                      <p:tavLst>
                                        <p:tav tm="0">
                                          <p:val>
                                            <p:strVal val="ppt_x"/>
                                          </p:val>
                                        </p:tav>
                                        <p:tav tm="100000">
                                          <p:val>
                                            <p:strVal val="0-ppt_w/2"/>
                                          </p:val>
                                        </p:tav>
                                      </p:tavLst>
                                    </p:anim>
                                    <p:anim calcmode="lin" valueType="num">
                                      <p:cBhvr additive="base">
                                        <p:cTn id="394" dur="2000"/>
                                        <p:tgtEl>
                                          <p:spTgt spid="34"/>
                                        </p:tgtEl>
                                        <p:attrNameLst>
                                          <p:attrName>ppt_y</p:attrName>
                                        </p:attrNameLst>
                                      </p:cBhvr>
                                      <p:tavLst>
                                        <p:tav tm="0">
                                          <p:val>
                                            <p:strVal val="ppt_y"/>
                                          </p:val>
                                        </p:tav>
                                        <p:tav tm="100000">
                                          <p:val>
                                            <p:strVal val="ppt_y"/>
                                          </p:val>
                                        </p:tav>
                                      </p:tavLst>
                                    </p:anim>
                                    <p:set>
                                      <p:cBhvr>
                                        <p:cTn id="395" dur="1" fill="hold">
                                          <p:stCondLst>
                                            <p:cond delay="1999"/>
                                          </p:stCondLst>
                                        </p:cTn>
                                        <p:tgtEl>
                                          <p:spTgt spid="34"/>
                                        </p:tgtEl>
                                        <p:attrNameLst>
                                          <p:attrName>style.visibility</p:attrName>
                                        </p:attrNameLst>
                                      </p:cBhvr>
                                      <p:to>
                                        <p:strVal val="hidden"/>
                                      </p:to>
                                    </p:set>
                                  </p:childTnLst>
                                </p:cTn>
                              </p:par>
                              <p:par>
                                <p:cTn id="396" presetID="2" presetClass="exit" presetSubtype="8" fill="hold" grpId="2" nodeType="withEffect">
                                  <p:stCondLst>
                                    <p:cond delay="0"/>
                                  </p:stCondLst>
                                  <p:childTnLst>
                                    <p:anim calcmode="lin" valueType="num">
                                      <p:cBhvr additive="base">
                                        <p:cTn id="397" dur="2000"/>
                                        <p:tgtEl>
                                          <p:spTgt spid="35"/>
                                        </p:tgtEl>
                                        <p:attrNameLst>
                                          <p:attrName>ppt_x</p:attrName>
                                        </p:attrNameLst>
                                      </p:cBhvr>
                                      <p:tavLst>
                                        <p:tav tm="0">
                                          <p:val>
                                            <p:strVal val="ppt_x"/>
                                          </p:val>
                                        </p:tav>
                                        <p:tav tm="100000">
                                          <p:val>
                                            <p:strVal val="0-ppt_w/2"/>
                                          </p:val>
                                        </p:tav>
                                      </p:tavLst>
                                    </p:anim>
                                    <p:anim calcmode="lin" valueType="num">
                                      <p:cBhvr additive="base">
                                        <p:cTn id="398" dur="2000"/>
                                        <p:tgtEl>
                                          <p:spTgt spid="35"/>
                                        </p:tgtEl>
                                        <p:attrNameLst>
                                          <p:attrName>ppt_y</p:attrName>
                                        </p:attrNameLst>
                                      </p:cBhvr>
                                      <p:tavLst>
                                        <p:tav tm="0">
                                          <p:val>
                                            <p:strVal val="ppt_y"/>
                                          </p:val>
                                        </p:tav>
                                        <p:tav tm="100000">
                                          <p:val>
                                            <p:strVal val="ppt_y"/>
                                          </p:val>
                                        </p:tav>
                                      </p:tavLst>
                                    </p:anim>
                                    <p:set>
                                      <p:cBhvr>
                                        <p:cTn id="399" dur="1" fill="hold">
                                          <p:stCondLst>
                                            <p:cond delay="1999"/>
                                          </p:stCondLst>
                                        </p:cTn>
                                        <p:tgtEl>
                                          <p:spTgt spid="35"/>
                                        </p:tgtEl>
                                        <p:attrNameLst>
                                          <p:attrName>style.visibility</p:attrName>
                                        </p:attrNameLst>
                                      </p:cBhvr>
                                      <p:to>
                                        <p:strVal val="hidden"/>
                                      </p:to>
                                    </p:set>
                                  </p:childTnLst>
                                </p:cTn>
                              </p:par>
                              <p:par>
                                <p:cTn id="400" presetID="2" presetClass="exit" presetSubtype="8" fill="hold" grpId="2" nodeType="withEffect">
                                  <p:stCondLst>
                                    <p:cond delay="0"/>
                                  </p:stCondLst>
                                  <p:childTnLst>
                                    <p:anim calcmode="lin" valueType="num">
                                      <p:cBhvr additive="base">
                                        <p:cTn id="401" dur="2000"/>
                                        <p:tgtEl>
                                          <p:spTgt spid="36"/>
                                        </p:tgtEl>
                                        <p:attrNameLst>
                                          <p:attrName>ppt_x</p:attrName>
                                        </p:attrNameLst>
                                      </p:cBhvr>
                                      <p:tavLst>
                                        <p:tav tm="0">
                                          <p:val>
                                            <p:strVal val="ppt_x"/>
                                          </p:val>
                                        </p:tav>
                                        <p:tav tm="100000">
                                          <p:val>
                                            <p:strVal val="0-ppt_w/2"/>
                                          </p:val>
                                        </p:tav>
                                      </p:tavLst>
                                    </p:anim>
                                    <p:anim calcmode="lin" valueType="num">
                                      <p:cBhvr additive="base">
                                        <p:cTn id="402" dur="2000"/>
                                        <p:tgtEl>
                                          <p:spTgt spid="36"/>
                                        </p:tgtEl>
                                        <p:attrNameLst>
                                          <p:attrName>ppt_y</p:attrName>
                                        </p:attrNameLst>
                                      </p:cBhvr>
                                      <p:tavLst>
                                        <p:tav tm="0">
                                          <p:val>
                                            <p:strVal val="ppt_y"/>
                                          </p:val>
                                        </p:tav>
                                        <p:tav tm="100000">
                                          <p:val>
                                            <p:strVal val="ppt_y"/>
                                          </p:val>
                                        </p:tav>
                                      </p:tavLst>
                                    </p:anim>
                                    <p:set>
                                      <p:cBhvr>
                                        <p:cTn id="403" dur="1" fill="hold">
                                          <p:stCondLst>
                                            <p:cond delay="1999"/>
                                          </p:stCondLst>
                                        </p:cTn>
                                        <p:tgtEl>
                                          <p:spTgt spid="36"/>
                                        </p:tgtEl>
                                        <p:attrNameLst>
                                          <p:attrName>style.visibility</p:attrName>
                                        </p:attrNameLst>
                                      </p:cBhvr>
                                      <p:to>
                                        <p:strVal val="hidden"/>
                                      </p:to>
                                    </p:set>
                                  </p:childTnLst>
                                </p:cTn>
                              </p:par>
                              <p:par>
                                <p:cTn id="404" presetID="2" presetClass="exit" presetSubtype="8" fill="hold" grpId="2" nodeType="withEffect">
                                  <p:stCondLst>
                                    <p:cond delay="0"/>
                                  </p:stCondLst>
                                  <p:childTnLst>
                                    <p:anim calcmode="lin" valueType="num">
                                      <p:cBhvr additive="base">
                                        <p:cTn id="405" dur="2000"/>
                                        <p:tgtEl>
                                          <p:spTgt spid="37"/>
                                        </p:tgtEl>
                                        <p:attrNameLst>
                                          <p:attrName>ppt_x</p:attrName>
                                        </p:attrNameLst>
                                      </p:cBhvr>
                                      <p:tavLst>
                                        <p:tav tm="0">
                                          <p:val>
                                            <p:strVal val="ppt_x"/>
                                          </p:val>
                                        </p:tav>
                                        <p:tav tm="100000">
                                          <p:val>
                                            <p:strVal val="0-ppt_w/2"/>
                                          </p:val>
                                        </p:tav>
                                      </p:tavLst>
                                    </p:anim>
                                    <p:anim calcmode="lin" valueType="num">
                                      <p:cBhvr additive="base">
                                        <p:cTn id="406" dur="2000"/>
                                        <p:tgtEl>
                                          <p:spTgt spid="37"/>
                                        </p:tgtEl>
                                        <p:attrNameLst>
                                          <p:attrName>ppt_y</p:attrName>
                                        </p:attrNameLst>
                                      </p:cBhvr>
                                      <p:tavLst>
                                        <p:tav tm="0">
                                          <p:val>
                                            <p:strVal val="ppt_y"/>
                                          </p:val>
                                        </p:tav>
                                        <p:tav tm="100000">
                                          <p:val>
                                            <p:strVal val="ppt_y"/>
                                          </p:val>
                                        </p:tav>
                                      </p:tavLst>
                                    </p:anim>
                                    <p:set>
                                      <p:cBhvr>
                                        <p:cTn id="407" dur="1" fill="hold">
                                          <p:stCondLst>
                                            <p:cond delay="1999"/>
                                          </p:stCondLst>
                                        </p:cTn>
                                        <p:tgtEl>
                                          <p:spTgt spid="37"/>
                                        </p:tgtEl>
                                        <p:attrNameLst>
                                          <p:attrName>style.visibility</p:attrName>
                                        </p:attrNameLst>
                                      </p:cBhvr>
                                      <p:to>
                                        <p:strVal val="hidden"/>
                                      </p:to>
                                    </p:set>
                                  </p:childTnLst>
                                </p:cTn>
                              </p:par>
                              <p:par>
                                <p:cTn id="408" presetID="2" presetClass="exit" presetSubtype="8" fill="hold" grpId="2" nodeType="withEffect">
                                  <p:stCondLst>
                                    <p:cond delay="0"/>
                                  </p:stCondLst>
                                  <p:childTnLst>
                                    <p:anim calcmode="lin" valueType="num">
                                      <p:cBhvr additive="base">
                                        <p:cTn id="409" dur="2000"/>
                                        <p:tgtEl>
                                          <p:spTgt spid="38"/>
                                        </p:tgtEl>
                                        <p:attrNameLst>
                                          <p:attrName>ppt_x</p:attrName>
                                        </p:attrNameLst>
                                      </p:cBhvr>
                                      <p:tavLst>
                                        <p:tav tm="0">
                                          <p:val>
                                            <p:strVal val="ppt_x"/>
                                          </p:val>
                                        </p:tav>
                                        <p:tav tm="100000">
                                          <p:val>
                                            <p:strVal val="0-ppt_w/2"/>
                                          </p:val>
                                        </p:tav>
                                      </p:tavLst>
                                    </p:anim>
                                    <p:anim calcmode="lin" valueType="num">
                                      <p:cBhvr additive="base">
                                        <p:cTn id="410" dur="2000"/>
                                        <p:tgtEl>
                                          <p:spTgt spid="38"/>
                                        </p:tgtEl>
                                        <p:attrNameLst>
                                          <p:attrName>ppt_y</p:attrName>
                                        </p:attrNameLst>
                                      </p:cBhvr>
                                      <p:tavLst>
                                        <p:tav tm="0">
                                          <p:val>
                                            <p:strVal val="ppt_y"/>
                                          </p:val>
                                        </p:tav>
                                        <p:tav tm="100000">
                                          <p:val>
                                            <p:strVal val="ppt_y"/>
                                          </p:val>
                                        </p:tav>
                                      </p:tavLst>
                                    </p:anim>
                                    <p:set>
                                      <p:cBhvr>
                                        <p:cTn id="411" dur="1" fill="hold">
                                          <p:stCondLst>
                                            <p:cond delay="1999"/>
                                          </p:stCondLst>
                                        </p:cTn>
                                        <p:tgtEl>
                                          <p:spTgt spid="38"/>
                                        </p:tgtEl>
                                        <p:attrNameLst>
                                          <p:attrName>style.visibility</p:attrName>
                                        </p:attrNameLst>
                                      </p:cBhvr>
                                      <p:to>
                                        <p:strVal val="hidden"/>
                                      </p:to>
                                    </p:set>
                                  </p:childTnLst>
                                </p:cTn>
                              </p:par>
                              <p:par>
                                <p:cTn id="412" presetID="2" presetClass="exit" presetSubtype="8" fill="hold" grpId="2" nodeType="withEffect">
                                  <p:stCondLst>
                                    <p:cond delay="0"/>
                                  </p:stCondLst>
                                  <p:childTnLst>
                                    <p:anim calcmode="lin" valueType="num">
                                      <p:cBhvr additive="base">
                                        <p:cTn id="413" dur="2000"/>
                                        <p:tgtEl>
                                          <p:spTgt spid="39"/>
                                        </p:tgtEl>
                                        <p:attrNameLst>
                                          <p:attrName>ppt_x</p:attrName>
                                        </p:attrNameLst>
                                      </p:cBhvr>
                                      <p:tavLst>
                                        <p:tav tm="0">
                                          <p:val>
                                            <p:strVal val="ppt_x"/>
                                          </p:val>
                                        </p:tav>
                                        <p:tav tm="100000">
                                          <p:val>
                                            <p:strVal val="0-ppt_w/2"/>
                                          </p:val>
                                        </p:tav>
                                      </p:tavLst>
                                    </p:anim>
                                    <p:anim calcmode="lin" valueType="num">
                                      <p:cBhvr additive="base">
                                        <p:cTn id="414" dur="2000"/>
                                        <p:tgtEl>
                                          <p:spTgt spid="39"/>
                                        </p:tgtEl>
                                        <p:attrNameLst>
                                          <p:attrName>ppt_y</p:attrName>
                                        </p:attrNameLst>
                                      </p:cBhvr>
                                      <p:tavLst>
                                        <p:tav tm="0">
                                          <p:val>
                                            <p:strVal val="ppt_y"/>
                                          </p:val>
                                        </p:tav>
                                        <p:tav tm="100000">
                                          <p:val>
                                            <p:strVal val="ppt_y"/>
                                          </p:val>
                                        </p:tav>
                                      </p:tavLst>
                                    </p:anim>
                                    <p:set>
                                      <p:cBhvr>
                                        <p:cTn id="415" dur="1" fill="hold">
                                          <p:stCondLst>
                                            <p:cond delay="1999"/>
                                          </p:stCondLst>
                                        </p:cTn>
                                        <p:tgtEl>
                                          <p:spTgt spid="39"/>
                                        </p:tgtEl>
                                        <p:attrNameLst>
                                          <p:attrName>style.visibility</p:attrName>
                                        </p:attrNameLst>
                                      </p:cBhvr>
                                      <p:to>
                                        <p:strVal val="hidden"/>
                                      </p:to>
                                    </p:set>
                                  </p:childTnLst>
                                </p:cTn>
                              </p:par>
                              <p:par>
                                <p:cTn id="416" presetID="2" presetClass="exit" presetSubtype="8" fill="hold" grpId="2" nodeType="withEffect">
                                  <p:stCondLst>
                                    <p:cond delay="0"/>
                                  </p:stCondLst>
                                  <p:childTnLst>
                                    <p:anim calcmode="lin" valueType="num">
                                      <p:cBhvr additive="base">
                                        <p:cTn id="417" dur="2000"/>
                                        <p:tgtEl>
                                          <p:spTgt spid="40"/>
                                        </p:tgtEl>
                                        <p:attrNameLst>
                                          <p:attrName>ppt_x</p:attrName>
                                        </p:attrNameLst>
                                      </p:cBhvr>
                                      <p:tavLst>
                                        <p:tav tm="0">
                                          <p:val>
                                            <p:strVal val="ppt_x"/>
                                          </p:val>
                                        </p:tav>
                                        <p:tav tm="100000">
                                          <p:val>
                                            <p:strVal val="0-ppt_w/2"/>
                                          </p:val>
                                        </p:tav>
                                      </p:tavLst>
                                    </p:anim>
                                    <p:anim calcmode="lin" valueType="num">
                                      <p:cBhvr additive="base">
                                        <p:cTn id="418" dur="2000"/>
                                        <p:tgtEl>
                                          <p:spTgt spid="40"/>
                                        </p:tgtEl>
                                        <p:attrNameLst>
                                          <p:attrName>ppt_y</p:attrName>
                                        </p:attrNameLst>
                                      </p:cBhvr>
                                      <p:tavLst>
                                        <p:tav tm="0">
                                          <p:val>
                                            <p:strVal val="ppt_y"/>
                                          </p:val>
                                        </p:tav>
                                        <p:tav tm="100000">
                                          <p:val>
                                            <p:strVal val="ppt_y"/>
                                          </p:val>
                                        </p:tav>
                                      </p:tavLst>
                                    </p:anim>
                                    <p:set>
                                      <p:cBhvr>
                                        <p:cTn id="419" dur="1" fill="hold">
                                          <p:stCondLst>
                                            <p:cond delay="1999"/>
                                          </p:stCondLst>
                                        </p:cTn>
                                        <p:tgtEl>
                                          <p:spTgt spid="40"/>
                                        </p:tgtEl>
                                        <p:attrNameLst>
                                          <p:attrName>style.visibility</p:attrName>
                                        </p:attrNameLst>
                                      </p:cBhvr>
                                      <p:to>
                                        <p:strVal val="hidden"/>
                                      </p:to>
                                    </p:set>
                                  </p:childTnLst>
                                </p:cTn>
                              </p:par>
                              <p:par>
                                <p:cTn id="420" presetID="2" presetClass="exit" presetSubtype="8" fill="hold" grpId="2" nodeType="withEffect">
                                  <p:stCondLst>
                                    <p:cond delay="0"/>
                                  </p:stCondLst>
                                  <p:childTnLst>
                                    <p:anim calcmode="lin" valueType="num">
                                      <p:cBhvr additive="base">
                                        <p:cTn id="421" dur="2000"/>
                                        <p:tgtEl>
                                          <p:spTgt spid="41"/>
                                        </p:tgtEl>
                                        <p:attrNameLst>
                                          <p:attrName>ppt_x</p:attrName>
                                        </p:attrNameLst>
                                      </p:cBhvr>
                                      <p:tavLst>
                                        <p:tav tm="0">
                                          <p:val>
                                            <p:strVal val="ppt_x"/>
                                          </p:val>
                                        </p:tav>
                                        <p:tav tm="100000">
                                          <p:val>
                                            <p:strVal val="0-ppt_w/2"/>
                                          </p:val>
                                        </p:tav>
                                      </p:tavLst>
                                    </p:anim>
                                    <p:anim calcmode="lin" valueType="num">
                                      <p:cBhvr additive="base">
                                        <p:cTn id="422" dur="2000"/>
                                        <p:tgtEl>
                                          <p:spTgt spid="41"/>
                                        </p:tgtEl>
                                        <p:attrNameLst>
                                          <p:attrName>ppt_y</p:attrName>
                                        </p:attrNameLst>
                                      </p:cBhvr>
                                      <p:tavLst>
                                        <p:tav tm="0">
                                          <p:val>
                                            <p:strVal val="ppt_y"/>
                                          </p:val>
                                        </p:tav>
                                        <p:tav tm="100000">
                                          <p:val>
                                            <p:strVal val="ppt_y"/>
                                          </p:val>
                                        </p:tav>
                                      </p:tavLst>
                                    </p:anim>
                                    <p:set>
                                      <p:cBhvr>
                                        <p:cTn id="423" dur="1" fill="hold">
                                          <p:stCondLst>
                                            <p:cond delay="1999"/>
                                          </p:stCondLst>
                                        </p:cTn>
                                        <p:tgtEl>
                                          <p:spTgt spid="41"/>
                                        </p:tgtEl>
                                        <p:attrNameLst>
                                          <p:attrName>style.visibility</p:attrName>
                                        </p:attrNameLst>
                                      </p:cBhvr>
                                      <p:to>
                                        <p:strVal val="hidden"/>
                                      </p:to>
                                    </p:set>
                                  </p:childTnLst>
                                </p:cTn>
                              </p:par>
                              <p:par>
                                <p:cTn id="424" presetID="2" presetClass="exit" presetSubtype="8" fill="hold" grpId="2" nodeType="withEffect">
                                  <p:stCondLst>
                                    <p:cond delay="0"/>
                                  </p:stCondLst>
                                  <p:childTnLst>
                                    <p:anim calcmode="lin" valueType="num">
                                      <p:cBhvr additive="base">
                                        <p:cTn id="425" dur="2000"/>
                                        <p:tgtEl>
                                          <p:spTgt spid="42"/>
                                        </p:tgtEl>
                                        <p:attrNameLst>
                                          <p:attrName>ppt_x</p:attrName>
                                        </p:attrNameLst>
                                      </p:cBhvr>
                                      <p:tavLst>
                                        <p:tav tm="0">
                                          <p:val>
                                            <p:strVal val="ppt_x"/>
                                          </p:val>
                                        </p:tav>
                                        <p:tav tm="100000">
                                          <p:val>
                                            <p:strVal val="0-ppt_w/2"/>
                                          </p:val>
                                        </p:tav>
                                      </p:tavLst>
                                    </p:anim>
                                    <p:anim calcmode="lin" valueType="num">
                                      <p:cBhvr additive="base">
                                        <p:cTn id="426" dur="2000"/>
                                        <p:tgtEl>
                                          <p:spTgt spid="42"/>
                                        </p:tgtEl>
                                        <p:attrNameLst>
                                          <p:attrName>ppt_y</p:attrName>
                                        </p:attrNameLst>
                                      </p:cBhvr>
                                      <p:tavLst>
                                        <p:tav tm="0">
                                          <p:val>
                                            <p:strVal val="ppt_y"/>
                                          </p:val>
                                        </p:tav>
                                        <p:tav tm="100000">
                                          <p:val>
                                            <p:strVal val="ppt_y"/>
                                          </p:val>
                                        </p:tav>
                                      </p:tavLst>
                                    </p:anim>
                                    <p:set>
                                      <p:cBhvr>
                                        <p:cTn id="427" dur="1" fill="hold">
                                          <p:stCondLst>
                                            <p:cond delay="1999"/>
                                          </p:stCondLst>
                                        </p:cTn>
                                        <p:tgtEl>
                                          <p:spTgt spid="42"/>
                                        </p:tgtEl>
                                        <p:attrNameLst>
                                          <p:attrName>style.visibility</p:attrName>
                                        </p:attrNameLst>
                                      </p:cBhvr>
                                      <p:to>
                                        <p:strVal val="hidden"/>
                                      </p:to>
                                    </p:set>
                                  </p:childTnLst>
                                </p:cTn>
                              </p:par>
                              <p:par>
                                <p:cTn id="428" presetID="2" presetClass="exit" presetSubtype="8" fill="hold" grpId="2" nodeType="withEffect">
                                  <p:stCondLst>
                                    <p:cond delay="0"/>
                                  </p:stCondLst>
                                  <p:childTnLst>
                                    <p:anim calcmode="lin" valueType="num">
                                      <p:cBhvr additive="base">
                                        <p:cTn id="429" dur="2000"/>
                                        <p:tgtEl>
                                          <p:spTgt spid="43"/>
                                        </p:tgtEl>
                                        <p:attrNameLst>
                                          <p:attrName>ppt_x</p:attrName>
                                        </p:attrNameLst>
                                      </p:cBhvr>
                                      <p:tavLst>
                                        <p:tav tm="0">
                                          <p:val>
                                            <p:strVal val="ppt_x"/>
                                          </p:val>
                                        </p:tav>
                                        <p:tav tm="100000">
                                          <p:val>
                                            <p:strVal val="0-ppt_w/2"/>
                                          </p:val>
                                        </p:tav>
                                      </p:tavLst>
                                    </p:anim>
                                    <p:anim calcmode="lin" valueType="num">
                                      <p:cBhvr additive="base">
                                        <p:cTn id="430" dur="2000"/>
                                        <p:tgtEl>
                                          <p:spTgt spid="43"/>
                                        </p:tgtEl>
                                        <p:attrNameLst>
                                          <p:attrName>ppt_y</p:attrName>
                                        </p:attrNameLst>
                                      </p:cBhvr>
                                      <p:tavLst>
                                        <p:tav tm="0">
                                          <p:val>
                                            <p:strVal val="ppt_y"/>
                                          </p:val>
                                        </p:tav>
                                        <p:tav tm="100000">
                                          <p:val>
                                            <p:strVal val="ppt_y"/>
                                          </p:val>
                                        </p:tav>
                                      </p:tavLst>
                                    </p:anim>
                                    <p:set>
                                      <p:cBhvr>
                                        <p:cTn id="431" dur="1" fill="hold">
                                          <p:stCondLst>
                                            <p:cond delay="1999"/>
                                          </p:stCondLst>
                                        </p:cTn>
                                        <p:tgtEl>
                                          <p:spTgt spid="43"/>
                                        </p:tgtEl>
                                        <p:attrNameLst>
                                          <p:attrName>style.visibility</p:attrName>
                                        </p:attrNameLst>
                                      </p:cBhvr>
                                      <p:to>
                                        <p:strVal val="hidden"/>
                                      </p:to>
                                    </p:set>
                                  </p:childTnLst>
                                </p:cTn>
                              </p:par>
                              <p:par>
                                <p:cTn id="432" presetID="2" presetClass="exit" presetSubtype="8" fill="hold" grpId="2" nodeType="withEffect">
                                  <p:stCondLst>
                                    <p:cond delay="0"/>
                                  </p:stCondLst>
                                  <p:childTnLst>
                                    <p:anim calcmode="lin" valueType="num">
                                      <p:cBhvr additive="base">
                                        <p:cTn id="433" dur="2000"/>
                                        <p:tgtEl>
                                          <p:spTgt spid="44"/>
                                        </p:tgtEl>
                                        <p:attrNameLst>
                                          <p:attrName>ppt_x</p:attrName>
                                        </p:attrNameLst>
                                      </p:cBhvr>
                                      <p:tavLst>
                                        <p:tav tm="0">
                                          <p:val>
                                            <p:strVal val="ppt_x"/>
                                          </p:val>
                                        </p:tav>
                                        <p:tav tm="100000">
                                          <p:val>
                                            <p:strVal val="0-ppt_w/2"/>
                                          </p:val>
                                        </p:tav>
                                      </p:tavLst>
                                    </p:anim>
                                    <p:anim calcmode="lin" valueType="num">
                                      <p:cBhvr additive="base">
                                        <p:cTn id="434" dur="2000"/>
                                        <p:tgtEl>
                                          <p:spTgt spid="44"/>
                                        </p:tgtEl>
                                        <p:attrNameLst>
                                          <p:attrName>ppt_y</p:attrName>
                                        </p:attrNameLst>
                                      </p:cBhvr>
                                      <p:tavLst>
                                        <p:tav tm="0">
                                          <p:val>
                                            <p:strVal val="ppt_y"/>
                                          </p:val>
                                        </p:tav>
                                        <p:tav tm="100000">
                                          <p:val>
                                            <p:strVal val="ppt_y"/>
                                          </p:val>
                                        </p:tav>
                                      </p:tavLst>
                                    </p:anim>
                                    <p:set>
                                      <p:cBhvr>
                                        <p:cTn id="435" dur="1" fill="hold">
                                          <p:stCondLst>
                                            <p:cond delay="1999"/>
                                          </p:stCondLst>
                                        </p:cTn>
                                        <p:tgtEl>
                                          <p:spTgt spid="44"/>
                                        </p:tgtEl>
                                        <p:attrNameLst>
                                          <p:attrName>style.visibility</p:attrName>
                                        </p:attrNameLst>
                                      </p:cBhvr>
                                      <p:to>
                                        <p:strVal val="hidden"/>
                                      </p:to>
                                    </p:set>
                                  </p:childTnLst>
                                </p:cTn>
                              </p:par>
                              <p:par>
                                <p:cTn id="436" presetID="2" presetClass="exit" presetSubtype="8" fill="hold" grpId="2" nodeType="withEffect">
                                  <p:stCondLst>
                                    <p:cond delay="0"/>
                                  </p:stCondLst>
                                  <p:childTnLst>
                                    <p:anim calcmode="lin" valueType="num">
                                      <p:cBhvr additive="base">
                                        <p:cTn id="437" dur="2000"/>
                                        <p:tgtEl>
                                          <p:spTgt spid="45"/>
                                        </p:tgtEl>
                                        <p:attrNameLst>
                                          <p:attrName>ppt_x</p:attrName>
                                        </p:attrNameLst>
                                      </p:cBhvr>
                                      <p:tavLst>
                                        <p:tav tm="0">
                                          <p:val>
                                            <p:strVal val="ppt_x"/>
                                          </p:val>
                                        </p:tav>
                                        <p:tav tm="100000">
                                          <p:val>
                                            <p:strVal val="0-ppt_w/2"/>
                                          </p:val>
                                        </p:tav>
                                      </p:tavLst>
                                    </p:anim>
                                    <p:anim calcmode="lin" valueType="num">
                                      <p:cBhvr additive="base">
                                        <p:cTn id="438" dur="2000"/>
                                        <p:tgtEl>
                                          <p:spTgt spid="45"/>
                                        </p:tgtEl>
                                        <p:attrNameLst>
                                          <p:attrName>ppt_y</p:attrName>
                                        </p:attrNameLst>
                                      </p:cBhvr>
                                      <p:tavLst>
                                        <p:tav tm="0">
                                          <p:val>
                                            <p:strVal val="ppt_y"/>
                                          </p:val>
                                        </p:tav>
                                        <p:tav tm="100000">
                                          <p:val>
                                            <p:strVal val="ppt_y"/>
                                          </p:val>
                                        </p:tav>
                                      </p:tavLst>
                                    </p:anim>
                                    <p:set>
                                      <p:cBhvr>
                                        <p:cTn id="439" dur="1" fill="hold">
                                          <p:stCondLst>
                                            <p:cond delay="1999"/>
                                          </p:stCondLst>
                                        </p:cTn>
                                        <p:tgtEl>
                                          <p:spTgt spid="45"/>
                                        </p:tgtEl>
                                        <p:attrNameLst>
                                          <p:attrName>style.visibility</p:attrName>
                                        </p:attrNameLst>
                                      </p:cBhvr>
                                      <p:to>
                                        <p:strVal val="hidden"/>
                                      </p:to>
                                    </p:set>
                                  </p:childTnLst>
                                </p:cTn>
                              </p:par>
                              <p:par>
                                <p:cTn id="440" presetID="2" presetClass="exit" presetSubtype="8" fill="hold" grpId="2" nodeType="withEffect">
                                  <p:stCondLst>
                                    <p:cond delay="0"/>
                                  </p:stCondLst>
                                  <p:childTnLst>
                                    <p:anim calcmode="lin" valueType="num">
                                      <p:cBhvr additive="base">
                                        <p:cTn id="441" dur="2000"/>
                                        <p:tgtEl>
                                          <p:spTgt spid="46"/>
                                        </p:tgtEl>
                                        <p:attrNameLst>
                                          <p:attrName>ppt_x</p:attrName>
                                        </p:attrNameLst>
                                      </p:cBhvr>
                                      <p:tavLst>
                                        <p:tav tm="0">
                                          <p:val>
                                            <p:strVal val="ppt_x"/>
                                          </p:val>
                                        </p:tav>
                                        <p:tav tm="100000">
                                          <p:val>
                                            <p:strVal val="0-ppt_w/2"/>
                                          </p:val>
                                        </p:tav>
                                      </p:tavLst>
                                    </p:anim>
                                    <p:anim calcmode="lin" valueType="num">
                                      <p:cBhvr additive="base">
                                        <p:cTn id="442" dur="2000"/>
                                        <p:tgtEl>
                                          <p:spTgt spid="46"/>
                                        </p:tgtEl>
                                        <p:attrNameLst>
                                          <p:attrName>ppt_y</p:attrName>
                                        </p:attrNameLst>
                                      </p:cBhvr>
                                      <p:tavLst>
                                        <p:tav tm="0">
                                          <p:val>
                                            <p:strVal val="ppt_y"/>
                                          </p:val>
                                        </p:tav>
                                        <p:tav tm="100000">
                                          <p:val>
                                            <p:strVal val="ppt_y"/>
                                          </p:val>
                                        </p:tav>
                                      </p:tavLst>
                                    </p:anim>
                                    <p:set>
                                      <p:cBhvr>
                                        <p:cTn id="443" dur="1" fill="hold">
                                          <p:stCondLst>
                                            <p:cond delay="1999"/>
                                          </p:stCondLst>
                                        </p:cTn>
                                        <p:tgtEl>
                                          <p:spTgt spid="46"/>
                                        </p:tgtEl>
                                        <p:attrNameLst>
                                          <p:attrName>style.visibility</p:attrName>
                                        </p:attrNameLst>
                                      </p:cBhvr>
                                      <p:to>
                                        <p:strVal val="hidden"/>
                                      </p:to>
                                    </p:set>
                                  </p:childTnLst>
                                </p:cTn>
                              </p:par>
                              <p:par>
                                <p:cTn id="444" presetID="2" presetClass="exit" presetSubtype="8" fill="hold" grpId="2" nodeType="withEffect">
                                  <p:stCondLst>
                                    <p:cond delay="0"/>
                                  </p:stCondLst>
                                  <p:childTnLst>
                                    <p:anim calcmode="lin" valueType="num">
                                      <p:cBhvr additive="base">
                                        <p:cTn id="445" dur="2000"/>
                                        <p:tgtEl>
                                          <p:spTgt spid="47"/>
                                        </p:tgtEl>
                                        <p:attrNameLst>
                                          <p:attrName>ppt_x</p:attrName>
                                        </p:attrNameLst>
                                      </p:cBhvr>
                                      <p:tavLst>
                                        <p:tav tm="0">
                                          <p:val>
                                            <p:strVal val="ppt_x"/>
                                          </p:val>
                                        </p:tav>
                                        <p:tav tm="100000">
                                          <p:val>
                                            <p:strVal val="0-ppt_w/2"/>
                                          </p:val>
                                        </p:tav>
                                      </p:tavLst>
                                    </p:anim>
                                    <p:anim calcmode="lin" valueType="num">
                                      <p:cBhvr additive="base">
                                        <p:cTn id="446" dur="2000"/>
                                        <p:tgtEl>
                                          <p:spTgt spid="47"/>
                                        </p:tgtEl>
                                        <p:attrNameLst>
                                          <p:attrName>ppt_y</p:attrName>
                                        </p:attrNameLst>
                                      </p:cBhvr>
                                      <p:tavLst>
                                        <p:tav tm="0">
                                          <p:val>
                                            <p:strVal val="ppt_y"/>
                                          </p:val>
                                        </p:tav>
                                        <p:tav tm="100000">
                                          <p:val>
                                            <p:strVal val="ppt_y"/>
                                          </p:val>
                                        </p:tav>
                                      </p:tavLst>
                                    </p:anim>
                                    <p:set>
                                      <p:cBhvr>
                                        <p:cTn id="447" dur="1" fill="hold">
                                          <p:stCondLst>
                                            <p:cond delay="1999"/>
                                          </p:stCondLst>
                                        </p:cTn>
                                        <p:tgtEl>
                                          <p:spTgt spid="47"/>
                                        </p:tgtEl>
                                        <p:attrNameLst>
                                          <p:attrName>style.visibility</p:attrName>
                                        </p:attrNameLst>
                                      </p:cBhvr>
                                      <p:to>
                                        <p:strVal val="hidden"/>
                                      </p:to>
                                    </p:set>
                                  </p:childTnLst>
                                </p:cTn>
                              </p:par>
                              <p:par>
                                <p:cTn id="448" presetID="2" presetClass="exit" presetSubtype="8" fill="hold" grpId="2" nodeType="withEffect">
                                  <p:stCondLst>
                                    <p:cond delay="0"/>
                                  </p:stCondLst>
                                  <p:childTnLst>
                                    <p:anim calcmode="lin" valueType="num">
                                      <p:cBhvr additive="base">
                                        <p:cTn id="449" dur="2000"/>
                                        <p:tgtEl>
                                          <p:spTgt spid="48"/>
                                        </p:tgtEl>
                                        <p:attrNameLst>
                                          <p:attrName>ppt_x</p:attrName>
                                        </p:attrNameLst>
                                      </p:cBhvr>
                                      <p:tavLst>
                                        <p:tav tm="0">
                                          <p:val>
                                            <p:strVal val="ppt_x"/>
                                          </p:val>
                                        </p:tav>
                                        <p:tav tm="100000">
                                          <p:val>
                                            <p:strVal val="0-ppt_w/2"/>
                                          </p:val>
                                        </p:tav>
                                      </p:tavLst>
                                    </p:anim>
                                    <p:anim calcmode="lin" valueType="num">
                                      <p:cBhvr additive="base">
                                        <p:cTn id="450" dur="2000"/>
                                        <p:tgtEl>
                                          <p:spTgt spid="48"/>
                                        </p:tgtEl>
                                        <p:attrNameLst>
                                          <p:attrName>ppt_y</p:attrName>
                                        </p:attrNameLst>
                                      </p:cBhvr>
                                      <p:tavLst>
                                        <p:tav tm="0">
                                          <p:val>
                                            <p:strVal val="ppt_y"/>
                                          </p:val>
                                        </p:tav>
                                        <p:tav tm="100000">
                                          <p:val>
                                            <p:strVal val="ppt_y"/>
                                          </p:val>
                                        </p:tav>
                                      </p:tavLst>
                                    </p:anim>
                                    <p:set>
                                      <p:cBhvr>
                                        <p:cTn id="451" dur="1" fill="hold">
                                          <p:stCondLst>
                                            <p:cond delay="1999"/>
                                          </p:stCondLst>
                                        </p:cTn>
                                        <p:tgtEl>
                                          <p:spTgt spid="48"/>
                                        </p:tgtEl>
                                        <p:attrNameLst>
                                          <p:attrName>style.visibility</p:attrName>
                                        </p:attrNameLst>
                                      </p:cBhvr>
                                      <p:to>
                                        <p:strVal val="hidden"/>
                                      </p:to>
                                    </p:set>
                                  </p:childTnLst>
                                </p:cTn>
                              </p:par>
                              <p:par>
                                <p:cTn id="452" presetID="2" presetClass="exit" presetSubtype="8" fill="hold" grpId="2" nodeType="withEffect">
                                  <p:stCondLst>
                                    <p:cond delay="0"/>
                                  </p:stCondLst>
                                  <p:childTnLst>
                                    <p:anim calcmode="lin" valueType="num">
                                      <p:cBhvr additive="base">
                                        <p:cTn id="453" dur="2000"/>
                                        <p:tgtEl>
                                          <p:spTgt spid="49"/>
                                        </p:tgtEl>
                                        <p:attrNameLst>
                                          <p:attrName>ppt_x</p:attrName>
                                        </p:attrNameLst>
                                      </p:cBhvr>
                                      <p:tavLst>
                                        <p:tav tm="0">
                                          <p:val>
                                            <p:strVal val="ppt_x"/>
                                          </p:val>
                                        </p:tav>
                                        <p:tav tm="100000">
                                          <p:val>
                                            <p:strVal val="0-ppt_w/2"/>
                                          </p:val>
                                        </p:tav>
                                      </p:tavLst>
                                    </p:anim>
                                    <p:anim calcmode="lin" valueType="num">
                                      <p:cBhvr additive="base">
                                        <p:cTn id="454" dur="2000"/>
                                        <p:tgtEl>
                                          <p:spTgt spid="49"/>
                                        </p:tgtEl>
                                        <p:attrNameLst>
                                          <p:attrName>ppt_y</p:attrName>
                                        </p:attrNameLst>
                                      </p:cBhvr>
                                      <p:tavLst>
                                        <p:tav tm="0">
                                          <p:val>
                                            <p:strVal val="ppt_y"/>
                                          </p:val>
                                        </p:tav>
                                        <p:tav tm="100000">
                                          <p:val>
                                            <p:strVal val="ppt_y"/>
                                          </p:val>
                                        </p:tav>
                                      </p:tavLst>
                                    </p:anim>
                                    <p:set>
                                      <p:cBhvr>
                                        <p:cTn id="455" dur="1" fill="hold">
                                          <p:stCondLst>
                                            <p:cond delay="1999"/>
                                          </p:stCondLst>
                                        </p:cTn>
                                        <p:tgtEl>
                                          <p:spTgt spid="49"/>
                                        </p:tgtEl>
                                        <p:attrNameLst>
                                          <p:attrName>style.visibility</p:attrName>
                                        </p:attrNameLst>
                                      </p:cBhvr>
                                      <p:to>
                                        <p:strVal val="hidden"/>
                                      </p:to>
                                    </p:set>
                                  </p:childTnLst>
                                </p:cTn>
                              </p:par>
                              <p:par>
                                <p:cTn id="456" presetID="2" presetClass="exit" presetSubtype="8" fill="hold" grpId="2" nodeType="withEffect">
                                  <p:stCondLst>
                                    <p:cond delay="0"/>
                                  </p:stCondLst>
                                  <p:childTnLst>
                                    <p:anim calcmode="lin" valueType="num">
                                      <p:cBhvr additive="base">
                                        <p:cTn id="457" dur="2000"/>
                                        <p:tgtEl>
                                          <p:spTgt spid="50"/>
                                        </p:tgtEl>
                                        <p:attrNameLst>
                                          <p:attrName>ppt_x</p:attrName>
                                        </p:attrNameLst>
                                      </p:cBhvr>
                                      <p:tavLst>
                                        <p:tav tm="0">
                                          <p:val>
                                            <p:strVal val="ppt_x"/>
                                          </p:val>
                                        </p:tav>
                                        <p:tav tm="100000">
                                          <p:val>
                                            <p:strVal val="0-ppt_w/2"/>
                                          </p:val>
                                        </p:tav>
                                      </p:tavLst>
                                    </p:anim>
                                    <p:anim calcmode="lin" valueType="num">
                                      <p:cBhvr additive="base">
                                        <p:cTn id="458" dur="2000"/>
                                        <p:tgtEl>
                                          <p:spTgt spid="50"/>
                                        </p:tgtEl>
                                        <p:attrNameLst>
                                          <p:attrName>ppt_y</p:attrName>
                                        </p:attrNameLst>
                                      </p:cBhvr>
                                      <p:tavLst>
                                        <p:tav tm="0">
                                          <p:val>
                                            <p:strVal val="ppt_y"/>
                                          </p:val>
                                        </p:tav>
                                        <p:tav tm="100000">
                                          <p:val>
                                            <p:strVal val="ppt_y"/>
                                          </p:val>
                                        </p:tav>
                                      </p:tavLst>
                                    </p:anim>
                                    <p:set>
                                      <p:cBhvr>
                                        <p:cTn id="459" dur="1" fill="hold">
                                          <p:stCondLst>
                                            <p:cond delay="1999"/>
                                          </p:stCondLst>
                                        </p:cTn>
                                        <p:tgtEl>
                                          <p:spTgt spid="50"/>
                                        </p:tgtEl>
                                        <p:attrNameLst>
                                          <p:attrName>style.visibility</p:attrName>
                                        </p:attrNameLst>
                                      </p:cBhvr>
                                      <p:to>
                                        <p:strVal val="hidden"/>
                                      </p:to>
                                    </p:set>
                                  </p:childTnLst>
                                </p:cTn>
                              </p:par>
                              <p:par>
                                <p:cTn id="460" presetID="2" presetClass="exit" presetSubtype="8" fill="hold" grpId="2" nodeType="withEffect">
                                  <p:stCondLst>
                                    <p:cond delay="0"/>
                                  </p:stCondLst>
                                  <p:childTnLst>
                                    <p:anim calcmode="lin" valueType="num">
                                      <p:cBhvr additive="base">
                                        <p:cTn id="461" dur="2000"/>
                                        <p:tgtEl>
                                          <p:spTgt spid="51"/>
                                        </p:tgtEl>
                                        <p:attrNameLst>
                                          <p:attrName>ppt_x</p:attrName>
                                        </p:attrNameLst>
                                      </p:cBhvr>
                                      <p:tavLst>
                                        <p:tav tm="0">
                                          <p:val>
                                            <p:strVal val="ppt_x"/>
                                          </p:val>
                                        </p:tav>
                                        <p:tav tm="100000">
                                          <p:val>
                                            <p:strVal val="0-ppt_w/2"/>
                                          </p:val>
                                        </p:tav>
                                      </p:tavLst>
                                    </p:anim>
                                    <p:anim calcmode="lin" valueType="num">
                                      <p:cBhvr additive="base">
                                        <p:cTn id="462" dur="2000"/>
                                        <p:tgtEl>
                                          <p:spTgt spid="51"/>
                                        </p:tgtEl>
                                        <p:attrNameLst>
                                          <p:attrName>ppt_y</p:attrName>
                                        </p:attrNameLst>
                                      </p:cBhvr>
                                      <p:tavLst>
                                        <p:tav tm="0">
                                          <p:val>
                                            <p:strVal val="ppt_y"/>
                                          </p:val>
                                        </p:tav>
                                        <p:tav tm="100000">
                                          <p:val>
                                            <p:strVal val="ppt_y"/>
                                          </p:val>
                                        </p:tav>
                                      </p:tavLst>
                                    </p:anim>
                                    <p:set>
                                      <p:cBhvr>
                                        <p:cTn id="463" dur="1" fill="hold">
                                          <p:stCondLst>
                                            <p:cond delay="1999"/>
                                          </p:stCondLst>
                                        </p:cTn>
                                        <p:tgtEl>
                                          <p:spTgt spid="51"/>
                                        </p:tgtEl>
                                        <p:attrNameLst>
                                          <p:attrName>style.visibility</p:attrName>
                                        </p:attrNameLst>
                                      </p:cBhvr>
                                      <p:to>
                                        <p:strVal val="hidden"/>
                                      </p:to>
                                    </p:set>
                                  </p:childTnLst>
                                </p:cTn>
                              </p:par>
                              <p:par>
                                <p:cTn id="464" presetID="2" presetClass="exit" presetSubtype="8" fill="hold" grpId="2" nodeType="withEffect">
                                  <p:stCondLst>
                                    <p:cond delay="0"/>
                                  </p:stCondLst>
                                  <p:childTnLst>
                                    <p:anim calcmode="lin" valueType="num">
                                      <p:cBhvr additive="base">
                                        <p:cTn id="465" dur="2000"/>
                                        <p:tgtEl>
                                          <p:spTgt spid="52"/>
                                        </p:tgtEl>
                                        <p:attrNameLst>
                                          <p:attrName>ppt_x</p:attrName>
                                        </p:attrNameLst>
                                      </p:cBhvr>
                                      <p:tavLst>
                                        <p:tav tm="0">
                                          <p:val>
                                            <p:strVal val="ppt_x"/>
                                          </p:val>
                                        </p:tav>
                                        <p:tav tm="100000">
                                          <p:val>
                                            <p:strVal val="0-ppt_w/2"/>
                                          </p:val>
                                        </p:tav>
                                      </p:tavLst>
                                    </p:anim>
                                    <p:anim calcmode="lin" valueType="num">
                                      <p:cBhvr additive="base">
                                        <p:cTn id="466" dur="2000"/>
                                        <p:tgtEl>
                                          <p:spTgt spid="52"/>
                                        </p:tgtEl>
                                        <p:attrNameLst>
                                          <p:attrName>ppt_y</p:attrName>
                                        </p:attrNameLst>
                                      </p:cBhvr>
                                      <p:tavLst>
                                        <p:tav tm="0">
                                          <p:val>
                                            <p:strVal val="ppt_y"/>
                                          </p:val>
                                        </p:tav>
                                        <p:tav tm="100000">
                                          <p:val>
                                            <p:strVal val="ppt_y"/>
                                          </p:val>
                                        </p:tav>
                                      </p:tavLst>
                                    </p:anim>
                                    <p:set>
                                      <p:cBhvr>
                                        <p:cTn id="467" dur="1" fill="hold">
                                          <p:stCondLst>
                                            <p:cond delay="1999"/>
                                          </p:stCondLst>
                                        </p:cTn>
                                        <p:tgtEl>
                                          <p:spTgt spid="52"/>
                                        </p:tgtEl>
                                        <p:attrNameLst>
                                          <p:attrName>style.visibility</p:attrName>
                                        </p:attrNameLst>
                                      </p:cBhvr>
                                      <p:to>
                                        <p:strVal val="hidden"/>
                                      </p:to>
                                    </p:set>
                                  </p:childTnLst>
                                </p:cTn>
                              </p:par>
                              <p:par>
                                <p:cTn id="468" presetID="2" presetClass="exit" presetSubtype="8" fill="hold" grpId="2" nodeType="withEffect">
                                  <p:stCondLst>
                                    <p:cond delay="0"/>
                                  </p:stCondLst>
                                  <p:childTnLst>
                                    <p:anim calcmode="lin" valueType="num">
                                      <p:cBhvr additive="base">
                                        <p:cTn id="469" dur="2000"/>
                                        <p:tgtEl>
                                          <p:spTgt spid="53"/>
                                        </p:tgtEl>
                                        <p:attrNameLst>
                                          <p:attrName>ppt_x</p:attrName>
                                        </p:attrNameLst>
                                      </p:cBhvr>
                                      <p:tavLst>
                                        <p:tav tm="0">
                                          <p:val>
                                            <p:strVal val="ppt_x"/>
                                          </p:val>
                                        </p:tav>
                                        <p:tav tm="100000">
                                          <p:val>
                                            <p:strVal val="0-ppt_w/2"/>
                                          </p:val>
                                        </p:tav>
                                      </p:tavLst>
                                    </p:anim>
                                    <p:anim calcmode="lin" valueType="num">
                                      <p:cBhvr additive="base">
                                        <p:cTn id="470" dur="2000"/>
                                        <p:tgtEl>
                                          <p:spTgt spid="53"/>
                                        </p:tgtEl>
                                        <p:attrNameLst>
                                          <p:attrName>ppt_y</p:attrName>
                                        </p:attrNameLst>
                                      </p:cBhvr>
                                      <p:tavLst>
                                        <p:tav tm="0">
                                          <p:val>
                                            <p:strVal val="ppt_y"/>
                                          </p:val>
                                        </p:tav>
                                        <p:tav tm="100000">
                                          <p:val>
                                            <p:strVal val="ppt_y"/>
                                          </p:val>
                                        </p:tav>
                                      </p:tavLst>
                                    </p:anim>
                                    <p:set>
                                      <p:cBhvr>
                                        <p:cTn id="471" dur="1" fill="hold">
                                          <p:stCondLst>
                                            <p:cond delay="1999"/>
                                          </p:stCondLst>
                                        </p:cTn>
                                        <p:tgtEl>
                                          <p:spTgt spid="53"/>
                                        </p:tgtEl>
                                        <p:attrNameLst>
                                          <p:attrName>style.visibility</p:attrName>
                                        </p:attrNameLst>
                                      </p:cBhvr>
                                      <p:to>
                                        <p:strVal val="hidden"/>
                                      </p:to>
                                    </p:set>
                                  </p:childTnLst>
                                </p:cTn>
                              </p:par>
                              <p:par>
                                <p:cTn id="472" presetID="2" presetClass="exit" presetSubtype="8" fill="hold" grpId="2" nodeType="withEffect">
                                  <p:stCondLst>
                                    <p:cond delay="0"/>
                                  </p:stCondLst>
                                  <p:childTnLst>
                                    <p:anim calcmode="lin" valueType="num">
                                      <p:cBhvr additive="base">
                                        <p:cTn id="473" dur="2000"/>
                                        <p:tgtEl>
                                          <p:spTgt spid="54"/>
                                        </p:tgtEl>
                                        <p:attrNameLst>
                                          <p:attrName>ppt_x</p:attrName>
                                        </p:attrNameLst>
                                      </p:cBhvr>
                                      <p:tavLst>
                                        <p:tav tm="0">
                                          <p:val>
                                            <p:strVal val="ppt_x"/>
                                          </p:val>
                                        </p:tav>
                                        <p:tav tm="100000">
                                          <p:val>
                                            <p:strVal val="0-ppt_w/2"/>
                                          </p:val>
                                        </p:tav>
                                      </p:tavLst>
                                    </p:anim>
                                    <p:anim calcmode="lin" valueType="num">
                                      <p:cBhvr additive="base">
                                        <p:cTn id="474" dur="2000"/>
                                        <p:tgtEl>
                                          <p:spTgt spid="54"/>
                                        </p:tgtEl>
                                        <p:attrNameLst>
                                          <p:attrName>ppt_y</p:attrName>
                                        </p:attrNameLst>
                                      </p:cBhvr>
                                      <p:tavLst>
                                        <p:tav tm="0">
                                          <p:val>
                                            <p:strVal val="ppt_y"/>
                                          </p:val>
                                        </p:tav>
                                        <p:tav tm="100000">
                                          <p:val>
                                            <p:strVal val="ppt_y"/>
                                          </p:val>
                                        </p:tav>
                                      </p:tavLst>
                                    </p:anim>
                                    <p:set>
                                      <p:cBhvr>
                                        <p:cTn id="475" dur="1" fill="hold">
                                          <p:stCondLst>
                                            <p:cond delay="1999"/>
                                          </p:stCondLst>
                                        </p:cTn>
                                        <p:tgtEl>
                                          <p:spTgt spid="54"/>
                                        </p:tgtEl>
                                        <p:attrNameLst>
                                          <p:attrName>style.visibility</p:attrName>
                                        </p:attrNameLst>
                                      </p:cBhvr>
                                      <p:to>
                                        <p:strVal val="hidden"/>
                                      </p:to>
                                    </p:set>
                                  </p:childTnLst>
                                </p:cTn>
                              </p:par>
                              <p:par>
                                <p:cTn id="476" presetID="23" presetClass="entr" presetSubtype="288" fill="hold" nodeType="withEffect">
                                  <p:stCondLst>
                                    <p:cond delay="0"/>
                                  </p:stCondLst>
                                  <p:childTnLst>
                                    <p:set>
                                      <p:cBhvr>
                                        <p:cTn id="477" dur="1" fill="hold">
                                          <p:stCondLst>
                                            <p:cond delay="0"/>
                                          </p:stCondLst>
                                        </p:cTn>
                                        <p:tgtEl>
                                          <p:spTgt spid="2"/>
                                        </p:tgtEl>
                                        <p:attrNameLst>
                                          <p:attrName>style.visibility</p:attrName>
                                        </p:attrNameLst>
                                      </p:cBhvr>
                                      <p:to>
                                        <p:strVal val="visible"/>
                                      </p:to>
                                    </p:set>
                                    <p:anim calcmode="lin" valueType="num">
                                      <p:cBhvr>
                                        <p:cTn id="478" dur="2000" fill="hold"/>
                                        <p:tgtEl>
                                          <p:spTgt spid="2"/>
                                        </p:tgtEl>
                                        <p:attrNameLst>
                                          <p:attrName>ppt_w</p:attrName>
                                        </p:attrNameLst>
                                      </p:cBhvr>
                                      <p:tavLst>
                                        <p:tav tm="0">
                                          <p:val>
                                            <p:strVal val="4/3*#ppt_w"/>
                                          </p:val>
                                        </p:tav>
                                        <p:tav tm="100000">
                                          <p:val>
                                            <p:strVal val="#ppt_w"/>
                                          </p:val>
                                        </p:tav>
                                      </p:tavLst>
                                    </p:anim>
                                    <p:anim calcmode="lin" valueType="num">
                                      <p:cBhvr>
                                        <p:cTn id="479" dur="2000" fill="hold"/>
                                        <p:tgtEl>
                                          <p:spTgt spid="2"/>
                                        </p:tgtEl>
                                        <p:attrNameLst>
                                          <p:attrName>ppt_h</p:attrName>
                                        </p:attrNameLst>
                                      </p:cBhvr>
                                      <p:tavLst>
                                        <p:tav tm="0">
                                          <p:val>
                                            <p:strVal val="4/3*#ppt_h"/>
                                          </p:val>
                                        </p:tav>
                                        <p:tav tm="100000">
                                          <p:val>
                                            <p:strVal val="#ppt_h"/>
                                          </p:val>
                                        </p:tav>
                                      </p:tavLst>
                                    </p:anim>
                                  </p:childTnLst>
                                </p:cTn>
                              </p:par>
                              <p:par>
                                <p:cTn id="480" presetID="16" presetClass="entr" presetSubtype="37" fill="hold" nodeType="withEffect">
                                  <p:stCondLst>
                                    <p:cond delay="0"/>
                                  </p:stCondLst>
                                  <p:childTnLst>
                                    <p:set>
                                      <p:cBhvr>
                                        <p:cTn id="481" dur="1" fill="hold">
                                          <p:stCondLst>
                                            <p:cond delay="0"/>
                                          </p:stCondLst>
                                        </p:cTn>
                                        <p:tgtEl>
                                          <p:spTgt spid="2"/>
                                        </p:tgtEl>
                                        <p:attrNameLst>
                                          <p:attrName>style.visibility</p:attrName>
                                        </p:attrNameLst>
                                      </p:cBhvr>
                                      <p:to>
                                        <p:strVal val="visible"/>
                                      </p:to>
                                    </p:set>
                                    <p:animEffect transition="in" filter="barn(outVertical)">
                                      <p:cBhvr>
                                        <p:cTn id="4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vatba31.png"/>
          <p:cNvPicPr>
            <a:picLocks noChangeAspect="1"/>
          </p:cNvPicPr>
          <p:nvPr/>
        </p:nvPicPr>
        <p:blipFill>
          <a:blip r:embed="rId2"/>
          <a:stretch>
            <a:fillRect/>
          </a:stretch>
        </p:blipFill>
        <p:spPr>
          <a:xfrm>
            <a:off x="0" y="0"/>
            <a:ext cx="9143999" cy="5143500"/>
          </a:xfrm>
          <a:prstGeom prst="rect">
            <a:avLst/>
          </a:prstGeom>
        </p:spPr>
      </p:pic>
      <p:sp>
        <p:nvSpPr>
          <p:cNvPr id="4" name="3 CuadroTexto"/>
          <p:cNvSpPr txBox="1"/>
          <p:nvPr/>
        </p:nvSpPr>
        <p:spPr>
          <a:xfrm>
            <a:off x="1928794" y="1071552"/>
            <a:ext cx="5214973" cy="3139321"/>
          </a:xfrm>
          <a:prstGeom prst="rect">
            <a:avLst/>
          </a:prstGeom>
          <a:noFill/>
        </p:spPr>
        <p:txBody>
          <a:bodyPr wrap="square" rtlCol="0">
            <a:spAutoFit/>
          </a:bodyPr>
          <a:lstStyle/>
          <a:p>
            <a:pPr algn="ctr"/>
            <a:r>
              <a:rPr lang="es-PE" dirty="0" smtClean="0">
                <a:solidFill>
                  <a:schemeClr val="tx1">
                    <a:lumMod val="85000"/>
                  </a:schemeClr>
                </a:solidFill>
                <a:effectLst>
                  <a:outerShdw blurRad="38100" dist="38100" dir="2700000" algn="tl">
                    <a:srgbClr val="000000">
                      <a:alpha val="43137"/>
                    </a:srgbClr>
                  </a:outerShdw>
                </a:effectLst>
              </a:rPr>
              <a:t>Tener una actitud positiva también te permitirá asumir nuevos retos, explorar nuevas posibilidades, porque tendrás mucha confianza en tu interior. Recuerda, no te cuesta nada tener una actitud positiva ente la vida, por muy largo que sea el pesar o la pena, que toca nuestra alma, es menester tener la voluntad de levantar el ánimo, de seguir adelante, de secar las lágrimas vividas y tratar de esbozar una sonrisa, nos daremos cuenta como las cosas empiezan a tomar otros rumbos.</a:t>
            </a:r>
          </a:p>
          <a:p>
            <a:pPr algn="ctr"/>
            <a:endParaRPr lang="es-PE" dirty="0">
              <a:solidFill>
                <a:schemeClr val="tx1">
                  <a:lumMod val="85000"/>
                </a:schemeClr>
              </a:solidFill>
              <a:effectLst>
                <a:outerShdw blurRad="38100" dist="38100" dir="2700000" algn="tl">
                  <a:srgbClr val="000000">
                    <a:alpha val="43137"/>
                  </a:srgbClr>
                </a:outerShdw>
              </a:effectLst>
            </a:endParaRPr>
          </a:p>
        </p:txBody>
      </p:sp>
      <p:sp>
        <p:nvSpPr>
          <p:cNvPr id="5" name="4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17999">
              <a:srgbClr val="99CCFF"/>
            </a:gs>
            <a:gs pos="36000">
              <a:srgbClr val="9966FF"/>
            </a:gs>
            <a:gs pos="61000">
              <a:srgbClr val="CC99FF"/>
            </a:gs>
            <a:gs pos="82001">
              <a:srgbClr val="99CCFF"/>
            </a:gs>
            <a:gs pos="100000">
              <a:srgbClr val="CCCCFF"/>
            </a:gs>
          </a:gsLst>
          <a:lin ang="10800000" scaled="1"/>
          <a:tileRect/>
        </a:gradFill>
        <a:effectLst/>
      </p:bgPr>
    </p:bg>
    <p:spTree>
      <p:nvGrpSpPr>
        <p:cNvPr id="1" name=""/>
        <p:cNvGrpSpPr/>
        <p:nvPr/>
      </p:nvGrpSpPr>
      <p:grpSpPr>
        <a:xfrm>
          <a:off x="0" y="0"/>
          <a:ext cx="0" cy="0"/>
          <a:chOff x="0" y="0"/>
          <a:chExt cx="0" cy="0"/>
        </a:xfrm>
      </p:grpSpPr>
      <p:pic>
        <p:nvPicPr>
          <p:cNvPr id="2" name="1 Imagen" descr="ñliopjugv.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flipV="1">
            <a:off x="785786" y="4714890"/>
            <a:ext cx="7572428" cy="214294"/>
          </a:xfrm>
          <a:prstGeom prst="rect">
            <a:avLst/>
          </a:prstGeom>
          <a:blipFill>
            <a:blip r:embed="rId3">
              <a:duotone>
                <a:schemeClr val="accent4">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flipV="1">
            <a:off x="1000100" y="4446998"/>
            <a:ext cx="7000924" cy="214292"/>
          </a:xfrm>
          <a:prstGeom prst="rect">
            <a:avLst/>
          </a:prstGeom>
          <a:blipFill>
            <a:blip r:embed="rId3">
              <a:duotone>
                <a:schemeClr val="accent4">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flipV="1">
            <a:off x="1500166" y="4179105"/>
            <a:ext cx="6072230" cy="214292"/>
          </a:xfrm>
          <a:prstGeom prst="rect">
            <a:avLst/>
          </a:prstGeom>
          <a:blipFill>
            <a:blip r:embed="rId3">
              <a:duotone>
                <a:schemeClr val="accent4">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V="1">
            <a:off x="2071670" y="3911213"/>
            <a:ext cx="4929222" cy="214314"/>
          </a:xfrm>
          <a:prstGeom prst="rect">
            <a:avLst/>
          </a:prstGeom>
          <a:blipFill>
            <a:blip r:embed="rId3">
              <a:duotone>
                <a:schemeClr val="accent4">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2571736" y="3643320"/>
            <a:ext cx="4000528" cy="214314"/>
          </a:xfrm>
          <a:prstGeom prst="rect">
            <a:avLst/>
          </a:prstGeom>
          <a:blipFill>
            <a:blip r:embed="rId3">
              <a:duotone>
                <a:schemeClr val="accent4">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2928926" y="3375428"/>
            <a:ext cx="3214710" cy="214314"/>
          </a:xfrm>
          <a:prstGeom prst="rect">
            <a:avLst/>
          </a:prstGeom>
          <a:blipFill>
            <a:blip r:embed="rId3">
              <a:duotone>
                <a:schemeClr val="accent4">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3571868" y="3107535"/>
            <a:ext cx="2071702" cy="214314"/>
          </a:xfrm>
          <a:prstGeom prst="rect">
            <a:avLst/>
          </a:prstGeom>
          <a:blipFill>
            <a:blip r:embed="rId4" cstate="print">
              <a:duotone>
                <a:schemeClr val="accent4">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4000496" y="2893221"/>
            <a:ext cx="1214446" cy="160736"/>
          </a:xfrm>
          <a:prstGeom prst="rect">
            <a:avLst/>
          </a:prstGeom>
          <a:blipFill>
            <a:blip r:embed="rId5" cstate="print">
              <a:duotone>
                <a:schemeClr val="accent4">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4286248" y="2625328"/>
            <a:ext cx="571504" cy="160736"/>
          </a:xfrm>
          <a:prstGeom prst="rect">
            <a:avLst/>
          </a:prstGeom>
          <a:blipFill>
            <a:blip r:embed="rId6" cstate="print">
              <a:duotone>
                <a:schemeClr val="accent4">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785786" y="214296"/>
            <a:ext cx="7715304" cy="214314"/>
          </a:xfrm>
          <a:prstGeom prst="rect">
            <a:avLst/>
          </a:prstGeom>
          <a:blipFill>
            <a:blip r:embed="rId3">
              <a:duotone>
                <a:schemeClr val="accent4">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1071538" y="482189"/>
            <a:ext cx="7000924" cy="214292"/>
          </a:xfrm>
          <a:prstGeom prst="rect">
            <a:avLst/>
          </a:prstGeom>
          <a:blipFill>
            <a:blip r:embed="rId3">
              <a:duotone>
                <a:schemeClr val="accent4">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1643042" y="750081"/>
            <a:ext cx="6072230" cy="214292"/>
          </a:xfrm>
          <a:prstGeom prst="rect">
            <a:avLst/>
          </a:prstGeom>
          <a:blipFill>
            <a:blip r:embed="rId3">
              <a:duotone>
                <a:schemeClr val="accent4">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2143108" y="1017974"/>
            <a:ext cx="4929222" cy="214314"/>
          </a:xfrm>
          <a:prstGeom prst="rect">
            <a:avLst/>
          </a:prstGeom>
          <a:blipFill>
            <a:blip r:embed="rId3">
              <a:duotone>
                <a:schemeClr val="accent4">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2643174" y="1285866"/>
            <a:ext cx="4000528" cy="214314"/>
          </a:xfrm>
          <a:prstGeom prst="rect">
            <a:avLst/>
          </a:prstGeom>
          <a:blipFill>
            <a:blip r:embed="rId3">
              <a:duotone>
                <a:schemeClr val="accent4">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3000364" y="1553759"/>
            <a:ext cx="3214710" cy="214314"/>
          </a:xfrm>
          <a:prstGeom prst="rect">
            <a:avLst/>
          </a:prstGeom>
          <a:blipFill>
            <a:blip r:embed="rId3">
              <a:duotone>
                <a:schemeClr val="accent4">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3500430" y="1875230"/>
            <a:ext cx="2071702" cy="214314"/>
          </a:xfrm>
          <a:prstGeom prst="rect">
            <a:avLst/>
          </a:prstGeom>
          <a:blipFill>
            <a:blip r:embed="rId4" cstate="print">
              <a:duotone>
                <a:schemeClr val="accent4">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3929058" y="2143122"/>
            <a:ext cx="1214446" cy="160736"/>
          </a:xfrm>
          <a:prstGeom prst="rect">
            <a:avLst/>
          </a:prstGeom>
          <a:blipFill>
            <a:blip r:embed="rId5" cstate="print">
              <a:duotone>
                <a:schemeClr val="accent4">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4286248" y="2411014"/>
            <a:ext cx="571504" cy="160736"/>
          </a:xfrm>
          <a:prstGeom prst="rect">
            <a:avLst/>
          </a:prstGeom>
          <a:blipFill>
            <a:blip r:embed="rId6" cstate="print">
              <a:duotone>
                <a:schemeClr val="accent4">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anim calcmode="lin" valueType="num">
                                      <p:cBhvr additive="base">
                                        <p:cTn id="9" dur="2000" fill="hold"/>
                                        <p:tgtEl>
                                          <p:spTgt spid="12"/>
                                        </p:tgtEl>
                                        <p:attrNameLst>
                                          <p:attrName>ppt_x</p:attrName>
                                        </p:attrNameLst>
                                      </p:cBhvr>
                                      <p:tavLst>
                                        <p:tav tm="0">
                                          <p:val>
                                            <p:strVal val="#ppt_x"/>
                                          </p:val>
                                        </p:tav>
                                        <p:tav tm="100000">
                                          <p:val>
                                            <p:strVal val="#ppt_x"/>
                                          </p:val>
                                        </p:tav>
                                      </p:tavLst>
                                    </p:anim>
                                    <p:anim calcmode="lin" valueType="num">
                                      <p:cBhvr additive="base">
                                        <p:cTn id="10" dur="2000" fill="hold"/>
                                        <p:tgtEl>
                                          <p:spTgt spid="12"/>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2000" fill="hold"/>
                                        <p:tgtEl>
                                          <p:spTgt spid="13"/>
                                        </p:tgtEl>
                                        <p:attrNameLst>
                                          <p:attrName>ppt_x</p:attrName>
                                        </p:attrNameLst>
                                      </p:cBhvr>
                                      <p:tavLst>
                                        <p:tav tm="0">
                                          <p:val>
                                            <p:strVal val="#ppt_x"/>
                                          </p:val>
                                        </p:tav>
                                        <p:tav tm="100000">
                                          <p:val>
                                            <p:strVal val="#ppt_x"/>
                                          </p:val>
                                        </p:tav>
                                      </p:tavLst>
                                    </p:anim>
                                    <p:anim calcmode="lin" valueType="num">
                                      <p:cBhvr additive="base">
                                        <p:cTn id="14" dur="2000" fill="hold"/>
                                        <p:tgtEl>
                                          <p:spTgt spid="13"/>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2000" fill="hold"/>
                                        <p:tgtEl>
                                          <p:spTgt spid="14"/>
                                        </p:tgtEl>
                                        <p:attrNameLst>
                                          <p:attrName>ppt_x</p:attrName>
                                        </p:attrNameLst>
                                      </p:cBhvr>
                                      <p:tavLst>
                                        <p:tav tm="0">
                                          <p:val>
                                            <p:strVal val="#ppt_x"/>
                                          </p:val>
                                        </p:tav>
                                        <p:tav tm="100000">
                                          <p:val>
                                            <p:strVal val="#ppt_x"/>
                                          </p:val>
                                        </p:tav>
                                      </p:tavLst>
                                    </p:anim>
                                    <p:anim calcmode="lin" valueType="num">
                                      <p:cBhvr additive="base">
                                        <p:cTn id="18" dur="2000" fill="hold"/>
                                        <p:tgtEl>
                                          <p:spTgt spid="14"/>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2000" fill="hold"/>
                                        <p:tgtEl>
                                          <p:spTgt spid="15"/>
                                        </p:tgtEl>
                                        <p:attrNameLst>
                                          <p:attrName>ppt_x</p:attrName>
                                        </p:attrNameLst>
                                      </p:cBhvr>
                                      <p:tavLst>
                                        <p:tav tm="0">
                                          <p:val>
                                            <p:strVal val="#ppt_x"/>
                                          </p:val>
                                        </p:tav>
                                        <p:tav tm="100000">
                                          <p:val>
                                            <p:strVal val="#ppt_x"/>
                                          </p:val>
                                        </p:tav>
                                      </p:tavLst>
                                    </p:anim>
                                    <p:anim calcmode="lin" valueType="num">
                                      <p:cBhvr additive="base">
                                        <p:cTn id="22" dur="20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2000" fill="hold"/>
                                        <p:tgtEl>
                                          <p:spTgt spid="16"/>
                                        </p:tgtEl>
                                        <p:attrNameLst>
                                          <p:attrName>ppt_x</p:attrName>
                                        </p:attrNameLst>
                                      </p:cBhvr>
                                      <p:tavLst>
                                        <p:tav tm="0">
                                          <p:val>
                                            <p:strVal val="#ppt_x"/>
                                          </p:val>
                                        </p:tav>
                                        <p:tav tm="100000">
                                          <p:val>
                                            <p:strVal val="#ppt_x"/>
                                          </p:val>
                                        </p:tav>
                                      </p:tavLst>
                                    </p:anim>
                                    <p:anim calcmode="lin" valueType="num">
                                      <p:cBhvr additive="base">
                                        <p:cTn id="26" dur="2000" fill="hold"/>
                                        <p:tgtEl>
                                          <p:spTgt spid="1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2000" fill="hold"/>
                                        <p:tgtEl>
                                          <p:spTgt spid="17"/>
                                        </p:tgtEl>
                                        <p:attrNameLst>
                                          <p:attrName>ppt_x</p:attrName>
                                        </p:attrNameLst>
                                      </p:cBhvr>
                                      <p:tavLst>
                                        <p:tav tm="0">
                                          <p:val>
                                            <p:strVal val="#ppt_x"/>
                                          </p:val>
                                        </p:tav>
                                        <p:tav tm="100000">
                                          <p:val>
                                            <p:strVal val="#ppt_x"/>
                                          </p:val>
                                        </p:tav>
                                      </p:tavLst>
                                    </p:anim>
                                    <p:anim calcmode="lin" valueType="num">
                                      <p:cBhvr additive="base">
                                        <p:cTn id="30" dur="2000" fill="hold"/>
                                        <p:tgtEl>
                                          <p:spTgt spid="17"/>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2000" fill="hold"/>
                                        <p:tgtEl>
                                          <p:spTgt spid="18"/>
                                        </p:tgtEl>
                                        <p:attrNameLst>
                                          <p:attrName>ppt_x</p:attrName>
                                        </p:attrNameLst>
                                      </p:cBhvr>
                                      <p:tavLst>
                                        <p:tav tm="0">
                                          <p:val>
                                            <p:strVal val="#ppt_x"/>
                                          </p:val>
                                        </p:tav>
                                        <p:tav tm="100000">
                                          <p:val>
                                            <p:strVal val="#ppt_x"/>
                                          </p:val>
                                        </p:tav>
                                      </p:tavLst>
                                    </p:anim>
                                    <p:anim calcmode="lin" valueType="num">
                                      <p:cBhvr additive="base">
                                        <p:cTn id="34" dur="20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ppt_x"/>
                                          </p:val>
                                        </p:tav>
                                        <p:tav tm="100000">
                                          <p:val>
                                            <p:strVal val="#ppt_x"/>
                                          </p:val>
                                        </p:tav>
                                      </p:tavLst>
                                    </p:anim>
                                    <p:anim calcmode="lin" valueType="num">
                                      <p:cBhvr additive="base">
                                        <p:cTn id="38" dur="2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ppt_x"/>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additive="base">
                                        <p:cTn id="45" dur="2000" fill="hold"/>
                                        <p:tgtEl>
                                          <p:spTgt spid="3"/>
                                        </p:tgtEl>
                                        <p:attrNameLst>
                                          <p:attrName>ppt_x</p:attrName>
                                        </p:attrNameLst>
                                      </p:cBhvr>
                                      <p:tavLst>
                                        <p:tav tm="0">
                                          <p:val>
                                            <p:strVal val="#ppt_x"/>
                                          </p:val>
                                        </p:tav>
                                        <p:tav tm="100000">
                                          <p:val>
                                            <p:strVal val="#ppt_x"/>
                                          </p:val>
                                        </p:tav>
                                      </p:tavLst>
                                    </p:anim>
                                    <p:anim calcmode="lin" valueType="num">
                                      <p:cBhvr additive="base">
                                        <p:cTn id="46" dur="2000" fill="hold"/>
                                        <p:tgtEl>
                                          <p:spTgt spid="3"/>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ppt_x"/>
                                          </p:val>
                                        </p:tav>
                                        <p:tav tm="100000">
                                          <p:val>
                                            <p:strVal val="#ppt_x"/>
                                          </p:val>
                                        </p:tav>
                                      </p:tavLst>
                                    </p:anim>
                                    <p:anim calcmode="lin" valueType="num">
                                      <p:cBhvr additive="base">
                                        <p:cTn id="50" dur="2000" fill="hold"/>
                                        <p:tgtEl>
                                          <p:spTgt spid="4"/>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additive="base">
                                        <p:cTn id="53" dur="2000" fill="hold"/>
                                        <p:tgtEl>
                                          <p:spTgt spid="5"/>
                                        </p:tgtEl>
                                        <p:attrNameLst>
                                          <p:attrName>ppt_x</p:attrName>
                                        </p:attrNameLst>
                                      </p:cBhvr>
                                      <p:tavLst>
                                        <p:tav tm="0">
                                          <p:val>
                                            <p:strVal val="#ppt_x"/>
                                          </p:val>
                                        </p:tav>
                                        <p:tav tm="100000">
                                          <p:val>
                                            <p:strVal val="#ppt_x"/>
                                          </p:val>
                                        </p:tav>
                                      </p:tavLst>
                                    </p:anim>
                                    <p:anim calcmode="lin" valueType="num">
                                      <p:cBhvr additive="base">
                                        <p:cTn id="54" dur="2000" fill="hold"/>
                                        <p:tgtEl>
                                          <p:spTgt spid="5"/>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ppt_x"/>
                                          </p:val>
                                        </p:tav>
                                        <p:tav tm="100000">
                                          <p:val>
                                            <p:strVal val="#ppt_x"/>
                                          </p:val>
                                        </p:tav>
                                      </p:tavLst>
                                    </p:anim>
                                    <p:anim calcmode="lin" valueType="num">
                                      <p:cBhvr additive="base">
                                        <p:cTn id="58" dur="2000" fill="hold"/>
                                        <p:tgtEl>
                                          <p:spTgt spid="6"/>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2000" fill="hold"/>
                                        <p:tgtEl>
                                          <p:spTgt spid="7"/>
                                        </p:tgtEl>
                                        <p:attrNameLst>
                                          <p:attrName>ppt_x</p:attrName>
                                        </p:attrNameLst>
                                      </p:cBhvr>
                                      <p:tavLst>
                                        <p:tav tm="0">
                                          <p:val>
                                            <p:strVal val="#ppt_x"/>
                                          </p:val>
                                        </p:tav>
                                        <p:tav tm="100000">
                                          <p:val>
                                            <p:strVal val="#ppt_x"/>
                                          </p:val>
                                        </p:tav>
                                      </p:tavLst>
                                    </p:anim>
                                    <p:anim calcmode="lin" valueType="num">
                                      <p:cBhvr additive="base">
                                        <p:cTn id="62" dur="2000" fill="hold"/>
                                        <p:tgtEl>
                                          <p:spTgt spid="7"/>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additive="base">
                                        <p:cTn id="65" dur="2000" fill="hold"/>
                                        <p:tgtEl>
                                          <p:spTgt spid="8"/>
                                        </p:tgtEl>
                                        <p:attrNameLst>
                                          <p:attrName>ppt_x</p:attrName>
                                        </p:attrNameLst>
                                      </p:cBhvr>
                                      <p:tavLst>
                                        <p:tav tm="0">
                                          <p:val>
                                            <p:strVal val="#ppt_x"/>
                                          </p:val>
                                        </p:tav>
                                        <p:tav tm="100000">
                                          <p:val>
                                            <p:strVal val="#ppt_x"/>
                                          </p:val>
                                        </p:tav>
                                      </p:tavLst>
                                    </p:anim>
                                    <p:anim calcmode="lin" valueType="num">
                                      <p:cBhvr additive="base">
                                        <p:cTn id="66" dur="2000" fill="hold"/>
                                        <p:tgtEl>
                                          <p:spTgt spid="8"/>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additive="base">
                                        <p:cTn id="69" dur="2000" fill="hold"/>
                                        <p:tgtEl>
                                          <p:spTgt spid="9"/>
                                        </p:tgtEl>
                                        <p:attrNameLst>
                                          <p:attrName>ppt_x</p:attrName>
                                        </p:attrNameLst>
                                      </p:cBhvr>
                                      <p:tavLst>
                                        <p:tav tm="0">
                                          <p:val>
                                            <p:strVal val="#ppt_x"/>
                                          </p:val>
                                        </p:tav>
                                        <p:tav tm="100000">
                                          <p:val>
                                            <p:strVal val="#ppt_x"/>
                                          </p:val>
                                        </p:tav>
                                      </p:tavLst>
                                    </p:anim>
                                    <p:anim calcmode="lin" valueType="num">
                                      <p:cBhvr additive="base">
                                        <p:cTn id="70" dur="2000" fill="hold"/>
                                        <p:tgtEl>
                                          <p:spTgt spid="9"/>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additive="base">
                                        <p:cTn id="73" dur="2000" fill="hold"/>
                                        <p:tgtEl>
                                          <p:spTgt spid="10"/>
                                        </p:tgtEl>
                                        <p:attrNameLst>
                                          <p:attrName>ppt_x</p:attrName>
                                        </p:attrNameLst>
                                      </p:cBhvr>
                                      <p:tavLst>
                                        <p:tav tm="0">
                                          <p:val>
                                            <p:strVal val="#ppt_x"/>
                                          </p:val>
                                        </p:tav>
                                        <p:tav tm="100000">
                                          <p:val>
                                            <p:strVal val="#ppt_x"/>
                                          </p:val>
                                        </p:tav>
                                      </p:tavLst>
                                    </p:anim>
                                    <p:anim calcmode="lin" valueType="num">
                                      <p:cBhvr additive="base">
                                        <p:cTn id="74" dur="2000" fill="hold"/>
                                        <p:tgtEl>
                                          <p:spTgt spid="10"/>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additive="base">
                                        <p:cTn id="77" dur="2000" fill="hold"/>
                                        <p:tgtEl>
                                          <p:spTgt spid="11"/>
                                        </p:tgtEl>
                                        <p:attrNameLst>
                                          <p:attrName>ppt_x</p:attrName>
                                        </p:attrNameLst>
                                      </p:cBhvr>
                                      <p:tavLst>
                                        <p:tav tm="0">
                                          <p:val>
                                            <p:strVal val="#ppt_x"/>
                                          </p:val>
                                        </p:tav>
                                        <p:tav tm="100000">
                                          <p:val>
                                            <p:strVal val="#ppt_x"/>
                                          </p:val>
                                        </p:tav>
                                      </p:tavLst>
                                    </p:anim>
                                    <p:anim calcmode="lin" valueType="num">
                                      <p:cBhvr additive="base">
                                        <p:cTn id="78" dur="2000" fill="hold"/>
                                        <p:tgtEl>
                                          <p:spTgt spid="11"/>
                                        </p:tgtEl>
                                        <p:attrNameLst>
                                          <p:attrName>ppt_y</p:attrName>
                                        </p:attrNameLst>
                                      </p:cBhvr>
                                      <p:tavLst>
                                        <p:tav tm="0">
                                          <p:val>
                                            <p:strVal val="0-#ppt_h/2"/>
                                          </p:val>
                                        </p:tav>
                                        <p:tav tm="100000">
                                          <p:val>
                                            <p:strVal val="#ppt_y"/>
                                          </p:val>
                                        </p:tav>
                                      </p:tavLst>
                                    </p:anim>
                                  </p:childTnLst>
                                </p:cTn>
                              </p:par>
                              <p:par>
                                <p:cTn id="79" presetID="13" presetClass="entr" presetSubtype="16" fill="hold" grpId="1"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plus(in)">
                                      <p:cBhvr>
                                        <p:cTn id="81" dur="2000"/>
                                        <p:tgtEl>
                                          <p:spTgt spid="12"/>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plus(in)">
                                      <p:cBhvr>
                                        <p:cTn id="84" dur="2000"/>
                                        <p:tgtEl>
                                          <p:spTgt spid="13"/>
                                        </p:tgtEl>
                                      </p:cBhvr>
                                    </p:animEffect>
                                  </p:childTnLst>
                                </p:cTn>
                              </p:par>
                              <p:par>
                                <p:cTn id="85" presetID="13" presetClass="entr" presetSubtype="16"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plus(in)">
                                      <p:cBhvr>
                                        <p:cTn id="87" dur="2000"/>
                                        <p:tgtEl>
                                          <p:spTgt spid="14"/>
                                        </p:tgtEl>
                                      </p:cBhvr>
                                    </p:animEffect>
                                  </p:childTnLst>
                                </p:cTn>
                              </p:par>
                              <p:par>
                                <p:cTn id="88" presetID="13" presetClass="entr" presetSubtype="16"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plus(in)">
                                      <p:cBhvr>
                                        <p:cTn id="90" dur="2000"/>
                                        <p:tgtEl>
                                          <p:spTgt spid="15"/>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plus(in)">
                                      <p:cBhvr>
                                        <p:cTn id="93" dur="2000"/>
                                        <p:tgtEl>
                                          <p:spTgt spid="16"/>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plus(in)">
                                      <p:cBhvr>
                                        <p:cTn id="96" dur="2000"/>
                                        <p:tgtEl>
                                          <p:spTgt spid="17"/>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18"/>
                                        </p:tgtEl>
                                        <p:attrNameLst>
                                          <p:attrName>style.visibility</p:attrName>
                                        </p:attrNameLst>
                                      </p:cBhvr>
                                      <p:to>
                                        <p:strVal val="visible"/>
                                      </p:to>
                                    </p:set>
                                    <p:animEffect transition="in" filter="plus(in)">
                                      <p:cBhvr>
                                        <p:cTn id="99" dur="2000"/>
                                        <p:tgtEl>
                                          <p:spTgt spid="18"/>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plus(in)">
                                      <p:cBhvr>
                                        <p:cTn id="102" dur="2000"/>
                                        <p:tgtEl>
                                          <p:spTgt spid="19"/>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20"/>
                                        </p:tgtEl>
                                        <p:attrNameLst>
                                          <p:attrName>style.visibility</p:attrName>
                                        </p:attrNameLst>
                                      </p:cBhvr>
                                      <p:to>
                                        <p:strVal val="visible"/>
                                      </p:to>
                                    </p:set>
                                    <p:animEffect transition="in" filter="plus(in)">
                                      <p:cBhvr>
                                        <p:cTn id="105" dur="2000"/>
                                        <p:tgtEl>
                                          <p:spTgt spid="20"/>
                                        </p:tgtEl>
                                      </p:cBhvr>
                                    </p:animEffect>
                                  </p:childTnLst>
                                </p:cTn>
                              </p:par>
                              <p:par>
                                <p:cTn id="106" presetID="13" presetClass="entr" presetSubtype="16" fill="hold" grpId="1" nodeType="withEffect">
                                  <p:stCondLst>
                                    <p:cond delay="0"/>
                                  </p:stCondLst>
                                  <p:childTnLst>
                                    <p:set>
                                      <p:cBhvr>
                                        <p:cTn id="107" dur="1" fill="hold">
                                          <p:stCondLst>
                                            <p:cond delay="0"/>
                                          </p:stCondLst>
                                        </p:cTn>
                                        <p:tgtEl>
                                          <p:spTgt spid="3"/>
                                        </p:tgtEl>
                                        <p:attrNameLst>
                                          <p:attrName>style.visibility</p:attrName>
                                        </p:attrNameLst>
                                      </p:cBhvr>
                                      <p:to>
                                        <p:strVal val="visible"/>
                                      </p:to>
                                    </p:set>
                                    <p:animEffect transition="in" filter="plus(in)">
                                      <p:cBhvr>
                                        <p:cTn id="108" dur="2000"/>
                                        <p:tgtEl>
                                          <p:spTgt spid="3"/>
                                        </p:tgtEl>
                                      </p:cBhvr>
                                    </p:animEffect>
                                  </p:childTnLst>
                                </p:cTn>
                              </p:par>
                              <p:par>
                                <p:cTn id="109" presetID="13" presetClass="entr" presetSubtype="16" fill="hold" grpId="1"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plus(in)">
                                      <p:cBhvr>
                                        <p:cTn id="111" dur="2000"/>
                                        <p:tgtEl>
                                          <p:spTgt spid="4"/>
                                        </p:tgtEl>
                                      </p:cBhvr>
                                    </p:animEffect>
                                  </p:childTnLst>
                                </p:cTn>
                              </p:par>
                              <p:par>
                                <p:cTn id="112" presetID="13" presetClass="entr" presetSubtype="16" fill="hold" grpId="1" nodeType="withEffect">
                                  <p:stCondLst>
                                    <p:cond delay="0"/>
                                  </p:stCondLst>
                                  <p:childTnLst>
                                    <p:set>
                                      <p:cBhvr>
                                        <p:cTn id="113" dur="1" fill="hold">
                                          <p:stCondLst>
                                            <p:cond delay="0"/>
                                          </p:stCondLst>
                                        </p:cTn>
                                        <p:tgtEl>
                                          <p:spTgt spid="5"/>
                                        </p:tgtEl>
                                        <p:attrNameLst>
                                          <p:attrName>style.visibility</p:attrName>
                                        </p:attrNameLst>
                                      </p:cBhvr>
                                      <p:to>
                                        <p:strVal val="visible"/>
                                      </p:to>
                                    </p:set>
                                    <p:animEffect transition="in" filter="plus(in)">
                                      <p:cBhvr>
                                        <p:cTn id="114" dur="2000"/>
                                        <p:tgtEl>
                                          <p:spTgt spid="5"/>
                                        </p:tgtEl>
                                      </p:cBhvr>
                                    </p:animEffect>
                                  </p:childTnLst>
                                </p:cTn>
                              </p:par>
                              <p:par>
                                <p:cTn id="115" presetID="13" presetClass="entr" presetSubtype="16" fill="hold" grpId="1" nodeType="withEffect">
                                  <p:stCondLst>
                                    <p:cond delay="0"/>
                                  </p:stCondLst>
                                  <p:childTnLst>
                                    <p:set>
                                      <p:cBhvr>
                                        <p:cTn id="116" dur="1" fill="hold">
                                          <p:stCondLst>
                                            <p:cond delay="0"/>
                                          </p:stCondLst>
                                        </p:cTn>
                                        <p:tgtEl>
                                          <p:spTgt spid="6"/>
                                        </p:tgtEl>
                                        <p:attrNameLst>
                                          <p:attrName>style.visibility</p:attrName>
                                        </p:attrNameLst>
                                      </p:cBhvr>
                                      <p:to>
                                        <p:strVal val="visible"/>
                                      </p:to>
                                    </p:set>
                                    <p:animEffect transition="in" filter="plus(in)">
                                      <p:cBhvr>
                                        <p:cTn id="117" dur="2000"/>
                                        <p:tgtEl>
                                          <p:spTgt spid="6"/>
                                        </p:tgtEl>
                                      </p:cBhvr>
                                    </p:animEffect>
                                  </p:childTnLst>
                                </p:cTn>
                              </p:par>
                              <p:par>
                                <p:cTn id="118" presetID="13" presetClass="entr" presetSubtype="16" fill="hold" grpId="1" nodeType="withEffect">
                                  <p:stCondLst>
                                    <p:cond delay="0"/>
                                  </p:stCondLst>
                                  <p:childTnLst>
                                    <p:set>
                                      <p:cBhvr>
                                        <p:cTn id="119" dur="1" fill="hold">
                                          <p:stCondLst>
                                            <p:cond delay="0"/>
                                          </p:stCondLst>
                                        </p:cTn>
                                        <p:tgtEl>
                                          <p:spTgt spid="7"/>
                                        </p:tgtEl>
                                        <p:attrNameLst>
                                          <p:attrName>style.visibility</p:attrName>
                                        </p:attrNameLst>
                                      </p:cBhvr>
                                      <p:to>
                                        <p:strVal val="visible"/>
                                      </p:to>
                                    </p:set>
                                    <p:animEffect transition="in" filter="plus(in)">
                                      <p:cBhvr>
                                        <p:cTn id="120" dur="2000"/>
                                        <p:tgtEl>
                                          <p:spTgt spid="7"/>
                                        </p:tgtEl>
                                      </p:cBhvr>
                                    </p:animEffect>
                                  </p:childTnLst>
                                </p:cTn>
                              </p:par>
                              <p:par>
                                <p:cTn id="121" presetID="13" presetClass="entr" presetSubtype="16" fill="hold" grpId="1" nodeType="withEffect">
                                  <p:stCondLst>
                                    <p:cond delay="0"/>
                                  </p:stCondLst>
                                  <p:childTnLst>
                                    <p:set>
                                      <p:cBhvr>
                                        <p:cTn id="122" dur="1" fill="hold">
                                          <p:stCondLst>
                                            <p:cond delay="0"/>
                                          </p:stCondLst>
                                        </p:cTn>
                                        <p:tgtEl>
                                          <p:spTgt spid="8"/>
                                        </p:tgtEl>
                                        <p:attrNameLst>
                                          <p:attrName>style.visibility</p:attrName>
                                        </p:attrNameLst>
                                      </p:cBhvr>
                                      <p:to>
                                        <p:strVal val="visible"/>
                                      </p:to>
                                    </p:set>
                                    <p:animEffect transition="in" filter="plus(in)">
                                      <p:cBhvr>
                                        <p:cTn id="123" dur="2000"/>
                                        <p:tgtEl>
                                          <p:spTgt spid="8"/>
                                        </p:tgtEl>
                                      </p:cBhvr>
                                    </p:animEffect>
                                  </p:childTnLst>
                                </p:cTn>
                              </p:par>
                              <p:par>
                                <p:cTn id="124" presetID="13" presetClass="entr" presetSubtype="16" fill="hold" grpId="1" nodeType="withEffect">
                                  <p:stCondLst>
                                    <p:cond delay="0"/>
                                  </p:stCondLst>
                                  <p:childTnLst>
                                    <p:set>
                                      <p:cBhvr>
                                        <p:cTn id="125" dur="1" fill="hold">
                                          <p:stCondLst>
                                            <p:cond delay="0"/>
                                          </p:stCondLst>
                                        </p:cTn>
                                        <p:tgtEl>
                                          <p:spTgt spid="9"/>
                                        </p:tgtEl>
                                        <p:attrNameLst>
                                          <p:attrName>style.visibility</p:attrName>
                                        </p:attrNameLst>
                                      </p:cBhvr>
                                      <p:to>
                                        <p:strVal val="visible"/>
                                      </p:to>
                                    </p:set>
                                    <p:animEffect transition="in" filter="plus(in)">
                                      <p:cBhvr>
                                        <p:cTn id="126" dur="2000"/>
                                        <p:tgtEl>
                                          <p:spTgt spid="9"/>
                                        </p:tgtEl>
                                      </p:cBhvr>
                                    </p:animEffect>
                                  </p:childTnLst>
                                </p:cTn>
                              </p:par>
                              <p:par>
                                <p:cTn id="127" presetID="13" presetClass="entr" presetSubtype="16" fill="hold" grpId="1" nodeType="withEffect">
                                  <p:stCondLst>
                                    <p:cond delay="0"/>
                                  </p:stCondLst>
                                  <p:childTnLst>
                                    <p:set>
                                      <p:cBhvr>
                                        <p:cTn id="128" dur="1" fill="hold">
                                          <p:stCondLst>
                                            <p:cond delay="0"/>
                                          </p:stCondLst>
                                        </p:cTn>
                                        <p:tgtEl>
                                          <p:spTgt spid="10"/>
                                        </p:tgtEl>
                                        <p:attrNameLst>
                                          <p:attrName>style.visibility</p:attrName>
                                        </p:attrNameLst>
                                      </p:cBhvr>
                                      <p:to>
                                        <p:strVal val="visible"/>
                                      </p:to>
                                    </p:set>
                                    <p:animEffect transition="in" filter="plus(in)">
                                      <p:cBhvr>
                                        <p:cTn id="129" dur="2000"/>
                                        <p:tgtEl>
                                          <p:spTgt spid="10"/>
                                        </p:tgtEl>
                                      </p:cBhvr>
                                    </p:animEffect>
                                  </p:childTnLst>
                                </p:cTn>
                              </p:par>
                              <p:par>
                                <p:cTn id="130" presetID="13" presetClass="entr" presetSubtype="16" fill="hold" grpId="1" nodeType="withEffect">
                                  <p:stCondLst>
                                    <p:cond delay="0"/>
                                  </p:stCondLst>
                                  <p:childTnLst>
                                    <p:set>
                                      <p:cBhvr>
                                        <p:cTn id="131" dur="1" fill="hold">
                                          <p:stCondLst>
                                            <p:cond delay="0"/>
                                          </p:stCondLst>
                                        </p:cTn>
                                        <p:tgtEl>
                                          <p:spTgt spid="11"/>
                                        </p:tgtEl>
                                        <p:attrNameLst>
                                          <p:attrName>style.visibility</p:attrName>
                                        </p:attrNameLst>
                                      </p:cBhvr>
                                      <p:to>
                                        <p:strVal val="visible"/>
                                      </p:to>
                                    </p:set>
                                    <p:animEffect transition="in" filter="plus(in)">
                                      <p:cBhvr>
                                        <p:cTn id="132" dur="2000"/>
                                        <p:tgtEl>
                                          <p:spTgt spid="11"/>
                                        </p:tgtEl>
                                      </p:cBhvr>
                                    </p:animEffect>
                                  </p:childTnLst>
                                </p:cTn>
                              </p:par>
                            </p:childTnLst>
                          </p:cTn>
                        </p:par>
                        <p:par>
                          <p:cTn id="133" fill="hold">
                            <p:stCondLst>
                              <p:cond delay="2000"/>
                            </p:stCondLst>
                            <p:childTnLst>
                              <p:par>
                                <p:cTn id="134" presetID="2" presetClass="exit" presetSubtype="4" fill="hold" grpId="2" nodeType="afterEffect">
                                  <p:stCondLst>
                                    <p:cond delay="0"/>
                                  </p:stCondLst>
                                  <p:childTnLst>
                                    <p:anim calcmode="lin" valueType="num">
                                      <p:cBhvr additive="base">
                                        <p:cTn id="135" dur="2000"/>
                                        <p:tgtEl>
                                          <p:spTgt spid="12"/>
                                        </p:tgtEl>
                                        <p:attrNameLst>
                                          <p:attrName>ppt_x</p:attrName>
                                        </p:attrNameLst>
                                      </p:cBhvr>
                                      <p:tavLst>
                                        <p:tav tm="0">
                                          <p:val>
                                            <p:strVal val="ppt_x"/>
                                          </p:val>
                                        </p:tav>
                                        <p:tav tm="100000">
                                          <p:val>
                                            <p:strVal val="ppt_x"/>
                                          </p:val>
                                        </p:tav>
                                      </p:tavLst>
                                    </p:anim>
                                    <p:anim calcmode="lin" valueType="num">
                                      <p:cBhvr additive="base">
                                        <p:cTn id="136" dur="2000"/>
                                        <p:tgtEl>
                                          <p:spTgt spid="12"/>
                                        </p:tgtEl>
                                        <p:attrNameLst>
                                          <p:attrName>ppt_y</p:attrName>
                                        </p:attrNameLst>
                                      </p:cBhvr>
                                      <p:tavLst>
                                        <p:tav tm="0">
                                          <p:val>
                                            <p:strVal val="ppt_y"/>
                                          </p:val>
                                        </p:tav>
                                        <p:tav tm="100000">
                                          <p:val>
                                            <p:strVal val="1+ppt_h/2"/>
                                          </p:val>
                                        </p:tav>
                                      </p:tavLst>
                                    </p:anim>
                                    <p:set>
                                      <p:cBhvr>
                                        <p:cTn id="137" dur="1" fill="hold">
                                          <p:stCondLst>
                                            <p:cond delay="1999"/>
                                          </p:stCondLst>
                                        </p:cTn>
                                        <p:tgtEl>
                                          <p:spTgt spid="12"/>
                                        </p:tgtEl>
                                        <p:attrNameLst>
                                          <p:attrName>style.visibility</p:attrName>
                                        </p:attrNameLst>
                                      </p:cBhvr>
                                      <p:to>
                                        <p:strVal val="hidden"/>
                                      </p:to>
                                    </p:set>
                                  </p:childTnLst>
                                </p:cTn>
                              </p:par>
                              <p:par>
                                <p:cTn id="138" presetID="2" presetClass="exit" presetSubtype="4" fill="hold" grpId="2" nodeType="withEffect">
                                  <p:stCondLst>
                                    <p:cond delay="0"/>
                                  </p:stCondLst>
                                  <p:childTnLst>
                                    <p:anim calcmode="lin" valueType="num">
                                      <p:cBhvr additive="base">
                                        <p:cTn id="139" dur="2000"/>
                                        <p:tgtEl>
                                          <p:spTgt spid="13"/>
                                        </p:tgtEl>
                                        <p:attrNameLst>
                                          <p:attrName>ppt_x</p:attrName>
                                        </p:attrNameLst>
                                      </p:cBhvr>
                                      <p:tavLst>
                                        <p:tav tm="0">
                                          <p:val>
                                            <p:strVal val="ppt_x"/>
                                          </p:val>
                                        </p:tav>
                                        <p:tav tm="100000">
                                          <p:val>
                                            <p:strVal val="ppt_x"/>
                                          </p:val>
                                        </p:tav>
                                      </p:tavLst>
                                    </p:anim>
                                    <p:anim calcmode="lin" valueType="num">
                                      <p:cBhvr additive="base">
                                        <p:cTn id="140" dur="2000"/>
                                        <p:tgtEl>
                                          <p:spTgt spid="13"/>
                                        </p:tgtEl>
                                        <p:attrNameLst>
                                          <p:attrName>ppt_y</p:attrName>
                                        </p:attrNameLst>
                                      </p:cBhvr>
                                      <p:tavLst>
                                        <p:tav tm="0">
                                          <p:val>
                                            <p:strVal val="ppt_y"/>
                                          </p:val>
                                        </p:tav>
                                        <p:tav tm="100000">
                                          <p:val>
                                            <p:strVal val="1+ppt_h/2"/>
                                          </p:val>
                                        </p:tav>
                                      </p:tavLst>
                                    </p:anim>
                                    <p:set>
                                      <p:cBhvr>
                                        <p:cTn id="141" dur="1" fill="hold">
                                          <p:stCondLst>
                                            <p:cond delay="1999"/>
                                          </p:stCondLst>
                                        </p:cTn>
                                        <p:tgtEl>
                                          <p:spTgt spid="13"/>
                                        </p:tgtEl>
                                        <p:attrNameLst>
                                          <p:attrName>style.visibility</p:attrName>
                                        </p:attrNameLst>
                                      </p:cBhvr>
                                      <p:to>
                                        <p:strVal val="hidden"/>
                                      </p:to>
                                    </p:set>
                                  </p:childTnLst>
                                </p:cTn>
                              </p:par>
                              <p:par>
                                <p:cTn id="142" presetID="2" presetClass="exit" presetSubtype="4" fill="hold" grpId="2" nodeType="withEffect">
                                  <p:stCondLst>
                                    <p:cond delay="0"/>
                                  </p:stCondLst>
                                  <p:childTnLst>
                                    <p:anim calcmode="lin" valueType="num">
                                      <p:cBhvr additive="base">
                                        <p:cTn id="143" dur="2000"/>
                                        <p:tgtEl>
                                          <p:spTgt spid="14"/>
                                        </p:tgtEl>
                                        <p:attrNameLst>
                                          <p:attrName>ppt_x</p:attrName>
                                        </p:attrNameLst>
                                      </p:cBhvr>
                                      <p:tavLst>
                                        <p:tav tm="0">
                                          <p:val>
                                            <p:strVal val="ppt_x"/>
                                          </p:val>
                                        </p:tav>
                                        <p:tav tm="100000">
                                          <p:val>
                                            <p:strVal val="ppt_x"/>
                                          </p:val>
                                        </p:tav>
                                      </p:tavLst>
                                    </p:anim>
                                    <p:anim calcmode="lin" valueType="num">
                                      <p:cBhvr additive="base">
                                        <p:cTn id="144" dur="2000"/>
                                        <p:tgtEl>
                                          <p:spTgt spid="14"/>
                                        </p:tgtEl>
                                        <p:attrNameLst>
                                          <p:attrName>ppt_y</p:attrName>
                                        </p:attrNameLst>
                                      </p:cBhvr>
                                      <p:tavLst>
                                        <p:tav tm="0">
                                          <p:val>
                                            <p:strVal val="ppt_y"/>
                                          </p:val>
                                        </p:tav>
                                        <p:tav tm="100000">
                                          <p:val>
                                            <p:strVal val="1+ppt_h/2"/>
                                          </p:val>
                                        </p:tav>
                                      </p:tavLst>
                                    </p:anim>
                                    <p:set>
                                      <p:cBhvr>
                                        <p:cTn id="145" dur="1" fill="hold">
                                          <p:stCondLst>
                                            <p:cond delay="1999"/>
                                          </p:stCondLst>
                                        </p:cTn>
                                        <p:tgtEl>
                                          <p:spTgt spid="14"/>
                                        </p:tgtEl>
                                        <p:attrNameLst>
                                          <p:attrName>style.visibility</p:attrName>
                                        </p:attrNameLst>
                                      </p:cBhvr>
                                      <p:to>
                                        <p:strVal val="hidden"/>
                                      </p:to>
                                    </p:set>
                                  </p:childTnLst>
                                </p:cTn>
                              </p:par>
                              <p:par>
                                <p:cTn id="146" presetID="2" presetClass="exit" presetSubtype="4" fill="hold" grpId="2" nodeType="withEffect">
                                  <p:stCondLst>
                                    <p:cond delay="0"/>
                                  </p:stCondLst>
                                  <p:childTnLst>
                                    <p:anim calcmode="lin" valueType="num">
                                      <p:cBhvr additive="base">
                                        <p:cTn id="147" dur="2000"/>
                                        <p:tgtEl>
                                          <p:spTgt spid="15"/>
                                        </p:tgtEl>
                                        <p:attrNameLst>
                                          <p:attrName>ppt_x</p:attrName>
                                        </p:attrNameLst>
                                      </p:cBhvr>
                                      <p:tavLst>
                                        <p:tav tm="0">
                                          <p:val>
                                            <p:strVal val="ppt_x"/>
                                          </p:val>
                                        </p:tav>
                                        <p:tav tm="100000">
                                          <p:val>
                                            <p:strVal val="ppt_x"/>
                                          </p:val>
                                        </p:tav>
                                      </p:tavLst>
                                    </p:anim>
                                    <p:anim calcmode="lin" valueType="num">
                                      <p:cBhvr additive="base">
                                        <p:cTn id="148" dur="2000"/>
                                        <p:tgtEl>
                                          <p:spTgt spid="15"/>
                                        </p:tgtEl>
                                        <p:attrNameLst>
                                          <p:attrName>ppt_y</p:attrName>
                                        </p:attrNameLst>
                                      </p:cBhvr>
                                      <p:tavLst>
                                        <p:tav tm="0">
                                          <p:val>
                                            <p:strVal val="ppt_y"/>
                                          </p:val>
                                        </p:tav>
                                        <p:tav tm="100000">
                                          <p:val>
                                            <p:strVal val="1+ppt_h/2"/>
                                          </p:val>
                                        </p:tav>
                                      </p:tavLst>
                                    </p:anim>
                                    <p:set>
                                      <p:cBhvr>
                                        <p:cTn id="149" dur="1" fill="hold">
                                          <p:stCondLst>
                                            <p:cond delay="1999"/>
                                          </p:stCondLst>
                                        </p:cTn>
                                        <p:tgtEl>
                                          <p:spTgt spid="15"/>
                                        </p:tgtEl>
                                        <p:attrNameLst>
                                          <p:attrName>style.visibility</p:attrName>
                                        </p:attrNameLst>
                                      </p:cBhvr>
                                      <p:to>
                                        <p:strVal val="hidden"/>
                                      </p:to>
                                    </p:set>
                                  </p:childTnLst>
                                </p:cTn>
                              </p:par>
                              <p:par>
                                <p:cTn id="150" presetID="2" presetClass="exit" presetSubtype="4" fill="hold" grpId="2" nodeType="withEffect">
                                  <p:stCondLst>
                                    <p:cond delay="0"/>
                                  </p:stCondLst>
                                  <p:childTnLst>
                                    <p:anim calcmode="lin" valueType="num">
                                      <p:cBhvr additive="base">
                                        <p:cTn id="151" dur="2000"/>
                                        <p:tgtEl>
                                          <p:spTgt spid="16"/>
                                        </p:tgtEl>
                                        <p:attrNameLst>
                                          <p:attrName>ppt_x</p:attrName>
                                        </p:attrNameLst>
                                      </p:cBhvr>
                                      <p:tavLst>
                                        <p:tav tm="0">
                                          <p:val>
                                            <p:strVal val="ppt_x"/>
                                          </p:val>
                                        </p:tav>
                                        <p:tav tm="100000">
                                          <p:val>
                                            <p:strVal val="ppt_x"/>
                                          </p:val>
                                        </p:tav>
                                      </p:tavLst>
                                    </p:anim>
                                    <p:anim calcmode="lin" valueType="num">
                                      <p:cBhvr additive="base">
                                        <p:cTn id="152" dur="2000"/>
                                        <p:tgtEl>
                                          <p:spTgt spid="16"/>
                                        </p:tgtEl>
                                        <p:attrNameLst>
                                          <p:attrName>ppt_y</p:attrName>
                                        </p:attrNameLst>
                                      </p:cBhvr>
                                      <p:tavLst>
                                        <p:tav tm="0">
                                          <p:val>
                                            <p:strVal val="ppt_y"/>
                                          </p:val>
                                        </p:tav>
                                        <p:tav tm="100000">
                                          <p:val>
                                            <p:strVal val="1+ppt_h/2"/>
                                          </p:val>
                                        </p:tav>
                                      </p:tavLst>
                                    </p:anim>
                                    <p:set>
                                      <p:cBhvr>
                                        <p:cTn id="153" dur="1" fill="hold">
                                          <p:stCondLst>
                                            <p:cond delay="1999"/>
                                          </p:stCondLst>
                                        </p:cTn>
                                        <p:tgtEl>
                                          <p:spTgt spid="16"/>
                                        </p:tgtEl>
                                        <p:attrNameLst>
                                          <p:attrName>style.visibility</p:attrName>
                                        </p:attrNameLst>
                                      </p:cBhvr>
                                      <p:to>
                                        <p:strVal val="hidden"/>
                                      </p:to>
                                    </p:set>
                                  </p:childTnLst>
                                </p:cTn>
                              </p:par>
                              <p:par>
                                <p:cTn id="154" presetID="2" presetClass="exit" presetSubtype="4" fill="hold" grpId="2" nodeType="withEffect">
                                  <p:stCondLst>
                                    <p:cond delay="0"/>
                                  </p:stCondLst>
                                  <p:childTnLst>
                                    <p:anim calcmode="lin" valueType="num">
                                      <p:cBhvr additive="base">
                                        <p:cTn id="155" dur="2000"/>
                                        <p:tgtEl>
                                          <p:spTgt spid="17"/>
                                        </p:tgtEl>
                                        <p:attrNameLst>
                                          <p:attrName>ppt_x</p:attrName>
                                        </p:attrNameLst>
                                      </p:cBhvr>
                                      <p:tavLst>
                                        <p:tav tm="0">
                                          <p:val>
                                            <p:strVal val="ppt_x"/>
                                          </p:val>
                                        </p:tav>
                                        <p:tav tm="100000">
                                          <p:val>
                                            <p:strVal val="ppt_x"/>
                                          </p:val>
                                        </p:tav>
                                      </p:tavLst>
                                    </p:anim>
                                    <p:anim calcmode="lin" valueType="num">
                                      <p:cBhvr additive="base">
                                        <p:cTn id="156" dur="2000"/>
                                        <p:tgtEl>
                                          <p:spTgt spid="17"/>
                                        </p:tgtEl>
                                        <p:attrNameLst>
                                          <p:attrName>ppt_y</p:attrName>
                                        </p:attrNameLst>
                                      </p:cBhvr>
                                      <p:tavLst>
                                        <p:tav tm="0">
                                          <p:val>
                                            <p:strVal val="ppt_y"/>
                                          </p:val>
                                        </p:tav>
                                        <p:tav tm="100000">
                                          <p:val>
                                            <p:strVal val="1+ppt_h/2"/>
                                          </p:val>
                                        </p:tav>
                                      </p:tavLst>
                                    </p:anim>
                                    <p:set>
                                      <p:cBhvr>
                                        <p:cTn id="157" dur="1" fill="hold">
                                          <p:stCondLst>
                                            <p:cond delay="1999"/>
                                          </p:stCondLst>
                                        </p:cTn>
                                        <p:tgtEl>
                                          <p:spTgt spid="17"/>
                                        </p:tgtEl>
                                        <p:attrNameLst>
                                          <p:attrName>style.visibility</p:attrName>
                                        </p:attrNameLst>
                                      </p:cBhvr>
                                      <p:to>
                                        <p:strVal val="hidden"/>
                                      </p:to>
                                    </p:set>
                                  </p:childTnLst>
                                </p:cTn>
                              </p:par>
                              <p:par>
                                <p:cTn id="158" presetID="2" presetClass="exit" presetSubtype="4" fill="hold" grpId="2" nodeType="withEffect">
                                  <p:stCondLst>
                                    <p:cond delay="0"/>
                                  </p:stCondLst>
                                  <p:childTnLst>
                                    <p:anim calcmode="lin" valueType="num">
                                      <p:cBhvr additive="base">
                                        <p:cTn id="159" dur="2000"/>
                                        <p:tgtEl>
                                          <p:spTgt spid="18"/>
                                        </p:tgtEl>
                                        <p:attrNameLst>
                                          <p:attrName>ppt_x</p:attrName>
                                        </p:attrNameLst>
                                      </p:cBhvr>
                                      <p:tavLst>
                                        <p:tav tm="0">
                                          <p:val>
                                            <p:strVal val="ppt_x"/>
                                          </p:val>
                                        </p:tav>
                                        <p:tav tm="100000">
                                          <p:val>
                                            <p:strVal val="ppt_x"/>
                                          </p:val>
                                        </p:tav>
                                      </p:tavLst>
                                    </p:anim>
                                    <p:anim calcmode="lin" valueType="num">
                                      <p:cBhvr additive="base">
                                        <p:cTn id="160" dur="2000"/>
                                        <p:tgtEl>
                                          <p:spTgt spid="18"/>
                                        </p:tgtEl>
                                        <p:attrNameLst>
                                          <p:attrName>ppt_y</p:attrName>
                                        </p:attrNameLst>
                                      </p:cBhvr>
                                      <p:tavLst>
                                        <p:tav tm="0">
                                          <p:val>
                                            <p:strVal val="ppt_y"/>
                                          </p:val>
                                        </p:tav>
                                        <p:tav tm="100000">
                                          <p:val>
                                            <p:strVal val="1+ppt_h/2"/>
                                          </p:val>
                                        </p:tav>
                                      </p:tavLst>
                                    </p:anim>
                                    <p:set>
                                      <p:cBhvr>
                                        <p:cTn id="161" dur="1" fill="hold">
                                          <p:stCondLst>
                                            <p:cond delay="1999"/>
                                          </p:stCondLst>
                                        </p:cTn>
                                        <p:tgtEl>
                                          <p:spTgt spid="18"/>
                                        </p:tgtEl>
                                        <p:attrNameLst>
                                          <p:attrName>style.visibility</p:attrName>
                                        </p:attrNameLst>
                                      </p:cBhvr>
                                      <p:to>
                                        <p:strVal val="hidden"/>
                                      </p:to>
                                    </p:set>
                                  </p:childTnLst>
                                </p:cTn>
                              </p:par>
                              <p:par>
                                <p:cTn id="162" presetID="2" presetClass="exit" presetSubtype="4" fill="hold" grpId="2" nodeType="withEffect">
                                  <p:stCondLst>
                                    <p:cond delay="0"/>
                                  </p:stCondLst>
                                  <p:childTnLst>
                                    <p:anim calcmode="lin" valueType="num">
                                      <p:cBhvr additive="base">
                                        <p:cTn id="163" dur="2000"/>
                                        <p:tgtEl>
                                          <p:spTgt spid="19"/>
                                        </p:tgtEl>
                                        <p:attrNameLst>
                                          <p:attrName>ppt_x</p:attrName>
                                        </p:attrNameLst>
                                      </p:cBhvr>
                                      <p:tavLst>
                                        <p:tav tm="0">
                                          <p:val>
                                            <p:strVal val="ppt_x"/>
                                          </p:val>
                                        </p:tav>
                                        <p:tav tm="100000">
                                          <p:val>
                                            <p:strVal val="ppt_x"/>
                                          </p:val>
                                        </p:tav>
                                      </p:tavLst>
                                    </p:anim>
                                    <p:anim calcmode="lin" valueType="num">
                                      <p:cBhvr additive="base">
                                        <p:cTn id="164" dur="2000"/>
                                        <p:tgtEl>
                                          <p:spTgt spid="19"/>
                                        </p:tgtEl>
                                        <p:attrNameLst>
                                          <p:attrName>ppt_y</p:attrName>
                                        </p:attrNameLst>
                                      </p:cBhvr>
                                      <p:tavLst>
                                        <p:tav tm="0">
                                          <p:val>
                                            <p:strVal val="ppt_y"/>
                                          </p:val>
                                        </p:tav>
                                        <p:tav tm="100000">
                                          <p:val>
                                            <p:strVal val="1+ppt_h/2"/>
                                          </p:val>
                                        </p:tav>
                                      </p:tavLst>
                                    </p:anim>
                                    <p:set>
                                      <p:cBhvr>
                                        <p:cTn id="165" dur="1" fill="hold">
                                          <p:stCondLst>
                                            <p:cond delay="1999"/>
                                          </p:stCondLst>
                                        </p:cTn>
                                        <p:tgtEl>
                                          <p:spTgt spid="19"/>
                                        </p:tgtEl>
                                        <p:attrNameLst>
                                          <p:attrName>style.visibility</p:attrName>
                                        </p:attrNameLst>
                                      </p:cBhvr>
                                      <p:to>
                                        <p:strVal val="hidden"/>
                                      </p:to>
                                    </p:set>
                                  </p:childTnLst>
                                </p:cTn>
                              </p:par>
                              <p:par>
                                <p:cTn id="166" presetID="2" presetClass="exit" presetSubtype="4" fill="hold" grpId="2" nodeType="withEffect">
                                  <p:stCondLst>
                                    <p:cond delay="0"/>
                                  </p:stCondLst>
                                  <p:childTnLst>
                                    <p:anim calcmode="lin" valueType="num">
                                      <p:cBhvr additive="base">
                                        <p:cTn id="167" dur="2000"/>
                                        <p:tgtEl>
                                          <p:spTgt spid="20"/>
                                        </p:tgtEl>
                                        <p:attrNameLst>
                                          <p:attrName>ppt_x</p:attrName>
                                        </p:attrNameLst>
                                      </p:cBhvr>
                                      <p:tavLst>
                                        <p:tav tm="0">
                                          <p:val>
                                            <p:strVal val="ppt_x"/>
                                          </p:val>
                                        </p:tav>
                                        <p:tav tm="100000">
                                          <p:val>
                                            <p:strVal val="ppt_x"/>
                                          </p:val>
                                        </p:tav>
                                      </p:tavLst>
                                    </p:anim>
                                    <p:anim calcmode="lin" valueType="num">
                                      <p:cBhvr additive="base">
                                        <p:cTn id="168" dur="2000"/>
                                        <p:tgtEl>
                                          <p:spTgt spid="20"/>
                                        </p:tgtEl>
                                        <p:attrNameLst>
                                          <p:attrName>ppt_y</p:attrName>
                                        </p:attrNameLst>
                                      </p:cBhvr>
                                      <p:tavLst>
                                        <p:tav tm="0">
                                          <p:val>
                                            <p:strVal val="ppt_y"/>
                                          </p:val>
                                        </p:tav>
                                        <p:tav tm="100000">
                                          <p:val>
                                            <p:strVal val="1+ppt_h/2"/>
                                          </p:val>
                                        </p:tav>
                                      </p:tavLst>
                                    </p:anim>
                                    <p:set>
                                      <p:cBhvr>
                                        <p:cTn id="169" dur="1" fill="hold">
                                          <p:stCondLst>
                                            <p:cond delay="1999"/>
                                          </p:stCondLst>
                                        </p:cTn>
                                        <p:tgtEl>
                                          <p:spTgt spid="20"/>
                                        </p:tgtEl>
                                        <p:attrNameLst>
                                          <p:attrName>style.visibility</p:attrName>
                                        </p:attrNameLst>
                                      </p:cBhvr>
                                      <p:to>
                                        <p:strVal val="hidden"/>
                                      </p:to>
                                    </p:set>
                                  </p:childTnLst>
                                </p:cTn>
                              </p:par>
                              <p:par>
                                <p:cTn id="170" presetID="2" presetClass="exit" presetSubtype="1" fill="hold" grpId="2" nodeType="withEffect">
                                  <p:stCondLst>
                                    <p:cond delay="0"/>
                                  </p:stCondLst>
                                  <p:childTnLst>
                                    <p:anim calcmode="lin" valueType="num">
                                      <p:cBhvr additive="base">
                                        <p:cTn id="171" dur="2000"/>
                                        <p:tgtEl>
                                          <p:spTgt spid="3"/>
                                        </p:tgtEl>
                                        <p:attrNameLst>
                                          <p:attrName>ppt_x</p:attrName>
                                        </p:attrNameLst>
                                      </p:cBhvr>
                                      <p:tavLst>
                                        <p:tav tm="0">
                                          <p:val>
                                            <p:strVal val="ppt_x"/>
                                          </p:val>
                                        </p:tav>
                                        <p:tav tm="100000">
                                          <p:val>
                                            <p:strVal val="ppt_x"/>
                                          </p:val>
                                        </p:tav>
                                      </p:tavLst>
                                    </p:anim>
                                    <p:anim calcmode="lin" valueType="num">
                                      <p:cBhvr additive="base">
                                        <p:cTn id="172" dur="2000"/>
                                        <p:tgtEl>
                                          <p:spTgt spid="3"/>
                                        </p:tgtEl>
                                        <p:attrNameLst>
                                          <p:attrName>ppt_y</p:attrName>
                                        </p:attrNameLst>
                                      </p:cBhvr>
                                      <p:tavLst>
                                        <p:tav tm="0">
                                          <p:val>
                                            <p:strVal val="ppt_y"/>
                                          </p:val>
                                        </p:tav>
                                        <p:tav tm="100000">
                                          <p:val>
                                            <p:strVal val="0-ppt_h/2"/>
                                          </p:val>
                                        </p:tav>
                                      </p:tavLst>
                                    </p:anim>
                                    <p:set>
                                      <p:cBhvr>
                                        <p:cTn id="173" dur="1" fill="hold">
                                          <p:stCondLst>
                                            <p:cond delay="1999"/>
                                          </p:stCondLst>
                                        </p:cTn>
                                        <p:tgtEl>
                                          <p:spTgt spid="3"/>
                                        </p:tgtEl>
                                        <p:attrNameLst>
                                          <p:attrName>style.visibility</p:attrName>
                                        </p:attrNameLst>
                                      </p:cBhvr>
                                      <p:to>
                                        <p:strVal val="hidden"/>
                                      </p:to>
                                    </p:set>
                                  </p:childTnLst>
                                </p:cTn>
                              </p:par>
                              <p:par>
                                <p:cTn id="174" presetID="2" presetClass="exit" presetSubtype="1" fill="hold" grpId="2" nodeType="withEffect">
                                  <p:stCondLst>
                                    <p:cond delay="0"/>
                                  </p:stCondLst>
                                  <p:childTnLst>
                                    <p:anim calcmode="lin" valueType="num">
                                      <p:cBhvr additive="base">
                                        <p:cTn id="175" dur="2000"/>
                                        <p:tgtEl>
                                          <p:spTgt spid="4"/>
                                        </p:tgtEl>
                                        <p:attrNameLst>
                                          <p:attrName>ppt_x</p:attrName>
                                        </p:attrNameLst>
                                      </p:cBhvr>
                                      <p:tavLst>
                                        <p:tav tm="0">
                                          <p:val>
                                            <p:strVal val="ppt_x"/>
                                          </p:val>
                                        </p:tav>
                                        <p:tav tm="100000">
                                          <p:val>
                                            <p:strVal val="ppt_x"/>
                                          </p:val>
                                        </p:tav>
                                      </p:tavLst>
                                    </p:anim>
                                    <p:anim calcmode="lin" valueType="num">
                                      <p:cBhvr additive="base">
                                        <p:cTn id="176" dur="2000"/>
                                        <p:tgtEl>
                                          <p:spTgt spid="4"/>
                                        </p:tgtEl>
                                        <p:attrNameLst>
                                          <p:attrName>ppt_y</p:attrName>
                                        </p:attrNameLst>
                                      </p:cBhvr>
                                      <p:tavLst>
                                        <p:tav tm="0">
                                          <p:val>
                                            <p:strVal val="ppt_y"/>
                                          </p:val>
                                        </p:tav>
                                        <p:tav tm="100000">
                                          <p:val>
                                            <p:strVal val="0-ppt_h/2"/>
                                          </p:val>
                                        </p:tav>
                                      </p:tavLst>
                                    </p:anim>
                                    <p:set>
                                      <p:cBhvr>
                                        <p:cTn id="177" dur="1" fill="hold">
                                          <p:stCondLst>
                                            <p:cond delay="1999"/>
                                          </p:stCondLst>
                                        </p:cTn>
                                        <p:tgtEl>
                                          <p:spTgt spid="4"/>
                                        </p:tgtEl>
                                        <p:attrNameLst>
                                          <p:attrName>style.visibility</p:attrName>
                                        </p:attrNameLst>
                                      </p:cBhvr>
                                      <p:to>
                                        <p:strVal val="hidden"/>
                                      </p:to>
                                    </p:set>
                                  </p:childTnLst>
                                </p:cTn>
                              </p:par>
                              <p:par>
                                <p:cTn id="178" presetID="2" presetClass="exit" presetSubtype="1" fill="hold" grpId="2" nodeType="withEffect">
                                  <p:stCondLst>
                                    <p:cond delay="0"/>
                                  </p:stCondLst>
                                  <p:childTnLst>
                                    <p:anim calcmode="lin" valueType="num">
                                      <p:cBhvr additive="base">
                                        <p:cTn id="179" dur="2000"/>
                                        <p:tgtEl>
                                          <p:spTgt spid="5"/>
                                        </p:tgtEl>
                                        <p:attrNameLst>
                                          <p:attrName>ppt_x</p:attrName>
                                        </p:attrNameLst>
                                      </p:cBhvr>
                                      <p:tavLst>
                                        <p:tav tm="0">
                                          <p:val>
                                            <p:strVal val="ppt_x"/>
                                          </p:val>
                                        </p:tav>
                                        <p:tav tm="100000">
                                          <p:val>
                                            <p:strVal val="ppt_x"/>
                                          </p:val>
                                        </p:tav>
                                      </p:tavLst>
                                    </p:anim>
                                    <p:anim calcmode="lin" valueType="num">
                                      <p:cBhvr additive="base">
                                        <p:cTn id="180" dur="2000"/>
                                        <p:tgtEl>
                                          <p:spTgt spid="5"/>
                                        </p:tgtEl>
                                        <p:attrNameLst>
                                          <p:attrName>ppt_y</p:attrName>
                                        </p:attrNameLst>
                                      </p:cBhvr>
                                      <p:tavLst>
                                        <p:tav tm="0">
                                          <p:val>
                                            <p:strVal val="ppt_y"/>
                                          </p:val>
                                        </p:tav>
                                        <p:tav tm="100000">
                                          <p:val>
                                            <p:strVal val="0-ppt_h/2"/>
                                          </p:val>
                                        </p:tav>
                                      </p:tavLst>
                                    </p:anim>
                                    <p:set>
                                      <p:cBhvr>
                                        <p:cTn id="181" dur="1" fill="hold">
                                          <p:stCondLst>
                                            <p:cond delay="1999"/>
                                          </p:stCondLst>
                                        </p:cTn>
                                        <p:tgtEl>
                                          <p:spTgt spid="5"/>
                                        </p:tgtEl>
                                        <p:attrNameLst>
                                          <p:attrName>style.visibility</p:attrName>
                                        </p:attrNameLst>
                                      </p:cBhvr>
                                      <p:to>
                                        <p:strVal val="hidden"/>
                                      </p:to>
                                    </p:set>
                                  </p:childTnLst>
                                </p:cTn>
                              </p:par>
                              <p:par>
                                <p:cTn id="182" presetID="2" presetClass="exit" presetSubtype="1" fill="hold" grpId="2" nodeType="withEffect">
                                  <p:stCondLst>
                                    <p:cond delay="0"/>
                                  </p:stCondLst>
                                  <p:childTnLst>
                                    <p:anim calcmode="lin" valueType="num">
                                      <p:cBhvr additive="base">
                                        <p:cTn id="183" dur="2000"/>
                                        <p:tgtEl>
                                          <p:spTgt spid="6"/>
                                        </p:tgtEl>
                                        <p:attrNameLst>
                                          <p:attrName>ppt_x</p:attrName>
                                        </p:attrNameLst>
                                      </p:cBhvr>
                                      <p:tavLst>
                                        <p:tav tm="0">
                                          <p:val>
                                            <p:strVal val="ppt_x"/>
                                          </p:val>
                                        </p:tav>
                                        <p:tav tm="100000">
                                          <p:val>
                                            <p:strVal val="ppt_x"/>
                                          </p:val>
                                        </p:tav>
                                      </p:tavLst>
                                    </p:anim>
                                    <p:anim calcmode="lin" valueType="num">
                                      <p:cBhvr additive="base">
                                        <p:cTn id="184" dur="2000"/>
                                        <p:tgtEl>
                                          <p:spTgt spid="6"/>
                                        </p:tgtEl>
                                        <p:attrNameLst>
                                          <p:attrName>ppt_y</p:attrName>
                                        </p:attrNameLst>
                                      </p:cBhvr>
                                      <p:tavLst>
                                        <p:tav tm="0">
                                          <p:val>
                                            <p:strVal val="ppt_y"/>
                                          </p:val>
                                        </p:tav>
                                        <p:tav tm="100000">
                                          <p:val>
                                            <p:strVal val="0-ppt_h/2"/>
                                          </p:val>
                                        </p:tav>
                                      </p:tavLst>
                                    </p:anim>
                                    <p:set>
                                      <p:cBhvr>
                                        <p:cTn id="185" dur="1" fill="hold">
                                          <p:stCondLst>
                                            <p:cond delay="1999"/>
                                          </p:stCondLst>
                                        </p:cTn>
                                        <p:tgtEl>
                                          <p:spTgt spid="6"/>
                                        </p:tgtEl>
                                        <p:attrNameLst>
                                          <p:attrName>style.visibility</p:attrName>
                                        </p:attrNameLst>
                                      </p:cBhvr>
                                      <p:to>
                                        <p:strVal val="hidden"/>
                                      </p:to>
                                    </p:set>
                                  </p:childTnLst>
                                </p:cTn>
                              </p:par>
                              <p:par>
                                <p:cTn id="186" presetID="2" presetClass="exit" presetSubtype="1" fill="hold" grpId="2" nodeType="withEffect">
                                  <p:stCondLst>
                                    <p:cond delay="0"/>
                                  </p:stCondLst>
                                  <p:childTnLst>
                                    <p:anim calcmode="lin" valueType="num">
                                      <p:cBhvr additive="base">
                                        <p:cTn id="187" dur="2000"/>
                                        <p:tgtEl>
                                          <p:spTgt spid="7"/>
                                        </p:tgtEl>
                                        <p:attrNameLst>
                                          <p:attrName>ppt_x</p:attrName>
                                        </p:attrNameLst>
                                      </p:cBhvr>
                                      <p:tavLst>
                                        <p:tav tm="0">
                                          <p:val>
                                            <p:strVal val="ppt_x"/>
                                          </p:val>
                                        </p:tav>
                                        <p:tav tm="100000">
                                          <p:val>
                                            <p:strVal val="ppt_x"/>
                                          </p:val>
                                        </p:tav>
                                      </p:tavLst>
                                    </p:anim>
                                    <p:anim calcmode="lin" valueType="num">
                                      <p:cBhvr additive="base">
                                        <p:cTn id="188" dur="2000"/>
                                        <p:tgtEl>
                                          <p:spTgt spid="7"/>
                                        </p:tgtEl>
                                        <p:attrNameLst>
                                          <p:attrName>ppt_y</p:attrName>
                                        </p:attrNameLst>
                                      </p:cBhvr>
                                      <p:tavLst>
                                        <p:tav tm="0">
                                          <p:val>
                                            <p:strVal val="ppt_y"/>
                                          </p:val>
                                        </p:tav>
                                        <p:tav tm="100000">
                                          <p:val>
                                            <p:strVal val="0-ppt_h/2"/>
                                          </p:val>
                                        </p:tav>
                                      </p:tavLst>
                                    </p:anim>
                                    <p:set>
                                      <p:cBhvr>
                                        <p:cTn id="189" dur="1" fill="hold">
                                          <p:stCondLst>
                                            <p:cond delay="1999"/>
                                          </p:stCondLst>
                                        </p:cTn>
                                        <p:tgtEl>
                                          <p:spTgt spid="7"/>
                                        </p:tgtEl>
                                        <p:attrNameLst>
                                          <p:attrName>style.visibility</p:attrName>
                                        </p:attrNameLst>
                                      </p:cBhvr>
                                      <p:to>
                                        <p:strVal val="hidden"/>
                                      </p:to>
                                    </p:set>
                                  </p:childTnLst>
                                </p:cTn>
                              </p:par>
                              <p:par>
                                <p:cTn id="190" presetID="2" presetClass="exit" presetSubtype="1" fill="hold" grpId="2" nodeType="withEffect">
                                  <p:stCondLst>
                                    <p:cond delay="0"/>
                                  </p:stCondLst>
                                  <p:childTnLst>
                                    <p:anim calcmode="lin" valueType="num">
                                      <p:cBhvr additive="base">
                                        <p:cTn id="191" dur="2000"/>
                                        <p:tgtEl>
                                          <p:spTgt spid="8"/>
                                        </p:tgtEl>
                                        <p:attrNameLst>
                                          <p:attrName>ppt_x</p:attrName>
                                        </p:attrNameLst>
                                      </p:cBhvr>
                                      <p:tavLst>
                                        <p:tav tm="0">
                                          <p:val>
                                            <p:strVal val="ppt_x"/>
                                          </p:val>
                                        </p:tav>
                                        <p:tav tm="100000">
                                          <p:val>
                                            <p:strVal val="ppt_x"/>
                                          </p:val>
                                        </p:tav>
                                      </p:tavLst>
                                    </p:anim>
                                    <p:anim calcmode="lin" valueType="num">
                                      <p:cBhvr additive="base">
                                        <p:cTn id="192" dur="2000"/>
                                        <p:tgtEl>
                                          <p:spTgt spid="8"/>
                                        </p:tgtEl>
                                        <p:attrNameLst>
                                          <p:attrName>ppt_y</p:attrName>
                                        </p:attrNameLst>
                                      </p:cBhvr>
                                      <p:tavLst>
                                        <p:tav tm="0">
                                          <p:val>
                                            <p:strVal val="ppt_y"/>
                                          </p:val>
                                        </p:tav>
                                        <p:tav tm="100000">
                                          <p:val>
                                            <p:strVal val="0-ppt_h/2"/>
                                          </p:val>
                                        </p:tav>
                                      </p:tavLst>
                                    </p:anim>
                                    <p:set>
                                      <p:cBhvr>
                                        <p:cTn id="193" dur="1" fill="hold">
                                          <p:stCondLst>
                                            <p:cond delay="1999"/>
                                          </p:stCondLst>
                                        </p:cTn>
                                        <p:tgtEl>
                                          <p:spTgt spid="8"/>
                                        </p:tgtEl>
                                        <p:attrNameLst>
                                          <p:attrName>style.visibility</p:attrName>
                                        </p:attrNameLst>
                                      </p:cBhvr>
                                      <p:to>
                                        <p:strVal val="hidden"/>
                                      </p:to>
                                    </p:set>
                                  </p:childTnLst>
                                </p:cTn>
                              </p:par>
                              <p:par>
                                <p:cTn id="194" presetID="2" presetClass="exit" presetSubtype="1" fill="hold" grpId="2" nodeType="withEffect">
                                  <p:stCondLst>
                                    <p:cond delay="0"/>
                                  </p:stCondLst>
                                  <p:childTnLst>
                                    <p:anim calcmode="lin" valueType="num">
                                      <p:cBhvr additive="base">
                                        <p:cTn id="195" dur="2000"/>
                                        <p:tgtEl>
                                          <p:spTgt spid="9"/>
                                        </p:tgtEl>
                                        <p:attrNameLst>
                                          <p:attrName>ppt_x</p:attrName>
                                        </p:attrNameLst>
                                      </p:cBhvr>
                                      <p:tavLst>
                                        <p:tav tm="0">
                                          <p:val>
                                            <p:strVal val="ppt_x"/>
                                          </p:val>
                                        </p:tav>
                                        <p:tav tm="100000">
                                          <p:val>
                                            <p:strVal val="ppt_x"/>
                                          </p:val>
                                        </p:tav>
                                      </p:tavLst>
                                    </p:anim>
                                    <p:anim calcmode="lin" valueType="num">
                                      <p:cBhvr additive="base">
                                        <p:cTn id="196" dur="2000"/>
                                        <p:tgtEl>
                                          <p:spTgt spid="9"/>
                                        </p:tgtEl>
                                        <p:attrNameLst>
                                          <p:attrName>ppt_y</p:attrName>
                                        </p:attrNameLst>
                                      </p:cBhvr>
                                      <p:tavLst>
                                        <p:tav tm="0">
                                          <p:val>
                                            <p:strVal val="ppt_y"/>
                                          </p:val>
                                        </p:tav>
                                        <p:tav tm="100000">
                                          <p:val>
                                            <p:strVal val="0-ppt_h/2"/>
                                          </p:val>
                                        </p:tav>
                                      </p:tavLst>
                                    </p:anim>
                                    <p:set>
                                      <p:cBhvr>
                                        <p:cTn id="197" dur="1" fill="hold">
                                          <p:stCondLst>
                                            <p:cond delay="1999"/>
                                          </p:stCondLst>
                                        </p:cTn>
                                        <p:tgtEl>
                                          <p:spTgt spid="9"/>
                                        </p:tgtEl>
                                        <p:attrNameLst>
                                          <p:attrName>style.visibility</p:attrName>
                                        </p:attrNameLst>
                                      </p:cBhvr>
                                      <p:to>
                                        <p:strVal val="hidden"/>
                                      </p:to>
                                    </p:set>
                                  </p:childTnLst>
                                </p:cTn>
                              </p:par>
                              <p:par>
                                <p:cTn id="198" presetID="2" presetClass="exit" presetSubtype="1" fill="hold" grpId="2" nodeType="withEffect">
                                  <p:stCondLst>
                                    <p:cond delay="0"/>
                                  </p:stCondLst>
                                  <p:childTnLst>
                                    <p:anim calcmode="lin" valueType="num">
                                      <p:cBhvr additive="base">
                                        <p:cTn id="199" dur="2000"/>
                                        <p:tgtEl>
                                          <p:spTgt spid="10"/>
                                        </p:tgtEl>
                                        <p:attrNameLst>
                                          <p:attrName>ppt_x</p:attrName>
                                        </p:attrNameLst>
                                      </p:cBhvr>
                                      <p:tavLst>
                                        <p:tav tm="0">
                                          <p:val>
                                            <p:strVal val="ppt_x"/>
                                          </p:val>
                                        </p:tav>
                                        <p:tav tm="100000">
                                          <p:val>
                                            <p:strVal val="ppt_x"/>
                                          </p:val>
                                        </p:tav>
                                      </p:tavLst>
                                    </p:anim>
                                    <p:anim calcmode="lin" valueType="num">
                                      <p:cBhvr additive="base">
                                        <p:cTn id="200" dur="2000"/>
                                        <p:tgtEl>
                                          <p:spTgt spid="10"/>
                                        </p:tgtEl>
                                        <p:attrNameLst>
                                          <p:attrName>ppt_y</p:attrName>
                                        </p:attrNameLst>
                                      </p:cBhvr>
                                      <p:tavLst>
                                        <p:tav tm="0">
                                          <p:val>
                                            <p:strVal val="ppt_y"/>
                                          </p:val>
                                        </p:tav>
                                        <p:tav tm="100000">
                                          <p:val>
                                            <p:strVal val="0-ppt_h/2"/>
                                          </p:val>
                                        </p:tav>
                                      </p:tavLst>
                                    </p:anim>
                                    <p:set>
                                      <p:cBhvr>
                                        <p:cTn id="201" dur="1" fill="hold">
                                          <p:stCondLst>
                                            <p:cond delay="1999"/>
                                          </p:stCondLst>
                                        </p:cTn>
                                        <p:tgtEl>
                                          <p:spTgt spid="10"/>
                                        </p:tgtEl>
                                        <p:attrNameLst>
                                          <p:attrName>style.visibility</p:attrName>
                                        </p:attrNameLst>
                                      </p:cBhvr>
                                      <p:to>
                                        <p:strVal val="hidden"/>
                                      </p:to>
                                    </p:set>
                                  </p:childTnLst>
                                </p:cTn>
                              </p:par>
                              <p:par>
                                <p:cTn id="202" presetID="2" presetClass="exit" presetSubtype="1" fill="hold" grpId="2" nodeType="withEffect">
                                  <p:stCondLst>
                                    <p:cond delay="0"/>
                                  </p:stCondLst>
                                  <p:childTnLst>
                                    <p:anim calcmode="lin" valueType="num">
                                      <p:cBhvr additive="base">
                                        <p:cTn id="203" dur="2000"/>
                                        <p:tgtEl>
                                          <p:spTgt spid="11"/>
                                        </p:tgtEl>
                                        <p:attrNameLst>
                                          <p:attrName>ppt_x</p:attrName>
                                        </p:attrNameLst>
                                      </p:cBhvr>
                                      <p:tavLst>
                                        <p:tav tm="0">
                                          <p:val>
                                            <p:strVal val="ppt_x"/>
                                          </p:val>
                                        </p:tav>
                                        <p:tav tm="100000">
                                          <p:val>
                                            <p:strVal val="ppt_x"/>
                                          </p:val>
                                        </p:tav>
                                      </p:tavLst>
                                    </p:anim>
                                    <p:anim calcmode="lin" valueType="num">
                                      <p:cBhvr additive="base">
                                        <p:cTn id="204" dur="2000"/>
                                        <p:tgtEl>
                                          <p:spTgt spid="11"/>
                                        </p:tgtEl>
                                        <p:attrNameLst>
                                          <p:attrName>ppt_y</p:attrName>
                                        </p:attrNameLst>
                                      </p:cBhvr>
                                      <p:tavLst>
                                        <p:tav tm="0">
                                          <p:val>
                                            <p:strVal val="ppt_y"/>
                                          </p:val>
                                        </p:tav>
                                        <p:tav tm="100000">
                                          <p:val>
                                            <p:strVal val="0-ppt_h/2"/>
                                          </p:val>
                                        </p:tav>
                                      </p:tavLst>
                                    </p:anim>
                                    <p:set>
                                      <p:cBhvr>
                                        <p:cTn id="205" dur="1" fill="hold">
                                          <p:stCondLst>
                                            <p:cond delay="1999"/>
                                          </p:stCondLst>
                                        </p:cTn>
                                        <p:tgtEl>
                                          <p:spTgt spid="11"/>
                                        </p:tgtEl>
                                        <p:attrNameLst>
                                          <p:attrName>style.visibility</p:attrName>
                                        </p:attrNameLst>
                                      </p:cBhvr>
                                      <p:to>
                                        <p:strVal val="hidden"/>
                                      </p:to>
                                    </p:set>
                                  </p:childTnLst>
                                </p:cTn>
                              </p:par>
                              <p:par>
                                <p:cTn id="206" presetID="13" presetClass="exit" presetSubtype="32" fill="hold" grpId="3" nodeType="withEffect">
                                  <p:stCondLst>
                                    <p:cond delay="0"/>
                                  </p:stCondLst>
                                  <p:childTnLst>
                                    <p:animEffect transition="out" filter="plus(out)">
                                      <p:cBhvr>
                                        <p:cTn id="207" dur="2000"/>
                                        <p:tgtEl>
                                          <p:spTgt spid="12"/>
                                        </p:tgtEl>
                                      </p:cBhvr>
                                    </p:animEffect>
                                    <p:set>
                                      <p:cBhvr>
                                        <p:cTn id="208" dur="1" fill="hold">
                                          <p:stCondLst>
                                            <p:cond delay="1999"/>
                                          </p:stCondLst>
                                        </p:cTn>
                                        <p:tgtEl>
                                          <p:spTgt spid="12"/>
                                        </p:tgtEl>
                                        <p:attrNameLst>
                                          <p:attrName>style.visibility</p:attrName>
                                        </p:attrNameLst>
                                      </p:cBhvr>
                                      <p:to>
                                        <p:strVal val="hidden"/>
                                      </p:to>
                                    </p:set>
                                  </p:childTnLst>
                                </p:cTn>
                              </p:par>
                              <p:par>
                                <p:cTn id="209" presetID="13" presetClass="exit" presetSubtype="32" fill="hold" grpId="3" nodeType="withEffect">
                                  <p:stCondLst>
                                    <p:cond delay="0"/>
                                  </p:stCondLst>
                                  <p:childTnLst>
                                    <p:animEffect transition="out" filter="plus(out)">
                                      <p:cBhvr>
                                        <p:cTn id="210" dur="2000"/>
                                        <p:tgtEl>
                                          <p:spTgt spid="13"/>
                                        </p:tgtEl>
                                      </p:cBhvr>
                                    </p:animEffect>
                                    <p:set>
                                      <p:cBhvr>
                                        <p:cTn id="211" dur="1" fill="hold">
                                          <p:stCondLst>
                                            <p:cond delay="1999"/>
                                          </p:stCondLst>
                                        </p:cTn>
                                        <p:tgtEl>
                                          <p:spTgt spid="13"/>
                                        </p:tgtEl>
                                        <p:attrNameLst>
                                          <p:attrName>style.visibility</p:attrName>
                                        </p:attrNameLst>
                                      </p:cBhvr>
                                      <p:to>
                                        <p:strVal val="hidden"/>
                                      </p:to>
                                    </p:set>
                                  </p:childTnLst>
                                </p:cTn>
                              </p:par>
                              <p:par>
                                <p:cTn id="212" presetID="13" presetClass="exit" presetSubtype="32" fill="hold" grpId="3" nodeType="withEffect">
                                  <p:stCondLst>
                                    <p:cond delay="0"/>
                                  </p:stCondLst>
                                  <p:childTnLst>
                                    <p:animEffect transition="out" filter="plus(out)">
                                      <p:cBhvr>
                                        <p:cTn id="213" dur="2000"/>
                                        <p:tgtEl>
                                          <p:spTgt spid="14"/>
                                        </p:tgtEl>
                                      </p:cBhvr>
                                    </p:animEffect>
                                    <p:set>
                                      <p:cBhvr>
                                        <p:cTn id="214" dur="1" fill="hold">
                                          <p:stCondLst>
                                            <p:cond delay="1999"/>
                                          </p:stCondLst>
                                        </p:cTn>
                                        <p:tgtEl>
                                          <p:spTgt spid="14"/>
                                        </p:tgtEl>
                                        <p:attrNameLst>
                                          <p:attrName>style.visibility</p:attrName>
                                        </p:attrNameLst>
                                      </p:cBhvr>
                                      <p:to>
                                        <p:strVal val="hidden"/>
                                      </p:to>
                                    </p:set>
                                  </p:childTnLst>
                                </p:cTn>
                              </p:par>
                              <p:par>
                                <p:cTn id="215" presetID="13" presetClass="exit" presetSubtype="32" fill="hold" grpId="3" nodeType="withEffect">
                                  <p:stCondLst>
                                    <p:cond delay="0"/>
                                  </p:stCondLst>
                                  <p:childTnLst>
                                    <p:animEffect transition="out" filter="plus(out)">
                                      <p:cBhvr>
                                        <p:cTn id="216" dur="2000"/>
                                        <p:tgtEl>
                                          <p:spTgt spid="15"/>
                                        </p:tgtEl>
                                      </p:cBhvr>
                                    </p:animEffect>
                                    <p:set>
                                      <p:cBhvr>
                                        <p:cTn id="217" dur="1" fill="hold">
                                          <p:stCondLst>
                                            <p:cond delay="1999"/>
                                          </p:stCondLst>
                                        </p:cTn>
                                        <p:tgtEl>
                                          <p:spTgt spid="15"/>
                                        </p:tgtEl>
                                        <p:attrNameLst>
                                          <p:attrName>style.visibility</p:attrName>
                                        </p:attrNameLst>
                                      </p:cBhvr>
                                      <p:to>
                                        <p:strVal val="hidden"/>
                                      </p:to>
                                    </p:set>
                                  </p:childTnLst>
                                </p:cTn>
                              </p:par>
                              <p:par>
                                <p:cTn id="218" presetID="13" presetClass="exit" presetSubtype="32" fill="hold" grpId="3" nodeType="withEffect">
                                  <p:stCondLst>
                                    <p:cond delay="0"/>
                                  </p:stCondLst>
                                  <p:childTnLst>
                                    <p:animEffect transition="out" filter="plus(out)">
                                      <p:cBhvr>
                                        <p:cTn id="219" dur="2000"/>
                                        <p:tgtEl>
                                          <p:spTgt spid="16"/>
                                        </p:tgtEl>
                                      </p:cBhvr>
                                    </p:animEffect>
                                    <p:set>
                                      <p:cBhvr>
                                        <p:cTn id="220" dur="1" fill="hold">
                                          <p:stCondLst>
                                            <p:cond delay="1999"/>
                                          </p:stCondLst>
                                        </p:cTn>
                                        <p:tgtEl>
                                          <p:spTgt spid="16"/>
                                        </p:tgtEl>
                                        <p:attrNameLst>
                                          <p:attrName>style.visibility</p:attrName>
                                        </p:attrNameLst>
                                      </p:cBhvr>
                                      <p:to>
                                        <p:strVal val="hidden"/>
                                      </p:to>
                                    </p:set>
                                  </p:childTnLst>
                                </p:cTn>
                              </p:par>
                              <p:par>
                                <p:cTn id="221" presetID="13" presetClass="exit" presetSubtype="32" fill="hold" grpId="3" nodeType="withEffect">
                                  <p:stCondLst>
                                    <p:cond delay="0"/>
                                  </p:stCondLst>
                                  <p:childTnLst>
                                    <p:animEffect transition="out" filter="plus(out)">
                                      <p:cBhvr>
                                        <p:cTn id="222" dur="2000"/>
                                        <p:tgtEl>
                                          <p:spTgt spid="17"/>
                                        </p:tgtEl>
                                      </p:cBhvr>
                                    </p:animEffect>
                                    <p:set>
                                      <p:cBhvr>
                                        <p:cTn id="223" dur="1" fill="hold">
                                          <p:stCondLst>
                                            <p:cond delay="1999"/>
                                          </p:stCondLst>
                                        </p:cTn>
                                        <p:tgtEl>
                                          <p:spTgt spid="17"/>
                                        </p:tgtEl>
                                        <p:attrNameLst>
                                          <p:attrName>style.visibility</p:attrName>
                                        </p:attrNameLst>
                                      </p:cBhvr>
                                      <p:to>
                                        <p:strVal val="hidden"/>
                                      </p:to>
                                    </p:set>
                                  </p:childTnLst>
                                </p:cTn>
                              </p:par>
                              <p:par>
                                <p:cTn id="224" presetID="13" presetClass="exit" presetSubtype="32" fill="hold" grpId="3" nodeType="withEffect">
                                  <p:stCondLst>
                                    <p:cond delay="0"/>
                                  </p:stCondLst>
                                  <p:childTnLst>
                                    <p:animEffect transition="out" filter="plus(out)">
                                      <p:cBhvr>
                                        <p:cTn id="225" dur="2000"/>
                                        <p:tgtEl>
                                          <p:spTgt spid="18"/>
                                        </p:tgtEl>
                                      </p:cBhvr>
                                    </p:animEffect>
                                    <p:set>
                                      <p:cBhvr>
                                        <p:cTn id="226" dur="1" fill="hold">
                                          <p:stCondLst>
                                            <p:cond delay="1999"/>
                                          </p:stCondLst>
                                        </p:cTn>
                                        <p:tgtEl>
                                          <p:spTgt spid="18"/>
                                        </p:tgtEl>
                                        <p:attrNameLst>
                                          <p:attrName>style.visibility</p:attrName>
                                        </p:attrNameLst>
                                      </p:cBhvr>
                                      <p:to>
                                        <p:strVal val="hidden"/>
                                      </p:to>
                                    </p:set>
                                  </p:childTnLst>
                                </p:cTn>
                              </p:par>
                              <p:par>
                                <p:cTn id="227" presetID="13" presetClass="exit" presetSubtype="32" fill="hold" grpId="3" nodeType="withEffect">
                                  <p:stCondLst>
                                    <p:cond delay="0"/>
                                  </p:stCondLst>
                                  <p:childTnLst>
                                    <p:animEffect transition="out" filter="plus(out)">
                                      <p:cBhvr>
                                        <p:cTn id="228" dur="2000"/>
                                        <p:tgtEl>
                                          <p:spTgt spid="19"/>
                                        </p:tgtEl>
                                      </p:cBhvr>
                                    </p:animEffect>
                                    <p:set>
                                      <p:cBhvr>
                                        <p:cTn id="229" dur="1" fill="hold">
                                          <p:stCondLst>
                                            <p:cond delay="1999"/>
                                          </p:stCondLst>
                                        </p:cTn>
                                        <p:tgtEl>
                                          <p:spTgt spid="19"/>
                                        </p:tgtEl>
                                        <p:attrNameLst>
                                          <p:attrName>style.visibility</p:attrName>
                                        </p:attrNameLst>
                                      </p:cBhvr>
                                      <p:to>
                                        <p:strVal val="hidden"/>
                                      </p:to>
                                    </p:set>
                                  </p:childTnLst>
                                </p:cTn>
                              </p:par>
                              <p:par>
                                <p:cTn id="230" presetID="13" presetClass="exit" presetSubtype="32" fill="hold" grpId="3" nodeType="withEffect">
                                  <p:stCondLst>
                                    <p:cond delay="0"/>
                                  </p:stCondLst>
                                  <p:childTnLst>
                                    <p:animEffect transition="out" filter="plus(out)">
                                      <p:cBhvr>
                                        <p:cTn id="231" dur="2000"/>
                                        <p:tgtEl>
                                          <p:spTgt spid="20"/>
                                        </p:tgtEl>
                                      </p:cBhvr>
                                    </p:animEffect>
                                    <p:set>
                                      <p:cBhvr>
                                        <p:cTn id="232" dur="1" fill="hold">
                                          <p:stCondLst>
                                            <p:cond delay="1999"/>
                                          </p:stCondLst>
                                        </p:cTn>
                                        <p:tgtEl>
                                          <p:spTgt spid="20"/>
                                        </p:tgtEl>
                                        <p:attrNameLst>
                                          <p:attrName>style.visibility</p:attrName>
                                        </p:attrNameLst>
                                      </p:cBhvr>
                                      <p:to>
                                        <p:strVal val="hidden"/>
                                      </p:to>
                                    </p:set>
                                  </p:childTnLst>
                                </p:cTn>
                              </p:par>
                              <p:par>
                                <p:cTn id="233" presetID="13" presetClass="exit" presetSubtype="32" fill="hold" grpId="3" nodeType="withEffect">
                                  <p:stCondLst>
                                    <p:cond delay="0"/>
                                  </p:stCondLst>
                                  <p:childTnLst>
                                    <p:animEffect transition="out" filter="plus(out)">
                                      <p:cBhvr>
                                        <p:cTn id="234" dur="2000"/>
                                        <p:tgtEl>
                                          <p:spTgt spid="3"/>
                                        </p:tgtEl>
                                      </p:cBhvr>
                                    </p:animEffect>
                                    <p:set>
                                      <p:cBhvr>
                                        <p:cTn id="235" dur="1" fill="hold">
                                          <p:stCondLst>
                                            <p:cond delay="1999"/>
                                          </p:stCondLst>
                                        </p:cTn>
                                        <p:tgtEl>
                                          <p:spTgt spid="3"/>
                                        </p:tgtEl>
                                        <p:attrNameLst>
                                          <p:attrName>style.visibility</p:attrName>
                                        </p:attrNameLst>
                                      </p:cBhvr>
                                      <p:to>
                                        <p:strVal val="hidden"/>
                                      </p:to>
                                    </p:set>
                                  </p:childTnLst>
                                </p:cTn>
                              </p:par>
                              <p:par>
                                <p:cTn id="236" presetID="13" presetClass="exit" presetSubtype="32" fill="hold" grpId="3" nodeType="withEffect">
                                  <p:stCondLst>
                                    <p:cond delay="0"/>
                                  </p:stCondLst>
                                  <p:childTnLst>
                                    <p:animEffect transition="out" filter="plus(out)">
                                      <p:cBhvr>
                                        <p:cTn id="237" dur="2000"/>
                                        <p:tgtEl>
                                          <p:spTgt spid="4"/>
                                        </p:tgtEl>
                                      </p:cBhvr>
                                    </p:animEffect>
                                    <p:set>
                                      <p:cBhvr>
                                        <p:cTn id="238" dur="1" fill="hold">
                                          <p:stCondLst>
                                            <p:cond delay="1999"/>
                                          </p:stCondLst>
                                        </p:cTn>
                                        <p:tgtEl>
                                          <p:spTgt spid="4"/>
                                        </p:tgtEl>
                                        <p:attrNameLst>
                                          <p:attrName>style.visibility</p:attrName>
                                        </p:attrNameLst>
                                      </p:cBhvr>
                                      <p:to>
                                        <p:strVal val="hidden"/>
                                      </p:to>
                                    </p:set>
                                  </p:childTnLst>
                                </p:cTn>
                              </p:par>
                              <p:par>
                                <p:cTn id="239" presetID="13" presetClass="exit" presetSubtype="32" fill="hold" grpId="3" nodeType="withEffect">
                                  <p:stCondLst>
                                    <p:cond delay="0"/>
                                  </p:stCondLst>
                                  <p:childTnLst>
                                    <p:animEffect transition="out" filter="plus(out)">
                                      <p:cBhvr>
                                        <p:cTn id="240" dur="2000"/>
                                        <p:tgtEl>
                                          <p:spTgt spid="5"/>
                                        </p:tgtEl>
                                      </p:cBhvr>
                                    </p:animEffect>
                                    <p:set>
                                      <p:cBhvr>
                                        <p:cTn id="241" dur="1" fill="hold">
                                          <p:stCondLst>
                                            <p:cond delay="1999"/>
                                          </p:stCondLst>
                                        </p:cTn>
                                        <p:tgtEl>
                                          <p:spTgt spid="5"/>
                                        </p:tgtEl>
                                        <p:attrNameLst>
                                          <p:attrName>style.visibility</p:attrName>
                                        </p:attrNameLst>
                                      </p:cBhvr>
                                      <p:to>
                                        <p:strVal val="hidden"/>
                                      </p:to>
                                    </p:set>
                                  </p:childTnLst>
                                </p:cTn>
                              </p:par>
                              <p:par>
                                <p:cTn id="242" presetID="13" presetClass="exit" presetSubtype="32" fill="hold" grpId="3" nodeType="withEffect">
                                  <p:stCondLst>
                                    <p:cond delay="0"/>
                                  </p:stCondLst>
                                  <p:childTnLst>
                                    <p:animEffect transition="out" filter="plus(out)">
                                      <p:cBhvr>
                                        <p:cTn id="243" dur="2000"/>
                                        <p:tgtEl>
                                          <p:spTgt spid="6"/>
                                        </p:tgtEl>
                                      </p:cBhvr>
                                    </p:animEffect>
                                    <p:set>
                                      <p:cBhvr>
                                        <p:cTn id="244" dur="1" fill="hold">
                                          <p:stCondLst>
                                            <p:cond delay="1999"/>
                                          </p:stCondLst>
                                        </p:cTn>
                                        <p:tgtEl>
                                          <p:spTgt spid="6"/>
                                        </p:tgtEl>
                                        <p:attrNameLst>
                                          <p:attrName>style.visibility</p:attrName>
                                        </p:attrNameLst>
                                      </p:cBhvr>
                                      <p:to>
                                        <p:strVal val="hidden"/>
                                      </p:to>
                                    </p:set>
                                  </p:childTnLst>
                                </p:cTn>
                              </p:par>
                              <p:par>
                                <p:cTn id="245" presetID="13" presetClass="exit" presetSubtype="32" fill="hold" grpId="3" nodeType="withEffect">
                                  <p:stCondLst>
                                    <p:cond delay="0"/>
                                  </p:stCondLst>
                                  <p:childTnLst>
                                    <p:animEffect transition="out" filter="plus(out)">
                                      <p:cBhvr>
                                        <p:cTn id="246" dur="2000"/>
                                        <p:tgtEl>
                                          <p:spTgt spid="7"/>
                                        </p:tgtEl>
                                      </p:cBhvr>
                                    </p:animEffect>
                                    <p:set>
                                      <p:cBhvr>
                                        <p:cTn id="247" dur="1" fill="hold">
                                          <p:stCondLst>
                                            <p:cond delay="1999"/>
                                          </p:stCondLst>
                                        </p:cTn>
                                        <p:tgtEl>
                                          <p:spTgt spid="7"/>
                                        </p:tgtEl>
                                        <p:attrNameLst>
                                          <p:attrName>style.visibility</p:attrName>
                                        </p:attrNameLst>
                                      </p:cBhvr>
                                      <p:to>
                                        <p:strVal val="hidden"/>
                                      </p:to>
                                    </p:set>
                                  </p:childTnLst>
                                </p:cTn>
                              </p:par>
                              <p:par>
                                <p:cTn id="248" presetID="13" presetClass="exit" presetSubtype="32" fill="hold" grpId="3" nodeType="withEffect">
                                  <p:stCondLst>
                                    <p:cond delay="0"/>
                                  </p:stCondLst>
                                  <p:childTnLst>
                                    <p:animEffect transition="out" filter="plus(out)">
                                      <p:cBhvr>
                                        <p:cTn id="249" dur="2000"/>
                                        <p:tgtEl>
                                          <p:spTgt spid="8"/>
                                        </p:tgtEl>
                                      </p:cBhvr>
                                    </p:animEffect>
                                    <p:set>
                                      <p:cBhvr>
                                        <p:cTn id="250" dur="1" fill="hold">
                                          <p:stCondLst>
                                            <p:cond delay="1999"/>
                                          </p:stCondLst>
                                        </p:cTn>
                                        <p:tgtEl>
                                          <p:spTgt spid="8"/>
                                        </p:tgtEl>
                                        <p:attrNameLst>
                                          <p:attrName>style.visibility</p:attrName>
                                        </p:attrNameLst>
                                      </p:cBhvr>
                                      <p:to>
                                        <p:strVal val="hidden"/>
                                      </p:to>
                                    </p:set>
                                  </p:childTnLst>
                                </p:cTn>
                              </p:par>
                              <p:par>
                                <p:cTn id="251" presetID="13" presetClass="exit" presetSubtype="32" fill="hold" grpId="3" nodeType="withEffect">
                                  <p:stCondLst>
                                    <p:cond delay="0"/>
                                  </p:stCondLst>
                                  <p:childTnLst>
                                    <p:animEffect transition="out" filter="plus(out)">
                                      <p:cBhvr>
                                        <p:cTn id="252" dur="2000"/>
                                        <p:tgtEl>
                                          <p:spTgt spid="9"/>
                                        </p:tgtEl>
                                      </p:cBhvr>
                                    </p:animEffect>
                                    <p:set>
                                      <p:cBhvr>
                                        <p:cTn id="253" dur="1" fill="hold">
                                          <p:stCondLst>
                                            <p:cond delay="1999"/>
                                          </p:stCondLst>
                                        </p:cTn>
                                        <p:tgtEl>
                                          <p:spTgt spid="9"/>
                                        </p:tgtEl>
                                        <p:attrNameLst>
                                          <p:attrName>style.visibility</p:attrName>
                                        </p:attrNameLst>
                                      </p:cBhvr>
                                      <p:to>
                                        <p:strVal val="hidden"/>
                                      </p:to>
                                    </p:set>
                                  </p:childTnLst>
                                </p:cTn>
                              </p:par>
                              <p:par>
                                <p:cTn id="254" presetID="13" presetClass="exit" presetSubtype="32" fill="hold" grpId="3" nodeType="withEffect">
                                  <p:stCondLst>
                                    <p:cond delay="0"/>
                                  </p:stCondLst>
                                  <p:childTnLst>
                                    <p:animEffect transition="out" filter="plus(out)">
                                      <p:cBhvr>
                                        <p:cTn id="255" dur="2000"/>
                                        <p:tgtEl>
                                          <p:spTgt spid="10"/>
                                        </p:tgtEl>
                                      </p:cBhvr>
                                    </p:animEffect>
                                    <p:set>
                                      <p:cBhvr>
                                        <p:cTn id="256" dur="1" fill="hold">
                                          <p:stCondLst>
                                            <p:cond delay="1999"/>
                                          </p:stCondLst>
                                        </p:cTn>
                                        <p:tgtEl>
                                          <p:spTgt spid="10"/>
                                        </p:tgtEl>
                                        <p:attrNameLst>
                                          <p:attrName>style.visibility</p:attrName>
                                        </p:attrNameLst>
                                      </p:cBhvr>
                                      <p:to>
                                        <p:strVal val="hidden"/>
                                      </p:to>
                                    </p:set>
                                  </p:childTnLst>
                                </p:cTn>
                              </p:par>
                              <p:par>
                                <p:cTn id="257" presetID="13" presetClass="exit" presetSubtype="32" fill="hold" grpId="3" nodeType="withEffect">
                                  <p:stCondLst>
                                    <p:cond delay="0"/>
                                  </p:stCondLst>
                                  <p:childTnLst>
                                    <p:animEffect transition="out" filter="plus(out)">
                                      <p:cBhvr>
                                        <p:cTn id="258" dur="2000"/>
                                        <p:tgtEl>
                                          <p:spTgt spid="11"/>
                                        </p:tgtEl>
                                      </p:cBhvr>
                                    </p:animEffect>
                                    <p:set>
                                      <p:cBhvr>
                                        <p:cTn id="259" dur="1" fill="hold">
                                          <p:stCondLst>
                                            <p:cond delay="1999"/>
                                          </p:stCondLst>
                                        </p:cTn>
                                        <p:tgtEl>
                                          <p:spTgt spid="11"/>
                                        </p:tgtEl>
                                        <p:attrNameLst>
                                          <p:attrName>style.visibility</p:attrName>
                                        </p:attrNameLst>
                                      </p:cBhvr>
                                      <p:to>
                                        <p:strVal val="hidden"/>
                                      </p:to>
                                    </p:set>
                                  </p:childTnLst>
                                </p:cTn>
                              </p:par>
                              <p:par>
                                <p:cTn id="260" presetID="23" presetClass="entr" presetSubtype="288" fill="hold" nodeType="withEffect">
                                  <p:stCondLst>
                                    <p:cond delay="0"/>
                                  </p:stCondLst>
                                  <p:childTnLst>
                                    <p:set>
                                      <p:cBhvr>
                                        <p:cTn id="261" dur="1" fill="hold">
                                          <p:stCondLst>
                                            <p:cond delay="0"/>
                                          </p:stCondLst>
                                        </p:cTn>
                                        <p:tgtEl>
                                          <p:spTgt spid="2"/>
                                        </p:tgtEl>
                                        <p:attrNameLst>
                                          <p:attrName>style.visibility</p:attrName>
                                        </p:attrNameLst>
                                      </p:cBhvr>
                                      <p:to>
                                        <p:strVal val="visible"/>
                                      </p:to>
                                    </p:set>
                                    <p:anim calcmode="lin" valueType="num">
                                      <p:cBhvr>
                                        <p:cTn id="262" dur="2000" fill="hold"/>
                                        <p:tgtEl>
                                          <p:spTgt spid="2"/>
                                        </p:tgtEl>
                                        <p:attrNameLst>
                                          <p:attrName>ppt_w</p:attrName>
                                        </p:attrNameLst>
                                      </p:cBhvr>
                                      <p:tavLst>
                                        <p:tav tm="0">
                                          <p:val>
                                            <p:strVal val="4/3*#ppt_w"/>
                                          </p:val>
                                        </p:tav>
                                        <p:tav tm="100000">
                                          <p:val>
                                            <p:strVal val="#ppt_w"/>
                                          </p:val>
                                        </p:tav>
                                      </p:tavLst>
                                    </p:anim>
                                    <p:anim calcmode="lin" valueType="num">
                                      <p:cBhvr>
                                        <p:cTn id="263" dur="2000" fill="hold"/>
                                        <p:tgtEl>
                                          <p:spTgt spid="2"/>
                                        </p:tgtEl>
                                        <p:attrNameLst>
                                          <p:attrName>ppt_h</p:attrName>
                                        </p:attrNameLst>
                                      </p:cBhvr>
                                      <p:tavLst>
                                        <p:tav tm="0">
                                          <p:val>
                                            <p:strVal val="4/3*#ppt_h"/>
                                          </p:val>
                                        </p:tav>
                                        <p:tav tm="100000">
                                          <p:val>
                                            <p:strVal val="#ppt_h"/>
                                          </p:val>
                                        </p:tav>
                                      </p:tavLst>
                                    </p:anim>
                                  </p:childTnLst>
                                </p:cTn>
                              </p:par>
                              <p:par>
                                <p:cTn id="264" presetID="16" presetClass="entr" presetSubtype="42" fill="hold" nodeType="withEffect">
                                  <p:stCondLst>
                                    <p:cond delay="0"/>
                                  </p:stCondLst>
                                  <p:childTnLst>
                                    <p:set>
                                      <p:cBhvr>
                                        <p:cTn id="265" dur="1" fill="hold">
                                          <p:stCondLst>
                                            <p:cond delay="0"/>
                                          </p:stCondLst>
                                        </p:cTn>
                                        <p:tgtEl>
                                          <p:spTgt spid="2"/>
                                        </p:tgtEl>
                                        <p:attrNameLst>
                                          <p:attrName>style.visibility</p:attrName>
                                        </p:attrNameLst>
                                      </p:cBhvr>
                                      <p:to>
                                        <p:strVal val="visible"/>
                                      </p:to>
                                    </p:set>
                                    <p:animEffect transition="in" filter="barn(outHorizontal)">
                                      <p:cBhvr>
                                        <p:cTn id="26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tuk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0" y="0"/>
            <a:ext cx="3000396" cy="2625329"/>
          </a:xfrm>
          <a:prstGeom prst="parallelogram">
            <a:avLst>
              <a:gd name="adj" fmla="val 77932"/>
            </a:avLst>
          </a:prstGeom>
          <a:blipFill>
            <a:blip r:embed="rId3">
              <a:duotone>
                <a:prstClr val="black"/>
                <a:schemeClr val="accent6">
                  <a:tint val="45000"/>
                  <a:satMod val="400000"/>
                </a:schemeClr>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flipH="1">
            <a:off x="0" y="2625328"/>
            <a:ext cx="3000364" cy="2518172"/>
          </a:xfrm>
          <a:prstGeom prst="parallelogram">
            <a:avLst>
              <a:gd name="adj" fmla="val 81341"/>
            </a:avLst>
          </a:prstGeom>
          <a:blipFill>
            <a:blip r:embed="rId3">
              <a:duotone>
                <a:prstClr val="black"/>
                <a:schemeClr val="accent6">
                  <a:tint val="45000"/>
                  <a:satMod val="400000"/>
                </a:schemeClr>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1142976" y="0"/>
            <a:ext cx="3000396" cy="2625329"/>
          </a:xfrm>
          <a:prstGeom prst="parallelogram">
            <a:avLst>
              <a:gd name="adj" fmla="val 76328"/>
            </a:avLst>
          </a:prstGeom>
          <a:blipFill>
            <a:blip r:embed="rId3">
              <a:duotone>
                <a:prstClr val="black"/>
                <a:schemeClr val="accent6">
                  <a:tint val="45000"/>
                  <a:satMod val="400000"/>
                </a:schemeClr>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1142976" y="2625328"/>
            <a:ext cx="3214678" cy="2518172"/>
          </a:xfrm>
          <a:prstGeom prst="parallelogram">
            <a:avLst>
              <a:gd name="adj" fmla="val 89208"/>
            </a:avLst>
          </a:prstGeom>
          <a:blipFill>
            <a:blip r:embed="rId3">
              <a:duotone>
                <a:prstClr val="black"/>
                <a:schemeClr val="accent6">
                  <a:tint val="45000"/>
                  <a:satMod val="400000"/>
                </a:schemeClr>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2285984" y="0"/>
            <a:ext cx="3000396" cy="2625329"/>
          </a:xfrm>
          <a:prstGeom prst="parallelogram">
            <a:avLst>
              <a:gd name="adj" fmla="val 76328"/>
            </a:avLst>
          </a:prstGeom>
          <a:blipFill>
            <a:blip r:embed="rId3">
              <a:duotone>
                <a:prstClr val="black"/>
                <a:schemeClr val="accent6">
                  <a:tint val="45000"/>
                  <a:satMod val="400000"/>
                </a:schemeClr>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2285984" y="2625328"/>
            <a:ext cx="3143240" cy="2518172"/>
          </a:xfrm>
          <a:prstGeom prst="parallelogram">
            <a:avLst>
              <a:gd name="adj" fmla="val 86448"/>
            </a:avLst>
          </a:prstGeom>
          <a:blipFill>
            <a:blip r:embed="rId3">
              <a:duotone>
                <a:prstClr val="black"/>
                <a:schemeClr val="accent6">
                  <a:tint val="45000"/>
                  <a:satMod val="400000"/>
                </a:schemeClr>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428960" y="0"/>
            <a:ext cx="3000396" cy="2625329"/>
          </a:xfrm>
          <a:prstGeom prst="parallelogram">
            <a:avLst>
              <a:gd name="adj" fmla="val 80338"/>
            </a:avLst>
          </a:prstGeom>
          <a:blipFill>
            <a:blip r:embed="rId3">
              <a:duotone>
                <a:prstClr val="black"/>
                <a:schemeClr val="accent6">
                  <a:tint val="45000"/>
                  <a:satMod val="400000"/>
                </a:schemeClr>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3428960" y="2625328"/>
            <a:ext cx="3143240" cy="2518172"/>
          </a:xfrm>
          <a:prstGeom prst="parallelogram">
            <a:avLst>
              <a:gd name="adj" fmla="val 88344"/>
            </a:avLst>
          </a:prstGeom>
          <a:blipFill>
            <a:blip r:embed="rId3">
              <a:duotone>
                <a:prstClr val="black"/>
                <a:schemeClr val="accent6">
                  <a:tint val="45000"/>
                  <a:satMod val="400000"/>
                </a:schemeClr>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4572032" y="0"/>
            <a:ext cx="3000396" cy="2625329"/>
          </a:xfrm>
          <a:prstGeom prst="parallelogram">
            <a:avLst>
              <a:gd name="adj" fmla="val 79536"/>
            </a:avLst>
          </a:prstGeom>
          <a:blipFill>
            <a:blip r:embed="rId3">
              <a:duotone>
                <a:prstClr val="black"/>
                <a:schemeClr val="accent6">
                  <a:tint val="45000"/>
                  <a:satMod val="400000"/>
                </a:schemeClr>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572032" y="2625328"/>
            <a:ext cx="3143240" cy="2518172"/>
          </a:xfrm>
          <a:prstGeom prst="parallelogram">
            <a:avLst>
              <a:gd name="adj" fmla="val 89269"/>
            </a:avLst>
          </a:prstGeom>
          <a:blipFill>
            <a:blip r:embed="rId3">
              <a:duotone>
                <a:prstClr val="black"/>
                <a:schemeClr val="accent6">
                  <a:tint val="45000"/>
                  <a:satMod val="400000"/>
                </a:schemeClr>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5715008" y="0"/>
            <a:ext cx="2928958" cy="2625329"/>
          </a:xfrm>
          <a:prstGeom prst="parallelogram">
            <a:avLst>
              <a:gd name="adj" fmla="val 78734"/>
            </a:avLst>
          </a:prstGeom>
          <a:blipFill>
            <a:blip r:embed="rId3">
              <a:duotone>
                <a:prstClr val="black"/>
                <a:schemeClr val="accent6">
                  <a:tint val="45000"/>
                  <a:satMod val="400000"/>
                </a:schemeClr>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5715008" y="2625328"/>
            <a:ext cx="3071834" cy="2518172"/>
          </a:xfrm>
          <a:prstGeom prst="parallelogram">
            <a:avLst>
              <a:gd name="adj" fmla="val 89189"/>
            </a:avLst>
          </a:prstGeom>
          <a:blipFill>
            <a:blip r:embed="rId3">
              <a:duotone>
                <a:prstClr val="black"/>
                <a:schemeClr val="accent6">
                  <a:tint val="45000"/>
                  <a:satMod val="400000"/>
                </a:schemeClr>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childTnLst>
                          </p:cTn>
                        </p:par>
                        <p:par>
                          <p:cTn id="55" fill="hold">
                            <p:stCondLst>
                              <p:cond delay="2000"/>
                            </p:stCondLst>
                            <p:childTnLst>
                              <p:par>
                                <p:cTn id="56" presetID="2" presetClass="exit" presetSubtype="12" fill="hold" grpId="1"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0-ppt_w/2"/>
                                          </p:val>
                                        </p:tav>
                                      </p:tavLst>
                                    </p:anim>
                                    <p:anim calcmode="lin" valueType="num">
                                      <p:cBhvr additive="base">
                                        <p:cTn id="58" dur="2000"/>
                                        <p:tgtEl>
                                          <p:spTgt spid="3"/>
                                        </p:tgtEl>
                                        <p:attrNameLst>
                                          <p:attrName>ppt_y</p:attrName>
                                        </p:attrNameLst>
                                      </p:cBhvr>
                                      <p:tavLst>
                                        <p:tav tm="0">
                                          <p:val>
                                            <p:strVal val="ppt_y"/>
                                          </p:val>
                                        </p:tav>
                                        <p:tav tm="100000">
                                          <p:val>
                                            <p:strVal val="1+ppt_h/2"/>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12" fill="hold" grpId="1"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0-ppt_w/2"/>
                                          </p:val>
                                        </p:tav>
                                      </p:tavLst>
                                    </p:anim>
                                    <p:anim calcmode="lin" valueType="num">
                                      <p:cBhvr additive="base">
                                        <p:cTn id="62" dur="2000"/>
                                        <p:tgtEl>
                                          <p:spTgt spid="5"/>
                                        </p:tgtEl>
                                        <p:attrNameLst>
                                          <p:attrName>ppt_y</p:attrName>
                                        </p:attrNameLst>
                                      </p:cBhvr>
                                      <p:tavLst>
                                        <p:tav tm="0">
                                          <p:val>
                                            <p:strVal val="ppt_y"/>
                                          </p:val>
                                        </p:tav>
                                        <p:tav tm="100000">
                                          <p:val>
                                            <p:strVal val="1+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12" fill="hold" grpId="1"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0-ppt_w/2"/>
                                          </p:val>
                                        </p:tav>
                                      </p:tavLst>
                                    </p:anim>
                                    <p:anim calcmode="lin" valueType="num">
                                      <p:cBhvr additive="base">
                                        <p:cTn id="66" dur="2000"/>
                                        <p:tgtEl>
                                          <p:spTgt spid="7"/>
                                        </p:tgtEl>
                                        <p:attrNameLst>
                                          <p:attrName>ppt_y</p:attrName>
                                        </p:attrNameLst>
                                      </p:cBhvr>
                                      <p:tavLst>
                                        <p:tav tm="0">
                                          <p:val>
                                            <p:strVal val="ppt_y"/>
                                          </p:val>
                                        </p:tav>
                                        <p:tav tm="100000">
                                          <p:val>
                                            <p:strVal val="1+ppt_h/2"/>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12" fill="hold" grpId="1" nodeType="withEffect">
                                  <p:stCondLst>
                                    <p:cond delay="0"/>
                                  </p:stCondLst>
                                  <p:childTnLst>
                                    <p:anim calcmode="lin" valueType="num">
                                      <p:cBhvr additive="base">
                                        <p:cTn id="69" dur="2000"/>
                                        <p:tgtEl>
                                          <p:spTgt spid="9"/>
                                        </p:tgtEl>
                                        <p:attrNameLst>
                                          <p:attrName>ppt_x</p:attrName>
                                        </p:attrNameLst>
                                      </p:cBhvr>
                                      <p:tavLst>
                                        <p:tav tm="0">
                                          <p:val>
                                            <p:strVal val="ppt_x"/>
                                          </p:val>
                                        </p:tav>
                                        <p:tav tm="100000">
                                          <p:val>
                                            <p:strVal val="0-ppt_w/2"/>
                                          </p:val>
                                        </p:tav>
                                      </p:tavLst>
                                    </p:anim>
                                    <p:anim calcmode="lin" valueType="num">
                                      <p:cBhvr additive="base">
                                        <p:cTn id="70" dur="2000"/>
                                        <p:tgtEl>
                                          <p:spTgt spid="9"/>
                                        </p:tgtEl>
                                        <p:attrNameLst>
                                          <p:attrName>ppt_y</p:attrName>
                                        </p:attrNameLst>
                                      </p:cBhvr>
                                      <p:tavLst>
                                        <p:tav tm="0">
                                          <p:val>
                                            <p:strVal val="ppt_y"/>
                                          </p:val>
                                        </p:tav>
                                        <p:tav tm="100000">
                                          <p:val>
                                            <p:strVal val="1+ppt_h/2"/>
                                          </p:val>
                                        </p:tav>
                                      </p:tavLst>
                                    </p:anim>
                                    <p:set>
                                      <p:cBhvr>
                                        <p:cTn id="71" dur="1" fill="hold">
                                          <p:stCondLst>
                                            <p:cond delay="1999"/>
                                          </p:stCondLst>
                                        </p:cTn>
                                        <p:tgtEl>
                                          <p:spTgt spid="9"/>
                                        </p:tgtEl>
                                        <p:attrNameLst>
                                          <p:attrName>style.visibility</p:attrName>
                                        </p:attrNameLst>
                                      </p:cBhvr>
                                      <p:to>
                                        <p:strVal val="hidden"/>
                                      </p:to>
                                    </p:set>
                                  </p:childTnLst>
                                </p:cTn>
                              </p:par>
                              <p:par>
                                <p:cTn id="72" presetID="2" presetClass="exit" presetSubtype="12" fill="hold" grpId="1" nodeType="withEffect">
                                  <p:stCondLst>
                                    <p:cond delay="0"/>
                                  </p:stCondLst>
                                  <p:childTnLst>
                                    <p:anim calcmode="lin" valueType="num">
                                      <p:cBhvr additive="base">
                                        <p:cTn id="73" dur="2000"/>
                                        <p:tgtEl>
                                          <p:spTgt spid="11"/>
                                        </p:tgtEl>
                                        <p:attrNameLst>
                                          <p:attrName>ppt_x</p:attrName>
                                        </p:attrNameLst>
                                      </p:cBhvr>
                                      <p:tavLst>
                                        <p:tav tm="0">
                                          <p:val>
                                            <p:strVal val="ppt_x"/>
                                          </p:val>
                                        </p:tav>
                                        <p:tav tm="100000">
                                          <p:val>
                                            <p:strVal val="0-ppt_w/2"/>
                                          </p:val>
                                        </p:tav>
                                      </p:tavLst>
                                    </p:anim>
                                    <p:anim calcmode="lin" valueType="num">
                                      <p:cBhvr additive="base">
                                        <p:cTn id="74" dur="2000"/>
                                        <p:tgtEl>
                                          <p:spTgt spid="11"/>
                                        </p:tgtEl>
                                        <p:attrNameLst>
                                          <p:attrName>ppt_y</p:attrName>
                                        </p:attrNameLst>
                                      </p:cBhvr>
                                      <p:tavLst>
                                        <p:tav tm="0">
                                          <p:val>
                                            <p:strVal val="ppt_y"/>
                                          </p:val>
                                        </p:tav>
                                        <p:tav tm="100000">
                                          <p:val>
                                            <p:strVal val="1+ppt_h/2"/>
                                          </p:val>
                                        </p:tav>
                                      </p:tavLst>
                                    </p:anim>
                                    <p:set>
                                      <p:cBhvr>
                                        <p:cTn id="75" dur="1" fill="hold">
                                          <p:stCondLst>
                                            <p:cond delay="1999"/>
                                          </p:stCondLst>
                                        </p:cTn>
                                        <p:tgtEl>
                                          <p:spTgt spid="11"/>
                                        </p:tgtEl>
                                        <p:attrNameLst>
                                          <p:attrName>style.visibility</p:attrName>
                                        </p:attrNameLst>
                                      </p:cBhvr>
                                      <p:to>
                                        <p:strVal val="hidden"/>
                                      </p:to>
                                    </p:set>
                                  </p:childTnLst>
                                </p:cTn>
                              </p:par>
                              <p:par>
                                <p:cTn id="76" presetID="2" presetClass="exit" presetSubtype="12" fill="hold" grpId="1" nodeType="withEffect">
                                  <p:stCondLst>
                                    <p:cond delay="0"/>
                                  </p:stCondLst>
                                  <p:childTnLst>
                                    <p:anim calcmode="lin" valueType="num">
                                      <p:cBhvr additive="base">
                                        <p:cTn id="77" dur="2000"/>
                                        <p:tgtEl>
                                          <p:spTgt spid="13"/>
                                        </p:tgtEl>
                                        <p:attrNameLst>
                                          <p:attrName>ppt_x</p:attrName>
                                        </p:attrNameLst>
                                      </p:cBhvr>
                                      <p:tavLst>
                                        <p:tav tm="0">
                                          <p:val>
                                            <p:strVal val="ppt_x"/>
                                          </p:val>
                                        </p:tav>
                                        <p:tav tm="100000">
                                          <p:val>
                                            <p:strVal val="0-ppt_w/2"/>
                                          </p:val>
                                        </p:tav>
                                      </p:tavLst>
                                    </p:anim>
                                    <p:anim calcmode="lin" valueType="num">
                                      <p:cBhvr additive="base">
                                        <p:cTn id="78" dur="2000"/>
                                        <p:tgtEl>
                                          <p:spTgt spid="13"/>
                                        </p:tgtEl>
                                        <p:attrNameLst>
                                          <p:attrName>ppt_y</p:attrName>
                                        </p:attrNameLst>
                                      </p:cBhvr>
                                      <p:tavLst>
                                        <p:tav tm="0">
                                          <p:val>
                                            <p:strVal val="ppt_y"/>
                                          </p:val>
                                        </p:tav>
                                        <p:tav tm="100000">
                                          <p:val>
                                            <p:strVal val="1+ppt_h/2"/>
                                          </p:val>
                                        </p:tav>
                                      </p:tavLst>
                                    </p:anim>
                                    <p:set>
                                      <p:cBhvr>
                                        <p:cTn id="79" dur="1" fill="hold">
                                          <p:stCondLst>
                                            <p:cond delay="1999"/>
                                          </p:stCondLst>
                                        </p:cTn>
                                        <p:tgtEl>
                                          <p:spTgt spid="13"/>
                                        </p:tgtEl>
                                        <p:attrNameLst>
                                          <p:attrName>style.visibility</p:attrName>
                                        </p:attrNameLst>
                                      </p:cBhvr>
                                      <p:to>
                                        <p:strVal val="hidden"/>
                                      </p:to>
                                    </p:set>
                                  </p:childTnLst>
                                </p:cTn>
                              </p:par>
                              <p:par>
                                <p:cTn id="80" presetID="2" presetClass="exit" presetSubtype="9" fill="hold" grpId="1" nodeType="with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0-ppt_w/2"/>
                                          </p:val>
                                        </p:tav>
                                      </p:tavLst>
                                    </p:anim>
                                    <p:anim calcmode="lin" valueType="num">
                                      <p:cBhvr additive="base">
                                        <p:cTn id="82" dur="2000"/>
                                        <p:tgtEl>
                                          <p:spTgt spid="4"/>
                                        </p:tgtEl>
                                        <p:attrNameLst>
                                          <p:attrName>ppt_y</p:attrName>
                                        </p:attrNameLst>
                                      </p:cBhvr>
                                      <p:tavLst>
                                        <p:tav tm="0">
                                          <p:val>
                                            <p:strVal val="ppt_y"/>
                                          </p:val>
                                        </p:tav>
                                        <p:tav tm="100000">
                                          <p:val>
                                            <p:strVal val="0-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9" fill="hold" grpId="1"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0-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9" fill="hold" grpId="1"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0-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9" fill="hold" grpId="1"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0-ppt_w/2"/>
                                          </p:val>
                                        </p:tav>
                                      </p:tavLst>
                                    </p:anim>
                                    <p:anim calcmode="lin" valueType="num">
                                      <p:cBhvr additive="base">
                                        <p:cTn id="94" dur="2000"/>
                                        <p:tgtEl>
                                          <p:spTgt spid="10"/>
                                        </p:tgtEl>
                                        <p:attrNameLst>
                                          <p:attrName>ppt_y</p:attrName>
                                        </p:attrNameLst>
                                      </p:cBhvr>
                                      <p:tavLst>
                                        <p:tav tm="0">
                                          <p:val>
                                            <p:strVal val="ppt_y"/>
                                          </p:val>
                                        </p:tav>
                                        <p:tav tm="100000">
                                          <p:val>
                                            <p:strVal val="0-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9" fill="hold" grpId="1"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0-ppt_w/2"/>
                                          </p:val>
                                        </p:tav>
                                      </p:tavLst>
                                    </p:anim>
                                    <p:anim calcmode="lin" valueType="num">
                                      <p:cBhvr additive="base">
                                        <p:cTn id="98" dur="2000"/>
                                        <p:tgtEl>
                                          <p:spTgt spid="12"/>
                                        </p:tgtEl>
                                        <p:attrNameLst>
                                          <p:attrName>ppt_y</p:attrName>
                                        </p:attrNameLst>
                                      </p:cBhvr>
                                      <p:tavLst>
                                        <p:tav tm="0">
                                          <p:val>
                                            <p:strVal val="ppt_y"/>
                                          </p:val>
                                        </p:tav>
                                        <p:tav tm="100000">
                                          <p:val>
                                            <p:strVal val="0-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9" fill="hold" grpId="1"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0-ppt_w/2"/>
                                          </p:val>
                                        </p:tav>
                                      </p:tavLst>
                                    </p:anim>
                                    <p:anim calcmode="lin" valueType="num">
                                      <p:cBhvr additive="base">
                                        <p:cTn id="102" dur="2000"/>
                                        <p:tgtEl>
                                          <p:spTgt spid="14"/>
                                        </p:tgtEl>
                                        <p:attrNameLst>
                                          <p:attrName>ppt_y</p:attrName>
                                        </p:attrNameLst>
                                      </p:cBhvr>
                                      <p:tavLst>
                                        <p:tav tm="0">
                                          <p:val>
                                            <p:strVal val="ppt_y"/>
                                          </p:val>
                                        </p:tav>
                                        <p:tav tm="100000">
                                          <p:val>
                                            <p:strVal val="0-ppt_h/2"/>
                                          </p:val>
                                        </p:tav>
                                      </p:tavLst>
                                    </p:anim>
                                    <p:set>
                                      <p:cBhvr>
                                        <p:cTn id="103" dur="1" fill="hold">
                                          <p:stCondLst>
                                            <p:cond delay="1999"/>
                                          </p:stCondLst>
                                        </p:cTn>
                                        <p:tgtEl>
                                          <p:spTgt spid="14"/>
                                        </p:tgtEl>
                                        <p:attrNameLst>
                                          <p:attrName>style.visibility</p:attrName>
                                        </p:attrNameLst>
                                      </p:cBhvr>
                                      <p:to>
                                        <p:strVal val="hidden"/>
                                      </p:to>
                                    </p:set>
                                  </p:childTnLst>
                                </p:cTn>
                              </p:par>
                              <p:par>
                                <p:cTn id="104" presetID="17" presetClass="entr" presetSubtype="2"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ppt_x</p:attrName>
                                        </p:attrNameLst>
                                      </p:cBhvr>
                                      <p:tavLst>
                                        <p:tav tm="0">
                                          <p:val>
                                            <p:strVal val="#ppt_x+#ppt_w/2"/>
                                          </p:val>
                                        </p:tav>
                                        <p:tav tm="100000">
                                          <p:val>
                                            <p:strVal val="#ppt_x"/>
                                          </p:val>
                                        </p:tav>
                                      </p:tavLst>
                                    </p:anim>
                                    <p:anim calcmode="lin" valueType="num">
                                      <p:cBhvr>
                                        <p:cTn id="107" dur="2000" fill="hold"/>
                                        <p:tgtEl>
                                          <p:spTgt spid="2"/>
                                        </p:tgtEl>
                                        <p:attrNameLst>
                                          <p:attrName>ppt_y</p:attrName>
                                        </p:attrNameLst>
                                      </p:cBhvr>
                                      <p:tavLst>
                                        <p:tav tm="0">
                                          <p:val>
                                            <p:strVal val="#ppt_y"/>
                                          </p:val>
                                        </p:tav>
                                        <p:tav tm="100000">
                                          <p:val>
                                            <p:strVal val="#ppt_y"/>
                                          </p:val>
                                        </p:tav>
                                      </p:tavLst>
                                    </p:anim>
                                    <p:anim calcmode="lin" valueType="num">
                                      <p:cBhvr>
                                        <p:cTn id="108" dur="2000" fill="hold"/>
                                        <p:tgtEl>
                                          <p:spTgt spid="2"/>
                                        </p:tgtEl>
                                        <p:attrNameLst>
                                          <p:attrName>ppt_w</p:attrName>
                                        </p:attrNameLst>
                                      </p:cBhvr>
                                      <p:tavLst>
                                        <p:tav tm="0">
                                          <p:val>
                                            <p:fltVal val="0"/>
                                          </p:val>
                                        </p:tav>
                                        <p:tav tm="100000">
                                          <p:val>
                                            <p:strVal val="#ppt_w"/>
                                          </p:val>
                                        </p:tav>
                                      </p:tavLst>
                                    </p:anim>
                                    <p:anim calcmode="lin" valueType="num">
                                      <p:cBhvr>
                                        <p:cTn id="10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7000">
              <a:srgbClr val="BF1BC3"/>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rgr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Paralelogramo"/>
          <p:cNvSpPr/>
          <p:nvPr/>
        </p:nvSpPr>
        <p:spPr>
          <a:xfrm rot="16200000">
            <a:off x="2000250" y="-2000250"/>
            <a:ext cx="5143501" cy="9144001"/>
          </a:xfrm>
          <a:prstGeom prst="parallelogram">
            <a:avLst>
              <a:gd name="adj" fmla="val 93437"/>
            </a:avLst>
          </a:prstGeom>
          <a:blipFill>
            <a:blip r:embed="rId3">
              <a:duotone>
                <a:prstClr val="black"/>
                <a:schemeClr val="accent3">
                  <a:tint val="45000"/>
                  <a:satMod val="400000"/>
                </a:schemeClr>
              </a:duotone>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rot="16200000">
            <a:off x="1812733" y="-1330543"/>
            <a:ext cx="4661312" cy="8286775"/>
          </a:xfrm>
          <a:prstGeom prst="parallelogram">
            <a:avLst>
              <a:gd name="adj" fmla="val 93437"/>
            </a:avLst>
          </a:prstGeom>
          <a:blipFill dpi="0" rotWithShape="1">
            <a:blip r:embed="rId3">
              <a:duotone>
                <a:prstClr val="black"/>
                <a:schemeClr val="accent3">
                  <a:tint val="45000"/>
                  <a:satMod val="400000"/>
                </a:schemeClr>
              </a:duotone>
              <a:lum contrast="40000"/>
            </a:blip>
            <a:srcRect/>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16200000">
            <a:off x="2669956" y="-1812731"/>
            <a:ext cx="4661312" cy="8286775"/>
          </a:xfrm>
          <a:prstGeom prst="parallelogram">
            <a:avLst>
              <a:gd name="adj" fmla="val 93437"/>
            </a:avLst>
          </a:prstGeom>
          <a:blipFill>
            <a:blip r:embed="rId3">
              <a:duotone>
                <a:prstClr val="black"/>
                <a:schemeClr val="accent3">
                  <a:tint val="45000"/>
                  <a:satMod val="400000"/>
                </a:schemeClr>
              </a:duotone>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6200000">
            <a:off x="1625208" y="-660812"/>
            <a:ext cx="4179104" cy="7429518"/>
          </a:xfrm>
          <a:prstGeom prst="parallelogram">
            <a:avLst>
              <a:gd name="adj" fmla="val 92069"/>
            </a:avLst>
          </a:prstGeom>
          <a:blipFill dpi="0" rotWithShape="1">
            <a:blip r:embed="rId3">
              <a:duotone>
                <a:prstClr val="black"/>
                <a:schemeClr val="accent3">
                  <a:tint val="45000"/>
                  <a:satMod val="400000"/>
                </a:schemeClr>
              </a:duotone>
              <a:lum contrast="40000"/>
            </a:blip>
            <a:srcRect/>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16200000">
            <a:off x="3339690" y="-1625206"/>
            <a:ext cx="4179104" cy="7429518"/>
          </a:xfrm>
          <a:prstGeom prst="parallelogram">
            <a:avLst>
              <a:gd name="adj" fmla="val 93437"/>
            </a:avLst>
          </a:prstGeom>
          <a:blipFill>
            <a:blip r:embed="rId3">
              <a:duotone>
                <a:prstClr val="black"/>
                <a:schemeClr val="accent3">
                  <a:tint val="45000"/>
                  <a:satMod val="400000"/>
                </a:schemeClr>
              </a:duotone>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16200000">
            <a:off x="1446614" y="-53588"/>
            <a:ext cx="3750477" cy="6643701"/>
          </a:xfrm>
          <a:prstGeom prst="parallelogram">
            <a:avLst>
              <a:gd name="adj" fmla="val 92294"/>
            </a:avLst>
          </a:prstGeom>
          <a:blipFill dpi="0" rotWithShape="1">
            <a:blip r:embed="rId3">
              <a:duotone>
                <a:prstClr val="black"/>
                <a:schemeClr val="accent3">
                  <a:tint val="45000"/>
                  <a:satMod val="400000"/>
                </a:schemeClr>
              </a:duotone>
              <a:lum contrast="40000"/>
            </a:blip>
            <a:srcRect/>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Paralelogramo"/>
          <p:cNvSpPr/>
          <p:nvPr/>
        </p:nvSpPr>
        <p:spPr>
          <a:xfrm rot="16200000">
            <a:off x="3946912" y="-1446611"/>
            <a:ext cx="3750477" cy="6643701"/>
          </a:xfrm>
          <a:prstGeom prst="parallelogram">
            <a:avLst>
              <a:gd name="adj" fmla="val 92294"/>
            </a:avLst>
          </a:prstGeom>
          <a:blipFill>
            <a:blip r:embed="rId3">
              <a:duotone>
                <a:prstClr val="black"/>
                <a:schemeClr val="accent3">
                  <a:tint val="45000"/>
                  <a:satMod val="400000"/>
                </a:schemeClr>
              </a:duotone>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6200000">
            <a:off x="1268021" y="553635"/>
            <a:ext cx="3321849" cy="5857882"/>
          </a:xfrm>
          <a:prstGeom prst="parallelogram">
            <a:avLst>
              <a:gd name="adj" fmla="val 91004"/>
            </a:avLst>
          </a:prstGeom>
          <a:blipFill dpi="0" rotWithShape="1">
            <a:blip r:embed="rId3">
              <a:duotone>
                <a:prstClr val="black"/>
                <a:schemeClr val="accent3">
                  <a:tint val="45000"/>
                  <a:satMod val="400000"/>
                </a:schemeClr>
              </a:duotone>
              <a:lum contrast="40000"/>
            </a:blip>
            <a:srcRect/>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6200000">
            <a:off x="4554135" y="-1268017"/>
            <a:ext cx="3321849" cy="5857882"/>
          </a:xfrm>
          <a:prstGeom prst="parallelogram">
            <a:avLst>
              <a:gd name="adj" fmla="val 91004"/>
            </a:avLst>
          </a:prstGeom>
          <a:blipFill>
            <a:blip r:embed="rId3">
              <a:duotone>
                <a:prstClr val="black"/>
                <a:schemeClr val="accent3">
                  <a:tint val="45000"/>
                  <a:satMod val="400000"/>
                </a:schemeClr>
              </a:duotone>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6200000">
            <a:off x="1089423" y="1160857"/>
            <a:ext cx="2893221" cy="5072066"/>
          </a:xfrm>
          <a:prstGeom prst="parallelogram">
            <a:avLst>
              <a:gd name="adj" fmla="val 88991"/>
            </a:avLst>
          </a:prstGeom>
          <a:blipFill dpi="0" rotWithShape="1">
            <a:blip r:embed="rId3">
              <a:duotone>
                <a:prstClr val="black"/>
                <a:schemeClr val="accent3">
                  <a:tint val="45000"/>
                  <a:satMod val="400000"/>
                </a:schemeClr>
              </a:duotone>
              <a:lum contrast="40000"/>
            </a:blip>
            <a:srcRect/>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6200000">
            <a:off x="5161357" y="-1089423"/>
            <a:ext cx="2893221" cy="5072066"/>
          </a:xfrm>
          <a:prstGeom prst="parallelogram">
            <a:avLst>
              <a:gd name="adj" fmla="val 88991"/>
            </a:avLst>
          </a:prstGeom>
          <a:blipFill>
            <a:blip r:embed="rId3">
              <a:duotone>
                <a:prstClr val="black"/>
                <a:schemeClr val="accent3">
                  <a:tint val="45000"/>
                  <a:satMod val="400000"/>
                </a:schemeClr>
              </a:duotone>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16200000">
            <a:off x="830460" y="1902026"/>
            <a:ext cx="2411015" cy="4071934"/>
          </a:xfrm>
          <a:prstGeom prst="parallelogram">
            <a:avLst>
              <a:gd name="adj" fmla="val 86621"/>
            </a:avLst>
          </a:prstGeom>
          <a:blipFill dpi="0" rotWithShape="1">
            <a:blip r:embed="rId3">
              <a:duotone>
                <a:prstClr val="black"/>
                <a:schemeClr val="accent3">
                  <a:tint val="45000"/>
                  <a:satMod val="400000"/>
                </a:schemeClr>
              </a:duotone>
              <a:lum contrast="40000"/>
            </a:blip>
            <a:srcRect/>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6200000">
            <a:off x="5902526" y="-830460"/>
            <a:ext cx="2411015" cy="4071934"/>
          </a:xfrm>
          <a:prstGeom prst="parallelogram">
            <a:avLst>
              <a:gd name="adj" fmla="val 86621"/>
            </a:avLst>
          </a:prstGeom>
          <a:blipFill>
            <a:blip r:embed="rId3">
              <a:duotone>
                <a:prstClr val="black"/>
                <a:schemeClr val="accent3">
                  <a:tint val="45000"/>
                  <a:satMod val="400000"/>
                </a:schemeClr>
              </a:duotone>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16200000">
            <a:off x="616146" y="2544968"/>
            <a:ext cx="1982387" cy="3214678"/>
          </a:xfrm>
          <a:prstGeom prst="parallelogram">
            <a:avLst>
              <a:gd name="adj" fmla="val 84459"/>
            </a:avLst>
          </a:prstGeom>
          <a:blipFill dpi="0" rotWithShape="1">
            <a:blip r:embed="rId3">
              <a:duotone>
                <a:prstClr val="black"/>
                <a:schemeClr val="accent3">
                  <a:tint val="45000"/>
                  <a:satMod val="400000"/>
                </a:schemeClr>
              </a:duotone>
              <a:lum contrast="40000"/>
            </a:blip>
            <a:srcRect/>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16200000">
            <a:off x="6545468" y="-616146"/>
            <a:ext cx="1982387" cy="3214678"/>
          </a:xfrm>
          <a:prstGeom prst="parallelogram">
            <a:avLst>
              <a:gd name="adj" fmla="val 84459"/>
            </a:avLst>
          </a:prstGeom>
          <a:blipFill>
            <a:blip r:embed="rId3">
              <a:duotone>
                <a:prstClr val="black"/>
                <a:schemeClr val="accent3">
                  <a:tint val="45000"/>
                  <a:satMod val="400000"/>
                </a:schemeClr>
              </a:duotone>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16200000">
            <a:off x="401832" y="3187910"/>
            <a:ext cx="1553759" cy="2357422"/>
          </a:xfrm>
          <a:prstGeom prst="parallelogram">
            <a:avLst>
              <a:gd name="adj" fmla="val 80649"/>
            </a:avLst>
          </a:prstGeom>
          <a:blipFill dpi="0" rotWithShape="1">
            <a:blip r:embed="rId3">
              <a:duotone>
                <a:prstClr val="black"/>
                <a:schemeClr val="accent3">
                  <a:tint val="45000"/>
                  <a:satMod val="400000"/>
                </a:schemeClr>
              </a:duotone>
              <a:lum contrast="40000"/>
            </a:blip>
            <a:srcRect/>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6200000">
            <a:off x="7188409" y="-401832"/>
            <a:ext cx="1553759" cy="2357422"/>
          </a:xfrm>
          <a:prstGeom prst="parallelogram">
            <a:avLst>
              <a:gd name="adj" fmla="val 80649"/>
            </a:avLst>
          </a:prstGeom>
          <a:blipFill>
            <a:blip r:embed="rId3">
              <a:duotone>
                <a:prstClr val="black"/>
                <a:schemeClr val="accent3">
                  <a:tint val="45000"/>
                  <a:satMod val="400000"/>
                </a:schemeClr>
              </a:duotone>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rot="16200000">
            <a:off x="160729" y="3804063"/>
            <a:ext cx="1178709" cy="1500166"/>
          </a:xfrm>
          <a:prstGeom prst="parallelogram">
            <a:avLst>
              <a:gd name="adj" fmla="val 76205"/>
            </a:avLst>
          </a:prstGeom>
          <a:blipFill dpi="0" rotWithShape="1">
            <a:blip r:embed="rId4" cstate="print">
              <a:duotone>
                <a:prstClr val="black"/>
                <a:schemeClr val="accent3">
                  <a:tint val="45000"/>
                  <a:satMod val="400000"/>
                </a:schemeClr>
              </a:duotone>
              <a:lum contrast="40000"/>
            </a:blip>
            <a:srcRect/>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16200000">
            <a:off x="7858141" y="-214307"/>
            <a:ext cx="1071552" cy="1500166"/>
          </a:xfrm>
          <a:prstGeom prst="parallelogram">
            <a:avLst>
              <a:gd name="adj" fmla="val 70872"/>
            </a:avLst>
          </a:prstGeom>
          <a:blipFill>
            <a:blip r:embed="rId5" cstate="print">
              <a:duotone>
                <a:prstClr val="black"/>
                <a:schemeClr val="accent3">
                  <a:tint val="45000"/>
                  <a:satMod val="400000"/>
                </a:schemeClr>
              </a:duotone>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16200000">
            <a:off x="80361" y="4366637"/>
            <a:ext cx="696503" cy="857224"/>
          </a:xfrm>
          <a:prstGeom prst="parallelogram">
            <a:avLst>
              <a:gd name="adj" fmla="val 66701"/>
            </a:avLst>
          </a:prstGeom>
          <a:blipFill dpi="0" rotWithShape="1">
            <a:blip r:embed="rId6" cstate="print">
              <a:duotone>
                <a:prstClr val="black"/>
                <a:schemeClr val="accent3">
                  <a:tint val="45000"/>
                  <a:satMod val="400000"/>
                </a:schemeClr>
              </a:duotone>
              <a:lum contrast="40000"/>
            </a:blip>
            <a:srcRect/>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16789269">
            <a:off x="8420715" y="-133939"/>
            <a:ext cx="589346" cy="857224"/>
          </a:xfrm>
          <a:prstGeom prst="parallelogram">
            <a:avLst>
              <a:gd name="adj" fmla="val 59428"/>
            </a:avLst>
          </a:prstGeom>
          <a:blipFill>
            <a:blip r:embed="rId7" cstate="print">
              <a:duotone>
                <a:prstClr val="black"/>
                <a:schemeClr val="accent3">
                  <a:tint val="45000"/>
                  <a:satMod val="400000"/>
                </a:schemeClr>
              </a:duotone>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3" presetClass="entr" presetSubtype="5"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blinds(vertical)">
                                      <p:cBhvr>
                                        <p:cTn id="9" dur="2000"/>
                                        <p:tgtEl>
                                          <p:spTgt spid="4"/>
                                        </p:tgtEl>
                                      </p:cBhvr>
                                    </p:animEffect>
                                  </p:childTnLst>
                                </p:cTn>
                              </p:par>
                              <p:par>
                                <p:cTn id="10" presetID="2" presetClass="entr" presetSubtype="9" fill="hold" grpId="1"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2000" fill="hold"/>
                                        <p:tgtEl>
                                          <p:spTgt spid="4"/>
                                        </p:tgtEl>
                                        <p:attrNameLst>
                                          <p:attrName>ppt_x</p:attrName>
                                        </p:attrNameLst>
                                      </p:cBhvr>
                                      <p:tavLst>
                                        <p:tav tm="0">
                                          <p:val>
                                            <p:strVal val="0-#ppt_w/2"/>
                                          </p:val>
                                        </p:tav>
                                        <p:tav tm="100000">
                                          <p:val>
                                            <p:strVal val="#ppt_x"/>
                                          </p:val>
                                        </p:tav>
                                      </p:tavLst>
                                    </p:anim>
                                    <p:anim calcmode="lin" valueType="num">
                                      <p:cBhvr additive="base">
                                        <p:cTn id="13" dur="2000" fill="hold"/>
                                        <p:tgtEl>
                                          <p:spTgt spid="4"/>
                                        </p:tgtEl>
                                        <p:attrNameLst>
                                          <p:attrName>ppt_y</p:attrName>
                                        </p:attrNameLst>
                                      </p:cBhvr>
                                      <p:tavLst>
                                        <p:tav tm="0">
                                          <p:val>
                                            <p:strVal val="0-#ppt_h/2"/>
                                          </p:val>
                                        </p:tav>
                                        <p:tav tm="100000">
                                          <p:val>
                                            <p:strVal val="#ppt_y"/>
                                          </p:val>
                                        </p:tav>
                                      </p:tavLst>
                                    </p:anim>
                                  </p:childTnLst>
                                </p:cTn>
                              </p:par>
                              <p:par>
                                <p:cTn id="14" presetID="3" presetClass="entr" presetSubtype="5"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linds(vertical)">
                                      <p:cBhvr>
                                        <p:cTn id="16" dur="2000"/>
                                        <p:tgtEl>
                                          <p:spTgt spid="5"/>
                                        </p:tgtEl>
                                      </p:cBhvr>
                                    </p:animEffect>
                                  </p:childTnLst>
                                </p:cTn>
                              </p:par>
                              <p:par>
                                <p:cTn id="17" presetID="2" presetClass="entr" presetSubtype="9" fill="hold" grpId="1"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0-#ppt_w/2"/>
                                          </p:val>
                                        </p:tav>
                                        <p:tav tm="100000">
                                          <p:val>
                                            <p:strVal val="#ppt_x"/>
                                          </p:val>
                                        </p:tav>
                                      </p:tavLst>
                                    </p:anim>
                                    <p:anim calcmode="lin" valueType="num">
                                      <p:cBhvr additive="base">
                                        <p:cTn id="20" dur="2000" fill="hold"/>
                                        <p:tgtEl>
                                          <p:spTgt spid="5"/>
                                        </p:tgtEl>
                                        <p:attrNameLst>
                                          <p:attrName>ppt_y</p:attrName>
                                        </p:attrNameLst>
                                      </p:cBhvr>
                                      <p:tavLst>
                                        <p:tav tm="0">
                                          <p:val>
                                            <p:strVal val="0-#ppt_h/2"/>
                                          </p:val>
                                        </p:tav>
                                        <p:tav tm="100000">
                                          <p:val>
                                            <p:strVal val="#ppt_y"/>
                                          </p:val>
                                        </p:tav>
                                      </p:tavLst>
                                    </p:anim>
                                  </p:childTnLst>
                                </p:cTn>
                              </p:par>
                              <p:par>
                                <p:cTn id="21" presetID="3" presetClass="entr" presetSubtype="5"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linds(vertical)">
                                      <p:cBhvr>
                                        <p:cTn id="23" dur="2000"/>
                                        <p:tgtEl>
                                          <p:spTgt spid="6"/>
                                        </p:tgtEl>
                                      </p:cBhvr>
                                    </p:animEffect>
                                  </p:childTnLst>
                                </p:cTn>
                              </p:par>
                              <p:par>
                                <p:cTn id="24" presetID="2" presetClass="entr" presetSubtype="9" fill="hold" grpId="1"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2000" fill="hold"/>
                                        <p:tgtEl>
                                          <p:spTgt spid="6"/>
                                        </p:tgtEl>
                                        <p:attrNameLst>
                                          <p:attrName>ppt_x</p:attrName>
                                        </p:attrNameLst>
                                      </p:cBhvr>
                                      <p:tavLst>
                                        <p:tav tm="0">
                                          <p:val>
                                            <p:strVal val="0-#ppt_w/2"/>
                                          </p:val>
                                        </p:tav>
                                        <p:tav tm="100000">
                                          <p:val>
                                            <p:strVal val="#ppt_x"/>
                                          </p:val>
                                        </p:tav>
                                      </p:tavLst>
                                    </p:anim>
                                    <p:anim calcmode="lin" valueType="num">
                                      <p:cBhvr additive="base">
                                        <p:cTn id="27" dur="2000" fill="hold"/>
                                        <p:tgtEl>
                                          <p:spTgt spid="6"/>
                                        </p:tgtEl>
                                        <p:attrNameLst>
                                          <p:attrName>ppt_y</p:attrName>
                                        </p:attrNameLst>
                                      </p:cBhvr>
                                      <p:tavLst>
                                        <p:tav tm="0">
                                          <p:val>
                                            <p:strVal val="0-#ppt_h/2"/>
                                          </p:val>
                                        </p:tav>
                                        <p:tav tm="100000">
                                          <p:val>
                                            <p:strVal val="#ppt_y"/>
                                          </p:val>
                                        </p:tav>
                                      </p:tavLst>
                                    </p:anim>
                                  </p:childTnLst>
                                </p:cTn>
                              </p:par>
                              <p:par>
                                <p:cTn id="28" presetID="3" presetClass="entr" presetSubtype="5"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linds(vertical)">
                                      <p:cBhvr>
                                        <p:cTn id="30" dur="2000"/>
                                        <p:tgtEl>
                                          <p:spTgt spid="7"/>
                                        </p:tgtEl>
                                      </p:cBhvr>
                                    </p:animEffect>
                                  </p:childTnLst>
                                </p:cTn>
                              </p:par>
                              <p:par>
                                <p:cTn id="31" presetID="2" presetClass="entr" presetSubtype="9" fill="hold" grpId="1"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0-#ppt_w/2"/>
                                          </p:val>
                                        </p:tav>
                                        <p:tav tm="100000">
                                          <p:val>
                                            <p:strVal val="#ppt_x"/>
                                          </p:val>
                                        </p:tav>
                                      </p:tavLst>
                                    </p:anim>
                                    <p:anim calcmode="lin" valueType="num">
                                      <p:cBhvr additive="base">
                                        <p:cTn id="34" dur="2000" fill="hold"/>
                                        <p:tgtEl>
                                          <p:spTgt spid="7"/>
                                        </p:tgtEl>
                                        <p:attrNameLst>
                                          <p:attrName>ppt_y</p:attrName>
                                        </p:attrNameLst>
                                      </p:cBhvr>
                                      <p:tavLst>
                                        <p:tav tm="0">
                                          <p:val>
                                            <p:strVal val="0-#ppt_h/2"/>
                                          </p:val>
                                        </p:tav>
                                        <p:tav tm="100000">
                                          <p:val>
                                            <p:strVal val="#ppt_y"/>
                                          </p:val>
                                        </p:tav>
                                      </p:tavLst>
                                    </p:anim>
                                  </p:childTnLst>
                                </p:cTn>
                              </p:par>
                              <p:par>
                                <p:cTn id="35" presetID="3" presetClass="entr" presetSubtype="5"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blinds(vertical)">
                                      <p:cBhvr>
                                        <p:cTn id="37" dur="2000"/>
                                        <p:tgtEl>
                                          <p:spTgt spid="8"/>
                                        </p:tgtEl>
                                      </p:cBhvr>
                                    </p:animEffect>
                                  </p:childTnLst>
                                </p:cTn>
                              </p:par>
                              <p:par>
                                <p:cTn id="38" presetID="2" presetClass="entr" presetSubtype="9"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2000" fill="hold"/>
                                        <p:tgtEl>
                                          <p:spTgt spid="8"/>
                                        </p:tgtEl>
                                        <p:attrNameLst>
                                          <p:attrName>ppt_x</p:attrName>
                                        </p:attrNameLst>
                                      </p:cBhvr>
                                      <p:tavLst>
                                        <p:tav tm="0">
                                          <p:val>
                                            <p:strVal val="0-#ppt_w/2"/>
                                          </p:val>
                                        </p:tav>
                                        <p:tav tm="100000">
                                          <p:val>
                                            <p:strVal val="#ppt_x"/>
                                          </p:val>
                                        </p:tav>
                                      </p:tavLst>
                                    </p:anim>
                                    <p:anim calcmode="lin" valueType="num">
                                      <p:cBhvr additive="base">
                                        <p:cTn id="41" dur="2000" fill="hold"/>
                                        <p:tgtEl>
                                          <p:spTgt spid="8"/>
                                        </p:tgtEl>
                                        <p:attrNameLst>
                                          <p:attrName>ppt_y</p:attrName>
                                        </p:attrNameLst>
                                      </p:cBhvr>
                                      <p:tavLst>
                                        <p:tav tm="0">
                                          <p:val>
                                            <p:strVal val="0-#ppt_h/2"/>
                                          </p:val>
                                        </p:tav>
                                        <p:tav tm="100000">
                                          <p:val>
                                            <p:strVal val="#ppt_y"/>
                                          </p:val>
                                        </p:tav>
                                      </p:tavLst>
                                    </p:anim>
                                  </p:childTnLst>
                                </p:cTn>
                              </p:par>
                              <p:par>
                                <p:cTn id="42" presetID="3" presetClass="entr" presetSubtype="5"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blinds(vertical)">
                                      <p:cBhvr>
                                        <p:cTn id="44" dur="2000"/>
                                        <p:tgtEl>
                                          <p:spTgt spid="9"/>
                                        </p:tgtEl>
                                      </p:cBhvr>
                                    </p:animEffect>
                                  </p:childTnLst>
                                </p:cTn>
                              </p:par>
                              <p:par>
                                <p:cTn id="45" presetID="2" presetClass="entr" presetSubtype="9" fill="hold" grpId="1"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2000" fill="hold"/>
                                        <p:tgtEl>
                                          <p:spTgt spid="9"/>
                                        </p:tgtEl>
                                        <p:attrNameLst>
                                          <p:attrName>ppt_x</p:attrName>
                                        </p:attrNameLst>
                                      </p:cBhvr>
                                      <p:tavLst>
                                        <p:tav tm="0">
                                          <p:val>
                                            <p:strVal val="0-#ppt_w/2"/>
                                          </p:val>
                                        </p:tav>
                                        <p:tav tm="100000">
                                          <p:val>
                                            <p:strVal val="#ppt_x"/>
                                          </p:val>
                                        </p:tav>
                                      </p:tavLst>
                                    </p:anim>
                                    <p:anim calcmode="lin" valueType="num">
                                      <p:cBhvr additive="base">
                                        <p:cTn id="48" dur="2000" fill="hold"/>
                                        <p:tgtEl>
                                          <p:spTgt spid="9"/>
                                        </p:tgtEl>
                                        <p:attrNameLst>
                                          <p:attrName>ppt_y</p:attrName>
                                        </p:attrNameLst>
                                      </p:cBhvr>
                                      <p:tavLst>
                                        <p:tav tm="0">
                                          <p:val>
                                            <p:strVal val="0-#ppt_h/2"/>
                                          </p:val>
                                        </p:tav>
                                        <p:tav tm="100000">
                                          <p:val>
                                            <p:strVal val="#ppt_y"/>
                                          </p:val>
                                        </p:tav>
                                      </p:tavLst>
                                    </p:anim>
                                  </p:childTnLst>
                                </p:cTn>
                              </p:par>
                              <p:par>
                                <p:cTn id="49" presetID="3" presetClass="entr" presetSubtype="5"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blinds(vertical)">
                                      <p:cBhvr>
                                        <p:cTn id="51" dur="2000"/>
                                        <p:tgtEl>
                                          <p:spTgt spid="10"/>
                                        </p:tgtEl>
                                      </p:cBhvr>
                                    </p:animEffect>
                                  </p:childTnLst>
                                </p:cTn>
                              </p:par>
                              <p:par>
                                <p:cTn id="52" presetID="2" presetClass="entr" presetSubtype="9"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2000" fill="hold"/>
                                        <p:tgtEl>
                                          <p:spTgt spid="10"/>
                                        </p:tgtEl>
                                        <p:attrNameLst>
                                          <p:attrName>ppt_x</p:attrName>
                                        </p:attrNameLst>
                                      </p:cBhvr>
                                      <p:tavLst>
                                        <p:tav tm="0">
                                          <p:val>
                                            <p:strVal val="0-#ppt_w/2"/>
                                          </p:val>
                                        </p:tav>
                                        <p:tav tm="100000">
                                          <p:val>
                                            <p:strVal val="#ppt_x"/>
                                          </p:val>
                                        </p:tav>
                                      </p:tavLst>
                                    </p:anim>
                                    <p:anim calcmode="lin" valueType="num">
                                      <p:cBhvr additive="base">
                                        <p:cTn id="55" dur="2000" fill="hold"/>
                                        <p:tgtEl>
                                          <p:spTgt spid="10"/>
                                        </p:tgtEl>
                                        <p:attrNameLst>
                                          <p:attrName>ppt_y</p:attrName>
                                        </p:attrNameLst>
                                      </p:cBhvr>
                                      <p:tavLst>
                                        <p:tav tm="0">
                                          <p:val>
                                            <p:strVal val="0-#ppt_h/2"/>
                                          </p:val>
                                        </p:tav>
                                        <p:tav tm="100000">
                                          <p:val>
                                            <p:strVal val="#ppt_y"/>
                                          </p:val>
                                        </p:tav>
                                      </p:tavLst>
                                    </p:anim>
                                  </p:childTnLst>
                                </p:cTn>
                              </p:par>
                              <p:par>
                                <p:cTn id="56" presetID="3" presetClass="entr" presetSubtype="5"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blinds(vertical)">
                                      <p:cBhvr>
                                        <p:cTn id="58" dur="2000"/>
                                        <p:tgtEl>
                                          <p:spTgt spid="11"/>
                                        </p:tgtEl>
                                      </p:cBhvr>
                                    </p:animEffect>
                                  </p:childTnLst>
                                </p:cTn>
                              </p:par>
                              <p:par>
                                <p:cTn id="59" presetID="2" presetClass="entr" presetSubtype="9" fill="hold" grpId="1"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0-#ppt_w/2"/>
                                          </p:val>
                                        </p:tav>
                                        <p:tav tm="100000">
                                          <p:val>
                                            <p:strVal val="#ppt_x"/>
                                          </p:val>
                                        </p:tav>
                                      </p:tavLst>
                                    </p:anim>
                                    <p:anim calcmode="lin" valueType="num">
                                      <p:cBhvr additive="base">
                                        <p:cTn id="62" dur="2000" fill="hold"/>
                                        <p:tgtEl>
                                          <p:spTgt spid="11"/>
                                        </p:tgtEl>
                                        <p:attrNameLst>
                                          <p:attrName>ppt_y</p:attrName>
                                        </p:attrNameLst>
                                      </p:cBhvr>
                                      <p:tavLst>
                                        <p:tav tm="0">
                                          <p:val>
                                            <p:strVal val="0-#ppt_h/2"/>
                                          </p:val>
                                        </p:tav>
                                        <p:tav tm="100000">
                                          <p:val>
                                            <p:strVal val="#ppt_y"/>
                                          </p:val>
                                        </p:tav>
                                      </p:tavLst>
                                    </p:anim>
                                  </p:childTnLst>
                                </p:cTn>
                              </p:par>
                              <p:par>
                                <p:cTn id="63" presetID="3" presetClass="entr" presetSubtype="5" fill="hold" grpId="0" nodeType="with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blinds(vertical)">
                                      <p:cBhvr>
                                        <p:cTn id="65" dur="2000"/>
                                        <p:tgtEl>
                                          <p:spTgt spid="12"/>
                                        </p:tgtEl>
                                      </p:cBhvr>
                                    </p:animEffect>
                                  </p:childTnLst>
                                </p:cTn>
                              </p:par>
                              <p:par>
                                <p:cTn id="66" presetID="2" presetClass="entr" presetSubtype="9" fill="hold" grpId="1" nodeType="with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additive="base">
                                        <p:cTn id="68" dur="2000" fill="hold"/>
                                        <p:tgtEl>
                                          <p:spTgt spid="12"/>
                                        </p:tgtEl>
                                        <p:attrNameLst>
                                          <p:attrName>ppt_x</p:attrName>
                                        </p:attrNameLst>
                                      </p:cBhvr>
                                      <p:tavLst>
                                        <p:tav tm="0">
                                          <p:val>
                                            <p:strVal val="0-#ppt_w/2"/>
                                          </p:val>
                                        </p:tav>
                                        <p:tav tm="100000">
                                          <p:val>
                                            <p:strVal val="#ppt_x"/>
                                          </p:val>
                                        </p:tav>
                                      </p:tavLst>
                                    </p:anim>
                                    <p:anim calcmode="lin" valueType="num">
                                      <p:cBhvr additive="base">
                                        <p:cTn id="69" dur="2000" fill="hold"/>
                                        <p:tgtEl>
                                          <p:spTgt spid="12"/>
                                        </p:tgtEl>
                                        <p:attrNameLst>
                                          <p:attrName>ppt_y</p:attrName>
                                        </p:attrNameLst>
                                      </p:cBhvr>
                                      <p:tavLst>
                                        <p:tav tm="0">
                                          <p:val>
                                            <p:strVal val="0-#ppt_h/2"/>
                                          </p:val>
                                        </p:tav>
                                        <p:tav tm="100000">
                                          <p:val>
                                            <p:strVal val="#ppt_y"/>
                                          </p:val>
                                        </p:tav>
                                      </p:tavLst>
                                    </p:anim>
                                  </p:childTnLst>
                                </p:cTn>
                              </p:par>
                              <p:par>
                                <p:cTn id="70" presetID="3" presetClass="entr" presetSubtype="5" fill="hold" grpId="0" nodeType="with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blinds(vertical)">
                                      <p:cBhvr>
                                        <p:cTn id="72" dur="2000"/>
                                        <p:tgtEl>
                                          <p:spTgt spid="13"/>
                                        </p:tgtEl>
                                      </p:cBhvr>
                                    </p:animEffect>
                                  </p:childTnLst>
                                </p:cTn>
                              </p:par>
                              <p:par>
                                <p:cTn id="73" presetID="2" presetClass="entr" presetSubtype="9" fill="hold" grpId="1"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2000" fill="hold"/>
                                        <p:tgtEl>
                                          <p:spTgt spid="13"/>
                                        </p:tgtEl>
                                        <p:attrNameLst>
                                          <p:attrName>ppt_x</p:attrName>
                                        </p:attrNameLst>
                                      </p:cBhvr>
                                      <p:tavLst>
                                        <p:tav tm="0">
                                          <p:val>
                                            <p:strVal val="0-#ppt_w/2"/>
                                          </p:val>
                                        </p:tav>
                                        <p:tav tm="100000">
                                          <p:val>
                                            <p:strVal val="#ppt_x"/>
                                          </p:val>
                                        </p:tav>
                                      </p:tavLst>
                                    </p:anim>
                                    <p:anim calcmode="lin" valueType="num">
                                      <p:cBhvr additive="base">
                                        <p:cTn id="76" dur="2000" fill="hold"/>
                                        <p:tgtEl>
                                          <p:spTgt spid="13"/>
                                        </p:tgtEl>
                                        <p:attrNameLst>
                                          <p:attrName>ppt_y</p:attrName>
                                        </p:attrNameLst>
                                      </p:cBhvr>
                                      <p:tavLst>
                                        <p:tav tm="0">
                                          <p:val>
                                            <p:strVal val="0-#ppt_h/2"/>
                                          </p:val>
                                        </p:tav>
                                        <p:tav tm="100000">
                                          <p:val>
                                            <p:strVal val="#ppt_y"/>
                                          </p:val>
                                        </p:tav>
                                      </p:tavLst>
                                    </p:anim>
                                  </p:childTnLst>
                                </p:cTn>
                              </p:par>
                              <p:par>
                                <p:cTn id="77" presetID="3" presetClass="entr" presetSubtype="5"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blinds(vertical)">
                                      <p:cBhvr>
                                        <p:cTn id="79" dur="2000"/>
                                        <p:tgtEl>
                                          <p:spTgt spid="14"/>
                                        </p:tgtEl>
                                      </p:cBhvr>
                                    </p:animEffect>
                                  </p:childTnLst>
                                </p:cTn>
                              </p:par>
                              <p:par>
                                <p:cTn id="80" presetID="2" presetClass="entr" presetSubtype="9" fill="hold" grpId="1"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2000" fill="hold"/>
                                        <p:tgtEl>
                                          <p:spTgt spid="14"/>
                                        </p:tgtEl>
                                        <p:attrNameLst>
                                          <p:attrName>ppt_x</p:attrName>
                                        </p:attrNameLst>
                                      </p:cBhvr>
                                      <p:tavLst>
                                        <p:tav tm="0">
                                          <p:val>
                                            <p:strVal val="0-#ppt_w/2"/>
                                          </p:val>
                                        </p:tav>
                                        <p:tav tm="100000">
                                          <p:val>
                                            <p:strVal val="#ppt_x"/>
                                          </p:val>
                                        </p:tav>
                                      </p:tavLst>
                                    </p:anim>
                                    <p:anim calcmode="lin" valueType="num">
                                      <p:cBhvr additive="base">
                                        <p:cTn id="83" dur="2000" fill="hold"/>
                                        <p:tgtEl>
                                          <p:spTgt spid="14"/>
                                        </p:tgtEl>
                                        <p:attrNameLst>
                                          <p:attrName>ppt_y</p:attrName>
                                        </p:attrNameLst>
                                      </p:cBhvr>
                                      <p:tavLst>
                                        <p:tav tm="0">
                                          <p:val>
                                            <p:strVal val="0-#ppt_h/2"/>
                                          </p:val>
                                        </p:tav>
                                        <p:tav tm="100000">
                                          <p:val>
                                            <p:strVal val="#ppt_y"/>
                                          </p:val>
                                        </p:tav>
                                      </p:tavLst>
                                    </p:anim>
                                  </p:childTnLst>
                                </p:cTn>
                              </p:par>
                              <p:par>
                                <p:cTn id="84" presetID="3" presetClass="entr" presetSubtype="5" fill="hold" grpId="0" nodeType="withEffect">
                                  <p:stCondLst>
                                    <p:cond delay="0"/>
                                  </p:stCondLst>
                                  <p:childTnLst>
                                    <p:set>
                                      <p:cBhvr>
                                        <p:cTn id="85" dur="1" fill="hold">
                                          <p:stCondLst>
                                            <p:cond delay="0"/>
                                          </p:stCondLst>
                                        </p:cTn>
                                        <p:tgtEl>
                                          <p:spTgt spid="15"/>
                                        </p:tgtEl>
                                        <p:attrNameLst>
                                          <p:attrName>style.visibility</p:attrName>
                                        </p:attrNameLst>
                                      </p:cBhvr>
                                      <p:to>
                                        <p:strVal val="visible"/>
                                      </p:to>
                                    </p:set>
                                    <p:animEffect transition="in" filter="blinds(vertical)">
                                      <p:cBhvr>
                                        <p:cTn id="86" dur="2000"/>
                                        <p:tgtEl>
                                          <p:spTgt spid="15"/>
                                        </p:tgtEl>
                                      </p:cBhvr>
                                    </p:animEffect>
                                  </p:childTnLst>
                                </p:cTn>
                              </p:par>
                              <p:par>
                                <p:cTn id="87" presetID="2" presetClass="entr" presetSubtype="9"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0-#ppt_w/2"/>
                                          </p:val>
                                        </p:tav>
                                        <p:tav tm="100000">
                                          <p:val>
                                            <p:strVal val="#ppt_x"/>
                                          </p:val>
                                        </p:tav>
                                      </p:tavLst>
                                    </p:anim>
                                    <p:anim calcmode="lin" valueType="num">
                                      <p:cBhvr additive="base">
                                        <p:cTn id="90" dur="2000" fill="hold"/>
                                        <p:tgtEl>
                                          <p:spTgt spid="15"/>
                                        </p:tgtEl>
                                        <p:attrNameLst>
                                          <p:attrName>ppt_y</p:attrName>
                                        </p:attrNameLst>
                                      </p:cBhvr>
                                      <p:tavLst>
                                        <p:tav tm="0">
                                          <p:val>
                                            <p:strVal val="0-#ppt_h/2"/>
                                          </p:val>
                                        </p:tav>
                                        <p:tav tm="100000">
                                          <p:val>
                                            <p:strVal val="#ppt_y"/>
                                          </p:val>
                                        </p:tav>
                                      </p:tavLst>
                                    </p:anim>
                                  </p:childTnLst>
                                </p:cTn>
                              </p:par>
                              <p:par>
                                <p:cTn id="91" presetID="3" presetClass="entr" presetSubtype="5" fill="hold" grpId="0"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blinds(vertical)">
                                      <p:cBhvr>
                                        <p:cTn id="93" dur="2000"/>
                                        <p:tgtEl>
                                          <p:spTgt spid="16"/>
                                        </p:tgtEl>
                                      </p:cBhvr>
                                    </p:animEffect>
                                  </p:childTnLst>
                                </p:cTn>
                              </p:par>
                              <p:par>
                                <p:cTn id="94" presetID="2" presetClass="entr" presetSubtype="9" fill="hold" grpId="1" nodeType="withEffect">
                                  <p:stCondLst>
                                    <p:cond delay="0"/>
                                  </p:stCondLst>
                                  <p:childTnLst>
                                    <p:set>
                                      <p:cBhvr>
                                        <p:cTn id="95" dur="1" fill="hold">
                                          <p:stCondLst>
                                            <p:cond delay="0"/>
                                          </p:stCondLst>
                                        </p:cTn>
                                        <p:tgtEl>
                                          <p:spTgt spid="16"/>
                                        </p:tgtEl>
                                        <p:attrNameLst>
                                          <p:attrName>style.visibility</p:attrName>
                                        </p:attrNameLst>
                                      </p:cBhvr>
                                      <p:to>
                                        <p:strVal val="visible"/>
                                      </p:to>
                                    </p:set>
                                    <p:anim calcmode="lin" valueType="num">
                                      <p:cBhvr additive="base">
                                        <p:cTn id="96" dur="2000" fill="hold"/>
                                        <p:tgtEl>
                                          <p:spTgt spid="16"/>
                                        </p:tgtEl>
                                        <p:attrNameLst>
                                          <p:attrName>ppt_x</p:attrName>
                                        </p:attrNameLst>
                                      </p:cBhvr>
                                      <p:tavLst>
                                        <p:tav tm="0">
                                          <p:val>
                                            <p:strVal val="0-#ppt_w/2"/>
                                          </p:val>
                                        </p:tav>
                                        <p:tav tm="100000">
                                          <p:val>
                                            <p:strVal val="#ppt_x"/>
                                          </p:val>
                                        </p:tav>
                                      </p:tavLst>
                                    </p:anim>
                                    <p:anim calcmode="lin" valueType="num">
                                      <p:cBhvr additive="base">
                                        <p:cTn id="97" dur="2000" fill="hold"/>
                                        <p:tgtEl>
                                          <p:spTgt spid="16"/>
                                        </p:tgtEl>
                                        <p:attrNameLst>
                                          <p:attrName>ppt_y</p:attrName>
                                        </p:attrNameLst>
                                      </p:cBhvr>
                                      <p:tavLst>
                                        <p:tav tm="0">
                                          <p:val>
                                            <p:strVal val="0-#ppt_h/2"/>
                                          </p:val>
                                        </p:tav>
                                        <p:tav tm="100000">
                                          <p:val>
                                            <p:strVal val="#ppt_y"/>
                                          </p:val>
                                        </p:tav>
                                      </p:tavLst>
                                    </p:anim>
                                  </p:childTnLst>
                                </p:cTn>
                              </p:par>
                              <p:par>
                                <p:cTn id="98" presetID="3" presetClass="entr" presetSubtype="5" fill="hold" grpId="0" nodeType="withEffect">
                                  <p:stCondLst>
                                    <p:cond delay="0"/>
                                  </p:stCondLst>
                                  <p:childTnLst>
                                    <p:set>
                                      <p:cBhvr>
                                        <p:cTn id="99" dur="1" fill="hold">
                                          <p:stCondLst>
                                            <p:cond delay="0"/>
                                          </p:stCondLst>
                                        </p:cTn>
                                        <p:tgtEl>
                                          <p:spTgt spid="17"/>
                                        </p:tgtEl>
                                        <p:attrNameLst>
                                          <p:attrName>style.visibility</p:attrName>
                                        </p:attrNameLst>
                                      </p:cBhvr>
                                      <p:to>
                                        <p:strVal val="visible"/>
                                      </p:to>
                                    </p:set>
                                    <p:animEffect transition="in" filter="blinds(vertical)">
                                      <p:cBhvr>
                                        <p:cTn id="100" dur="2000"/>
                                        <p:tgtEl>
                                          <p:spTgt spid="17"/>
                                        </p:tgtEl>
                                      </p:cBhvr>
                                    </p:animEffect>
                                  </p:childTnLst>
                                </p:cTn>
                              </p:par>
                              <p:par>
                                <p:cTn id="101" presetID="2" presetClass="entr" presetSubtype="9" fill="hold" grpId="1" nodeType="withEffect">
                                  <p:stCondLst>
                                    <p:cond delay="0"/>
                                  </p:stCondLst>
                                  <p:childTnLst>
                                    <p:set>
                                      <p:cBhvr>
                                        <p:cTn id="102" dur="1" fill="hold">
                                          <p:stCondLst>
                                            <p:cond delay="0"/>
                                          </p:stCondLst>
                                        </p:cTn>
                                        <p:tgtEl>
                                          <p:spTgt spid="17"/>
                                        </p:tgtEl>
                                        <p:attrNameLst>
                                          <p:attrName>style.visibility</p:attrName>
                                        </p:attrNameLst>
                                      </p:cBhvr>
                                      <p:to>
                                        <p:strVal val="visible"/>
                                      </p:to>
                                    </p:set>
                                    <p:anim calcmode="lin" valueType="num">
                                      <p:cBhvr additive="base">
                                        <p:cTn id="103" dur="2000" fill="hold"/>
                                        <p:tgtEl>
                                          <p:spTgt spid="17"/>
                                        </p:tgtEl>
                                        <p:attrNameLst>
                                          <p:attrName>ppt_x</p:attrName>
                                        </p:attrNameLst>
                                      </p:cBhvr>
                                      <p:tavLst>
                                        <p:tav tm="0">
                                          <p:val>
                                            <p:strVal val="0-#ppt_w/2"/>
                                          </p:val>
                                        </p:tav>
                                        <p:tav tm="100000">
                                          <p:val>
                                            <p:strVal val="#ppt_x"/>
                                          </p:val>
                                        </p:tav>
                                      </p:tavLst>
                                    </p:anim>
                                    <p:anim calcmode="lin" valueType="num">
                                      <p:cBhvr additive="base">
                                        <p:cTn id="104" dur="2000" fill="hold"/>
                                        <p:tgtEl>
                                          <p:spTgt spid="17"/>
                                        </p:tgtEl>
                                        <p:attrNameLst>
                                          <p:attrName>ppt_y</p:attrName>
                                        </p:attrNameLst>
                                      </p:cBhvr>
                                      <p:tavLst>
                                        <p:tav tm="0">
                                          <p:val>
                                            <p:strVal val="0-#ppt_h/2"/>
                                          </p:val>
                                        </p:tav>
                                        <p:tav tm="100000">
                                          <p:val>
                                            <p:strVal val="#ppt_y"/>
                                          </p:val>
                                        </p:tav>
                                      </p:tavLst>
                                    </p:anim>
                                  </p:childTnLst>
                                </p:cTn>
                              </p:par>
                              <p:par>
                                <p:cTn id="105" presetID="3" presetClass="entr" presetSubtype="5" fill="hold" grpId="0" nodeType="withEffect">
                                  <p:stCondLst>
                                    <p:cond delay="0"/>
                                  </p:stCondLst>
                                  <p:childTnLst>
                                    <p:set>
                                      <p:cBhvr>
                                        <p:cTn id="106" dur="1" fill="hold">
                                          <p:stCondLst>
                                            <p:cond delay="0"/>
                                          </p:stCondLst>
                                        </p:cTn>
                                        <p:tgtEl>
                                          <p:spTgt spid="18"/>
                                        </p:tgtEl>
                                        <p:attrNameLst>
                                          <p:attrName>style.visibility</p:attrName>
                                        </p:attrNameLst>
                                      </p:cBhvr>
                                      <p:to>
                                        <p:strVal val="visible"/>
                                      </p:to>
                                    </p:set>
                                    <p:animEffect transition="in" filter="blinds(vertical)">
                                      <p:cBhvr>
                                        <p:cTn id="107" dur="2000"/>
                                        <p:tgtEl>
                                          <p:spTgt spid="18"/>
                                        </p:tgtEl>
                                      </p:cBhvr>
                                    </p:animEffect>
                                  </p:childTnLst>
                                </p:cTn>
                              </p:par>
                              <p:par>
                                <p:cTn id="108" presetID="2" presetClass="entr" presetSubtype="9" fill="hold" grpId="1" nodeType="with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additive="base">
                                        <p:cTn id="110" dur="2000" fill="hold"/>
                                        <p:tgtEl>
                                          <p:spTgt spid="18"/>
                                        </p:tgtEl>
                                        <p:attrNameLst>
                                          <p:attrName>ppt_x</p:attrName>
                                        </p:attrNameLst>
                                      </p:cBhvr>
                                      <p:tavLst>
                                        <p:tav tm="0">
                                          <p:val>
                                            <p:strVal val="0-#ppt_w/2"/>
                                          </p:val>
                                        </p:tav>
                                        <p:tav tm="100000">
                                          <p:val>
                                            <p:strVal val="#ppt_x"/>
                                          </p:val>
                                        </p:tav>
                                      </p:tavLst>
                                    </p:anim>
                                    <p:anim calcmode="lin" valueType="num">
                                      <p:cBhvr additive="base">
                                        <p:cTn id="111" dur="2000" fill="hold"/>
                                        <p:tgtEl>
                                          <p:spTgt spid="18"/>
                                        </p:tgtEl>
                                        <p:attrNameLst>
                                          <p:attrName>ppt_y</p:attrName>
                                        </p:attrNameLst>
                                      </p:cBhvr>
                                      <p:tavLst>
                                        <p:tav tm="0">
                                          <p:val>
                                            <p:strVal val="0-#ppt_h/2"/>
                                          </p:val>
                                        </p:tav>
                                        <p:tav tm="100000">
                                          <p:val>
                                            <p:strVal val="#ppt_y"/>
                                          </p:val>
                                        </p:tav>
                                      </p:tavLst>
                                    </p:anim>
                                  </p:childTnLst>
                                </p:cTn>
                              </p:par>
                              <p:par>
                                <p:cTn id="112" presetID="3" presetClass="entr" presetSubtype="5" fill="hold" grpId="0" nodeType="withEffect">
                                  <p:stCondLst>
                                    <p:cond delay="0"/>
                                  </p:stCondLst>
                                  <p:childTnLst>
                                    <p:set>
                                      <p:cBhvr>
                                        <p:cTn id="113" dur="1" fill="hold">
                                          <p:stCondLst>
                                            <p:cond delay="0"/>
                                          </p:stCondLst>
                                        </p:cTn>
                                        <p:tgtEl>
                                          <p:spTgt spid="19"/>
                                        </p:tgtEl>
                                        <p:attrNameLst>
                                          <p:attrName>style.visibility</p:attrName>
                                        </p:attrNameLst>
                                      </p:cBhvr>
                                      <p:to>
                                        <p:strVal val="visible"/>
                                      </p:to>
                                    </p:set>
                                    <p:animEffect transition="in" filter="blinds(vertical)">
                                      <p:cBhvr>
                                        <p:cTn id="114" dur="2000"/>
                                        <p:tgtEl>
                                          <p:spTgt spid="19"/>
                                        </p:tgtEl>
                                      </p:cBhvr>
                                    </p:animEffect>
                                  </p:childTnLst>
                                </p:cTn>
                              </p:par>
                              <p:par>
                                <p:cTn id="115" presetID="2" presetClass="entr" presetSubtype="9" fill="hold" grpId="1" nodeType="withEffect">
                                  <p:stCondLst>
                                    <p:cond delay="0"/>
                                  </p:stCondLst>
                                  <p:childTnLst>
                                    <p:set>
                                      <p:cBhvr>
                                        <p:cTn id="116" dur="1" fill="hold">
                                          <p:stCondLst>
                                            <p:cond delay="0"/>
                                          </p:stCondLst>
                                        </p:cTn>
                                        <p:tgtEl>
                                          <p:spTgt spid="19"/>
                                        </p:tgtEl>
                                        <p:attrNameLst>
                                          <p:attrName>style.visibility</p:attrName>
                                        </p:attrNameLst>
                                      </p:cBhvr>
                                      <p:to>
                                        <p:strVal val="visible"/>
                                      </p:to>
                                    </p:set>
                                    <p:anim calcmode="lin" valueType="num">
                                      <p:cBhvr additive="base">
                                        <p:cTn id="117" dur="2000" fill="hold"/>
                                        <p:tgtEl>
                                          <p:spTgt spid="19"/>
                                        </p:tgtEl>
                                        <p:attrNameLst>
                                          <p:attrName>ppt_x</p:attrName>
                                        </p:attrNameLst>
                                      </p:cBhvr>
                                      <p:tavLst>
                                        <p:tav tm="0">
                                          <p:val>
                                            <p:strVal val="0-#ppt_w/2"/>
                                          </p:val>
                                        </p:tav>
                                        <p:tav tm="100000">
                                          <p:val>
                                            <p:strVal val="#ppt_x"/>
                                          </p:val>
                                        </p:tav>
                                      </p:tavLst>
                                    </p:anim>
                                    <p:anim calcmode="lin" valueType="num">
                                      <p:cBhvr additive="base">
                                        <p:cTn id="118" dur="2000" fill="hold"/>
                                        <p:tgtEl>
                                          <p:spTgt spid="19"/>
                                        </p:tgtEl>
                                        <p:attrNameLst>
                                          <p:attrName>ppt_y</p:attrName>
                                        </p:attrNameLst>
                                      </p:cBhvr>
                                      <p:tavLst>
                                        <p:tav tm="0">
                                          <p:val>
                                            <p:strVal val="0-#ppt_h/2"/>
                                          </p:val>
                                        </p:tav>
                                        <p:tav tm="100000">
                                          <p:val>
                                            <p:strVal val="#ppt_y"/>
                                          </p:val>
                                        </p:tav>
                                      </p:tavLst>
                                    </p:anim>
                                  </p:childTnLst>
                                </p:cTn>
                              </p:par>
                              <p:par>
                                <p:cTn id="119" presetID="3" presetClass="entr" presetSubtype="5" fill="hold" grpId="0" nodeType="withEffect">
                                  <p:stCondLst>
                                    <p:cond delay="0"/>
                                  </p:stCondLst>
                                  <p:childTnLst>
                                    <p:set>
                                      <p:cBhvr>
                                        <p:cTn id="120" dur="1" fill="hold">
                                          <p:stCondLst>
                                            <p:cond delay="0"/>
                                          </p:stCondLst>
                                        </p:cTn>
                                        <p:tgtEl>
                                          <p:spTgt spid="20"/>
                                        </p:tgtEl>
                                        <p:attrNameLst>
                                          <p:attrName>style.visibility</p:attrName>
                                        </p:attrNameLst>
                                      </p:cBhvr>
                                      <p:to>
                                        <p:strVal val="visible"/>
                                      </p:to>
                                    </p:set>
                                    <p:animEffect transition="in" filter="blinds(vertical)">
                                      <p:cBhvr>
                                        <p:cTn id="121" dur="2000"/>
                                        <p:tgtEl>
                                          <p:spTgt spid="20"/>
                                        </p:tgtEl>
                                      </p:cBhvr>
                                    </p:animEffect>
                                  </p:childTnLst>
                                </p:cTn>
                              </p:par>
                              <p:par>
                                <p:cTn id="122" presetID="2" presetClass="entr" presetSubtype="9" fill="hold" grpId="1" nodeType="withEffect">
                                  <p:stCondLst>
                                    <p:cond delay="0"/>
                                  </p:stCondLst>
                                  <p:childTnLst>
                                    <p:set>
                                      <p:cBhvr>
                                        <p:cTn id="123" dur="1" fill="hold">
                                          <p:stCondLst>
                                            <p:cond delay="0"/>
                                          </p:stCondLst>
                                        </p:cTn>
                                        <p:tgtEl>
                                          <p:spTgt spid="20"/>
                                        </p:tgtEl>
                                        <p:attrNameLst>
                                          <p:attrName>style.visibility</p:attrName>
                                        </p:attrNameLst>
                                      </p:cBhvr>
                                      <p:to>
                                        <p:strVal val="visible"/>
                                      </p:to>
                                    </p:set>
                                    <p:anim calcmode="lin" valueType="num">
                                      <p:cBhvr additive="base">
                                        <p:cTn id="124" dur="2000" fill="hold"/>
                                        <p:tgtEl>
                                          <p:spTgt spid="20"/>
                                        </p:tgtEl>
                                        <p:attrNameLst>
                                          <p:attrName>ppt_x</p:attrName>
                                        </p:attrNameLst>
                                      </p:cBhvr>
                                      <p:tavLst>
                                        <p:tav tm="0">
                                          <p:val>
                                            <p:strVal val="0-#ppt_w/2"/>
                                          </p:val>
                                        </p:tav>
                                        <p:tav tm="100000">
                                          <p:val>
                                            <p:strVal val="#ppt_x"/>
                                          </p:val>
                                        </p:tav>
                                      </p:tavLst>
                                    </p:anim>
                                    <p:anim calcmode="lin" valueType="num">
                                      <p:cBhvr additive="base">
                                        <p:cTn id="125" dur="2000" fill="hold"/>
                                        <p:tgtEl>
                                          <p:spTgt spid="20"/>
                                        </p:tgtEl>
                                        <p:attrNameLst>
                                          <p:attrName>ppt_y</p:attrName>
                                        </p:attrNameLst>
                                      </p:cBhvr>
                                      <p:tavLst>
                                        <p:tav tm="0">
                                          <p:val>
                                            <p:strVal val="0-#ppt_h/2"/>
                                          </p:val>
                                        </p:tav>
                                        <p:tav tm="100000">
                                          <p:val>
                                            <p:strVal val="#ppt_y"/>
                                          </p:val>
                                        </p:tav>
                                      </p:tavLst>
                                    </p:anim>
                                  </p:childTnLst>
                                </p:cTn>
                              </p:par>
                              <p:par>
                                <p:cTn id="126" presetID="3" presetClass="entr" presetSubtype="5" fill="hold" grpId="0" nodeType="withEffect">
                                  <p:stCondLst>
                                    <p:cond delay="0"/>
                                  </p:stCondLst>
                                  <p:childTnLst>
                                    <p:set>
                                      <p:cBhvr>
                                        <p:cTn id="127" dur="1" fill="hold">
                                          <p:stCondLst>
                                            <p:cond delay="0"/>
                                          </p:stCondLst>
                                        </p:cTn>
                                        <p:tgtEl>
                                          <p:spTgt spid="21"/>
                                        </p:tgtEl>
                                        <p:attrNameLst>
                                          <p:attrName>style.visibility</p:attrName>
                                        </p:attrNameLst>
                                      </p:cBhvr>
                                      <p:to>
                                        <p:strVal val="visible"/>
                                      </p:to>
                                    </p:set>
                                    <p:animEffect transition="in" filter="blinds(vertical)">
                                      <p:cBhvr>
                                        <p:cTn id="128" dur="2000"/>
                                        <p:tgtEl>
                                          <p:spTgt spid="21"/>
                                        </p:tgtEl>
                                      </p:cBhvr>
                                    </p:animEffect>
                                  </p:childTnLst>
                                </p:cTn>
                              </p:par>
                              <p:par>
                                <p:cTn id="129" presetID="2" presetClass="entr" presetSubtype="9" fill="hold" grpId="1" nodeType="withEffect">
                                  <p:stCondLst>
                                    <p:cond delay="0"/>
                                  </p:stCondLst>
                                  <p:childTnLst>
                                    <p:set>
                                      <p:cBhvr>
                                        <p:cTn id="130" dur="1" fill="hold">
                                          <p:stCondLst>
                                            <p:cond delay="0"/>
                                          </p:stCondLst>
                                        </p:cTn>
                                        <p:tgtEl>
                                          <p:spTgt spid="21"/>
                                        </p:tgtEl>
                                        <p:attrNameLst>
                                          <p:attrName>style.visibility</p:attrName>
                                        </p:attrNameLst>
                                      </p:cBhvr>
                                      <p:to>
                                        <p:strVal val="visible"/>
                                      </p:to>
                                    </p:set>
                                    <p:anim calcmode="lin" valueType="num">
                                      <p:cBhvr additive="base">
                                        <p:cTn id="131" dur="2000" fill="hold"/>
                                        <p:tgtEl>
                                          <p:spTgt spid="21"/>
                                        </p:tgtEl>
                                        <p:attrNameLst>
                                          <p:attrName>ppt_x</p:attrName>
                                        </p:attrNameLst>
                                      </p:cBhvr>
                                      <p:tavLst>
                                        <p:tav tm="0">
                                          <p:val>
                                            <p:strVal val="0-#ppt_w/2"/>
                                          </p:val>
                                        </p:tav>
                                        <p:tav tm="100000">
                                          <p:val>
                                            <p:strVal val="#ppt_x"/>
                                          </p:val>
                                        </p:tav>
                                      </p:tavLst>
                                    </p:anim>
                                    <p:anim calcmode="lin" valueType="num">
                                      <p:cBhvr additive="base">
                                        <p:cTn id="132" dur="2000" fill="hold"/>
                                        <p:tgtEl>
                                          <p:spTgt spid="21"/>
                                        </p:tgtEl>
                                        <p:attrNameLst>
                                          <p:attrName>ppt_y</p:attrName>
                                        </p:attrNameLst>
                                      </p:cBhvr>
                                      <p:tavLst>
                                        <p:tav tm="0">
                                          <p:val>
                                            <p:strVal val="0-#ppt_h/2"/>
                                          </p:val>
                                        </p:tav>
                                        <p:tav tm="100000">
                                          <p:val>
                                            <p:strVal val="#ppt_y"/>
                                          </p:val>
                                        </p:tav>
                                      </p:tavLst>
                                    </p:anim>
                                  </p:childTnLst>
                                </p:cTn>
                              </p:par>
                              <p:par>
                                <p:cTn id="133" presetID="3" presetClass="entr" presetSubtype="5" fill="hold" grpId="0" nodeType="withEffect">
                                  <p:stCondLst>
                                    <p:cond delay="0"/>
                                  </p:stCondLst>
                                  <p:childTnLst>
                                    <p:set>
                                      <p:cBhvr>
                                        <p:cTn id="134" dur="1" fill="hold">
                                          <p:stCondLst>
                                            <p:cond delay="0"/>
                                          </p:stCondLst>
                                        </p:cTn>
                                        <p:tgtEl>
                                          <p:spTgt spid="22"/>
                                        </p:tgtEl>
                                        <p:attrNameLst>
                                          <p:attrName>style.visibility</p:attrName>
                                        </p:attrNameLst>
                                      </p:cBhvr>
                                      <p:to>
                                        <p:strVal val="visible"/>
                                      </p:to>
                                    </p:set>
                                    <p:animEffect transition="in" filter="blinds(vertical)">
                                      <p:cBhvr>
                                        <p:cTn id="135" dur="2000"/>
                                        <p:tgtEl>
                                          <p:spTgt spid="22"/>
                                        </p:tgtEl>
                                      </p:cBhvr>
                                    </p:animEffect>
                                  </p:childTnLst>
                                </p:cTn>
                              </p:par>
                              <p:par>
                                <p:cTn id="136" presetID="2" presetClass="entr" presetSubtype="9" fill="hold" grpId="1" nodeType="withEffect">
                                  <p:stCondLst>
                                    <p:cond delay="0"/>
                                  </p:stCondLst>
                                  <p:childTnLst>
                                    <p:set>
                                      <p:cBhvr>
                                        <p:cTn id="137" dur="1" fill="hold">
                                          <p:stCondLst>
                                            <p:cond delay="0"/>
                                          </p:stCondLst>
                                        </p:cTn>
                                        <p:tgtEl>
                                          <p:spTgt spid="22"/>
                                        </p:tgtEl>
                                        <p:attrNameLst>
                                          <p:attrName>style.visibility</p:attrName>
                                        </p:attrNameLst>
                                      </p:cBhvr>
                                      <p:to>
                                        <p:strVal val="visible"/>
                                      </p:to>
                                    </p:set>
                                    <p:anim calcmode="lin" valueType="num">
                                      <p:cBhvr additive="base">
                                        <p:cTn id="138" dur="2000" fill="hold"/>
                                        <p:tgtEl>
                                          <p:spTgt spid="22"/>
                                        </p:tgtEl>
                                        <p:attrNameLst>
                                          <p:attrName>ppt_x</p:attrName>
                                        </p:attrNameLst>
                                      </p:cBhvr>
                                      <p:tavLst>
                                        <p:tav tm="0">
                                          <p:val>
                                            <p:strVal val="0-#ppt_w/2"/>
                                          </p:val>
                                        </p:tav>
                                        <p:tav tm="100000">
                                          <p:val>
                                            <p:strVal val="#ppt_x"/>
                                          </p:val>
                                        </p:tav>
                                      </p:tavLst>
                                    </p:anim>
                                    <p:anim calcmode="lin" valueType="num">
                                      <p:cBhvr additive="base">
                                        <p:cTn id="139" dur="2000" fill="hold"/>
                                        <p:tgtEl>
                                          <p:spTgt spid="22"/>
                                        </p:tgtEl>
                                        <p:attrNameLst>
                                          <p:attrName>ppt_y</p:attrName>
                                        </p:attrNameLst>
                                      </p:cBhvr>
                                      <p:tavLst>
                                        <p:tav tm="0">
                                          <p:val>
                                            <p:strVal val="0-#ppt_h/2"/>
                                          </p:val>
                                        </p:tav>
                                        <p:tav tm="100000">
                                          <p:val>
                                            <p:strVal val="#ppt_y"/>
                                          </p:val>
                                        </p:tav>
                                      </p:tavLst>
                                    </p:anim>
                                  </p:childTnLst>
                                </p:cTn>
                              </p:par>
                              <p:par>
                                <p:cTn id="140" presetID="3" presetClass="entr" presetSubtype="5" fill="hold" grpId="0" nodeType="withEffect">
                                  <p:stCondLst>
                                    <p:cond delay="0"/>
                                  </p:stCondLst>
                                  <p:childTnLst>
                                    <p:set>
                                      <p:cBhvr>
                                        <p:cTn id="141" dur="1" fill="hold">
                                          <p:stCondLst>
                                            <p:cond delay="0"/>
                                          </p:stCondLst>
                                        </p:cTn>
                                        <p:tgtEl>
                                          <p:spTgt spid="23"/>
                                        </p:tgtEl>
                                        <p:attrNameLst>
                                          <p:attrName>style.visibility</p:attrName>
                                        </p:attrNameLst>
                                      </p:cBhvr>
                                      <p:to>
                                        <p:strVal val="visible"/>
                                      </p:to>
                                    </p:set>
                                    <p:animEffect transition="in" filter="blinds(vertical)">
                                      <p:cBhvr>
                                        <p:cTn id="142" dur="2000"/>
                                        <p:tgtEl>
                                          <p:spTgt spid="23"/>
                                        </p:tgtEl>
                                      </p:cBhvr>
                                    </p:animEffect>
                                  </p:childTnLst>
                                </p:cTn>
                              </p:par>
                              <p:par>
                                <p:cTn id="143" presetID="2" presetClass="entr" presetSubtype="9" fill="hold" grpId="1" nodeType="withEffect">
                                  <p:stCondLst>
                                    <p:cond delay="0"/>
                                  </p:stCondLst>
                                  <p:childTnLst>
                                    <p:set>
                                      <p:cBhvr>
                                        <p:cTn id="144" dur="1" fill="hold">
                                          <p:stCondLst>
                                            <p:cond delay="0"/>
                                          </p:stCondLst>
                                        </p:cTn>
                                        <p:tgtEl>
                                          <p:spTgt spid="23"/>
                                        </p:tgtEl>
                                        <p:attrNameLst>
                                          <p:attrName>style.visibility</p:attrName>
                                        </p:attrNameLst>
                                      </p:cBhvr>
                                      <p:to>
                                        <p:strVal val="visible"/>
                                      </p:to>
                                    </p:set>
                                    <p:anim calcmode="lin" valueType="num">
                                      <p:cBhvr additive="base">
                                        <p:cTn id="145" dur="2000" fill="hold"/>
                                        <p:tgtEl>
                                          <p:spTgt spid="23"/>
                                        </p:tgtEl>
                                        <p:attrNameLst>
                                          <p:attrName>ppt_x</p:attrName>
                                        </p:attrNameLst>
                                      </p:cBhvr>
                                      <p:tavLst>
                                        <p:tav tm="0">
                                          <p:val>
                                            <p:strVal val="0-#ppt_w/2"/>
                                          </p:val>
                                        </p:tav>
                                        <p:tav tm="100000">
                                          <p:val>
                                            <p:strVal val="#ppt_x"/>
                                          </p:val>
                                        </p:tav>
                                      </p:tavLst>
                                    </p:anim>
                                    <p:anim calcmode="lin" valueType="num">
                                      <p:cBhvr additive="base">
                                        <p:cTn id="146" dur="2000" fill="hold"/>
                                        <p:tgtEl>
                                          <p:spTgt spid="23"/>
                                        </p:tgtEl>
                                        <p:attrNameLst>
                                          <p:attrName>ppt_y</p:attrName>
                                        </p:attrNameLst>
                                      </p:cBhvr>
                                      <p:tavLst>
                                        <p:tav tm="0">
                                          <p:val>
                                            <p:strVal val="0-#ppt_h/2"/>
                                          </p:val>
                                        </p:tav>
                                        <p:tav tm="100000">
                                          <p:val>
                                            <p:strVal val="#ppt_y"/>
                                          </p:val>
                                        </p:tav>
                                      </p:tavLst>
                                    </p:anim>
                                  </p:childTnLst>
                                </p:cTn>
                              </p:par>
                              <p:par>
                                <p:cTn id="147" presetID="3" presetClass="entr" presetSubtype="5" fill="hold" grpId="0" nodeType="withEffect">
                                  <p:stCondLst>
                                    <p:cond delay="0"/>
                                  </p:stCondLst>
                                  <p:childTnLst>
                                    <p:set>
                                      <p:cBhvr>
                                        <p:cTn id="148" dur="1" fill="hold">
                                          <p:stCondLst>
                                            <p:cond delay="0"/>
                                          </p:stCondLst>
                                        </p:cTn>
                                        <p:tgtEl>
                                          <p:spTgt spid="24"/>
                                        </p:tgtEl>
                                        <p:attrNameLst>
                                          <p:attrName>style.visibility</p:attrName>
                                        </p:attrNameLst>
                                      </p:cBhvr>
                                      <p:to>
                                        <p:strVal val="visible"/>
                                      </p:to>
                                    </p:set>
                                    <p:animEffect transition="in" filter="blinds(vertical)">
                                      <p:cBhvr>
                                        <p:cTn id="149" dur="2000"/>
                                        <p:tgtEl>
                                          <p:spTgt spid="24"/>
                                        </p:tgtEl>
                                      </p:cBhvr>
                                    </p:animEffect>
                                  </p:childTnLst>
                                </p:cTn>
                              </p:par>
                              <p:par>
                                <p:cTn id="150" presetID="2" presetClass="entr" presetSubtype="9" fill="hold" grpId="1" nodeType="withEffect">
                                  <p:stCondLst>
                                    <p:cond delay="0"/>
                                  </p:stCondLst>
                                  <p:childTnLst>
                                    <p:set>
                                      <p:cBhvr>
                                        <p:cTn id="151" dur="1" fill="hold">
                                          <p:stCondLst>
                                            <p:cond delay="0"/>
                                          </p:stCondLst>
                                        </p:cTn>
                                        <p:tgtEl>
                                          <p:spTgt spid="24"/>
                                        </p:tgtEl>
                                        <p:attrNameLst>
                                          <p:attrName>style.visibility</p:attrName>
                                        </p:attrNameLst>
                                      </p:cBhvr>
                                      <p:to>
                                        <p:strVal val="visible"/>
                                      </p:to>
                                    </p:set>
                                    <p:anim calcmode="lin" valueType="num">
                                      <p:cBhvr additive="base">
                                        <p:cTn id="152" dur="2000" fill="hold"/>
                                        <p:tgtEl>
                                          <p:spTgt spid="24"/>
                                        </p:tgtEl>
                                        <p:attrNameLst>
                                          <p:attrName>ppt_x</p:attrName>
                                        </p:attrNameLst>
                                      </p:cBhvr>
                                      <p:tavLst>
                                        <p:tav tm="0">
                                          <p:val>
                                            <p:strVal val="0-#ppt_w/2"/>
                                          </p:val>
                                        </p:tav>
                                        <p:tav tm="100000">
                                          <p:val>
                                            <p:strVal val="#ppt_x"/>
                                          </p:val>
                                        </p:tav>
                                      </p:tavLst>
                                    </p:anim>
                                    <p:anim calcmode="lin" valueType="num">
                                      <p:cBhvr additive="base">
                                        <p:cTn id="153" dur="2000" fill="hold"/>
                                        <p:tgtEl>
                                          <p:spTgt spid="24"/>
                                        </p:tgtEl>
                                        <p:attrNameLst>
                                          <p:attrName>ppt_y</p:attrName>
                                        </p:attrNameLst>
                                      </p:cBhvr>
                                      <p:tavLst>
                                        <p:tav tm="0">
                                          <p:val>
                                            <p:strVal val="0-#ppt_h/2"/>
                                          </p:val>
                                        </p:tav>
                                        <p:tav tm="100000">
                                          <p:val>
                                            <p:strVal val="#ppt_y"/>
                                          </p:val>
                                        </p:tav>
                                      </p:tavLst>
                                    </p:anim>
                                  </p:childTnLst>
                                </p:cTn>
                              </p:par>
                            </p:childTnLst>
                          </p:cTn>
                        </p:par>
                        <p:par>
                          <p:cTn id="154" fill="hold">
                            <p:stCondLst>
                              <p:cond delay="2000"/>
                            </p:stCondLst>
                            <p:childTnLst>
                              <p:par>
                                <p:cTn id="155" presetID="2" presetClass="exit" presetSubtype="3" fill="hold" nodeType="afterEffect">
                                  <p:stCondLst>
                                    <p:cond delay="0"/>
                                  </p:stCondLst>
                                  <p:childTnLst>
                                    <p:anim calcmode="lin" valueType="num">
                                      <p:cBhvr additive="base">
                                        <p:cTn id="156" dur="2000"/>
                                        <p:tgtEl>
                                          <p:spTgt spid="5"/>
                                        </p:tgtEl>
                                        <p:attrNameLst>
                                          <p:attrName>ppt_x</p:attrName>
                                        </p:attrNameLst>
                                      </p:cBhvr>
                                      <p:tavLst>
                                        <p:tav tm="0">
                                          <p:val>
                                            <p:strVal val="ppt_x"/>
                                          </p:val>
                                        </p:tav>
                                        <p:tav tm="100000">
                                          <p:val>
                                            <p:strVal val="1+ppt_w/2"/>
                                          </p:val>
                                        </p:tav>
                                      </p:tavLst>
                                    </p:anim>
                                    <p:anim calcmode="lin" valueType="num">
                                      <p:cBhvr additive="base">
                                        <p:cTn id="157" dur="2000"/>
                                        <p:tgtEl>
                                          <p:spTgt spid="5"/>
                                        </p:tgtEl>
                                        <p:attrNameLst>
                                          <p:attrName>ppt_y</p:attrName>
                                        </p:attrNameLst>
                                      </p:cBhvr>
                                      <p:tavLst>
                                        <p:tav tm="0">
                                          <p:val>
                                            <p:strVal val="ppt_y"/>
                                          </p:val>
                                        </p:tav>
                                        <p:tav tm="100000">
                                          <p:val>
                                            <p:strVal val="0-ppt_h/2"/>
                                          </p:val>
                                        </p:tav>
                                      </p:tavLst>
                                    </p:anim>
                                    <p:set>
                                      <p:cBhvr>
                                        <p:cTn id="158" dur="1" fill="hold">
                                          <p:stCondLst>
                                            <p:cond delay="1999"/>
                                          </p:stCondLst>
                                        </p:cTn>
                                        <p:tgtEl>
                                          <p:spTgt spid="5"/>
                                        </p:tgtEl>
                                        <p:attrNameLst>
                                          <p:attrName>style.visibility</p:attrName>
                                        </p:attrNameLst>
                                      </p:cBhvr>
                                      <p:to>
                                        <p:strVal val="hidden"/>
                                      </p:to>
                                    </p:set>
                                  </p:childTnLst>
                                </p:cTn>
                              </p:par>
                              <p:par>
                                <p:cTn id="159" presetID="2" presetClass="exit" presetSubtype="3" fill="hold" nodeType="withEffect">
                                  <p:stCondLst>
                                    <p:cond delay="0"/>
                                  </p:stCondLst>
                                  <p:childTnLst>
                                    <p:anim calcmode="lin" valueType="num">
                                      <p:cBhvr additive="base">
                                        <p:cTn id="160" dur="2000"/>
                                        <p:tgtEl>
                                          <p:spTgt spid="7"/>
                                        </p:tgtEl>
                                        <p:attrNameLst>
                                          <p:attrName>ppt_x</p:attrName>
                                        </p:attrNameLst>
                                      </p:cBhvr>
                                      <p:tavLst>
                                        <p:tav tm="0">
                                          <p:val>
                                            <p:strVal val="ppt_x"/>
                                          </p:val>
                                        </p:tav>
                                        <p:tav tm="100000">
                                          <p:val>
                                            <p:strVal val="1+ppt_w/2"/>
                                          </p:val>
                                        </p:tav>
                                      </p:tavLst>
                                    </p:anim>
                                    <p:anim calcmode="lin" valueType="num">
                                      <p:cBhvr additive="base">
                                        <p:cTn id="161" dur="2000"/>
                                        <p:tgtEl>
                                          <p:spTgt spid="7"/>
                                        </p:tgtEl>
                                        <p:attrNameLst>
                                          <p:attrName>ppt_y</p:attrName>
                                        </p:attrNameLst>
                                      </p:cBhvr>
                                      <p:tavLst>
                                        <p:tav tm="0">
                                          <p:val>
                                            <p:strVal val="ppt_y"/>
                                          </p:val>
                                        </p:tav>
                                        <p:tav tm="100000">
                                          <p:val>
                                            <p:strVal val="0-ppt_h/2"/>
                                          </p:val>
                                        </p:tav>
                                      </p:tavLst>
                                    </p:anim>
                                    <p:set>
                                      <p:cBhvr>
                                        <p:cTn id="162" dur="1" fill="hold">
                                          <p:stCondLst>
                                            <p:cond delay="1999"/>
                                          </p:stCondLst>
                                        </p:cTn>
                                        <p:tgtEl>
                                          <p:spTgt spid="7"/>
                                        </p:tgtEl>
                                        <p:attrNameLst>
                                          <p:attrName>style.visibility</p:attrName>
                                        </p:attrNameLst>
                                      </p:cBhvr>
                                      <p:to>
                                        <p:strVal val="hidden"/>
                                      </p:to>
                                    </p:set>
                                  </p:childTnLst>
                                </p:cTn>
                              </p:par>
                              <p:par>
                                <p:cTn id="163" presetID="2" presetClass="exit" presetSubtype="3" fill="hold" nodeType="withEffect">
                                  <p:stCondLst>
                                    <p:cond delay="0"/>
                                  </p:stCondLst>
                                  <p:childTnLst>
                                    <p:anim calcmode="lin" valueType="num">
                                      <p:cBhvr additive="base">
                                        <p:cTn id="164" dur="2000"/>
                                        <p:tgtEl>
                                          <p:spTgt spid="9"/>
                                        </p:tgtEl>
                                        <p:attrNameLst>
                                          <p:attrName>ppt_x</p:attrName>
                                        </p:attrNameLst>
                                      </p:cBhvr>
                                      <p:tavLst>
                                        <p:tav tm="0">
                                          <p:val>
                                            <p:strVal val="ppt_x"/>
                                          </p:val>
                                        </p:tav>
                                        <p:tav tm="100000">
                                          <p:val>
                                            <p:strVal val="1+ppt_w/2"/>
                                          </p:val>
                                        </p:tav>
                                      </p:tavLst>
                                    </p:anim>
                                    <p:anim calcmode="lin" valueType="num">
                                      <p:cBhvr additive="base">
                                        <p:cTn id="165" dur="2000"/>
                                        <p:tgtEl>
                                          <p:spTgt spid="9"/>
                                        </p:tgtEl>
                                        <p:attrNameLst>
                                          <p:attrName>ppt_y</p:attrName>
                                        </p:attrNameLst>
                                      </p:cBhvr>
                                      <p:tavLst>
                                        <p:tav tm="0">
                                          <p:val>
                                            <p:strVal val="ppt_y"/>
                                          </p:val>
                                        </p:tav>
                                        <p:tav tm="100000">
                                          <p:val>
                                            <p:strVal val="0-ppt_h/2"/>
                                          </p:val>
                                        </p:tav>
                                      </p:tavLst>
                                    </p:anim>
                                    <p:set>
                                      <p:cBhvr>
                                        <p:cTn id="166" dur="1" fill="hold">
                                          <p:stCondLst>
                                            <p:cond delay="1999"/>
                                          </p:stCondLst>
                                        </p:cTn>
                                        <p:tgtEl>
                                          <p:spTgt spid="9"/>
                                        </p:tgtEl>
                                        <p:attrNameLst>
                                          <p:attrName>style.visibility</p:attrName>
                                        </p:attrNameLst>
                                      </p:cBhvr>
                                      <p:to>
                                        <p:strVal val="hidden"/>
                                      </p:to>
                                    </p:set>
                                  </p:childTnLst>
                                </p:cTn>
                              </p:par>
                              <p:par>
                                <p:cTn id="167" presetID="2" presetClass="exit" presetSubtype="3" fill="hold" nodeType="withEffect">
                                  <p:stCondLst>
                                    <p:cond delay="0"/>
                                  </p:stCondLst>
                                  <p:childTnLst>
                                    <p:anim calcmode="lin" valueType="num">
                                      <p:cBhvr additive="base">
                                        <p:cTn id="168" dur="2000"/>
                                        <p:tgtEl>
                                          <p:spTgt spid="11"/>
                                        </p:tgtEl>
                                        <p:attrNameLst>
                                          <p:attrName>ppt_x</p:attrName>
                                        </p:attrNameLst>
                                      </p:cBhvr>
                                      <p:tavLst>
                                        <p:tav tm="0">
                                          <p:val>
                                            <p:strVal val="ppt_x"/>
                                          </p:val>
                                        </p:tav>
                                        <p:tav tm="100000">
                                          <p:val>
                                            <p:strVal val="1+ppt_w/2"/>
                                          </p:val>
                                        </p:tav>
                                      </p:tavLst>
                                    </p:anim>
                                    <p:anim calcmode="lin" valueType="num">
                                      <p:cBhvr additive="base">
                                        <p:cTn id="169" dur="2000"/>
                                        <p:tgtEl>
                                          <p:spTgt spid="11"/>
                                        </p:tgtEl>
                                        <p:attrNameLst>
                                          <p:attrName>ppt_y</p:attrName>
                                        </p:attrNameLst>
                                      </p:cBhvr>
                                      <p:tavLst>
                                        <p:tav tm="0">
                                          <p:val>
                                            <p:strVal val="ppt_y"/>
                                          </p:val>
                                        </p:tav>
                                        <p:tav tm="100000">
                                          <p:val>
                                            <p:strVal val="0-ppt_h/2"/>
                                          </p:val>
                                        </p:tav>
                                      </p:tavLst>
                                    </p:anim>
                                    <p:set>
                                      <p:cBhvr>
                                        <p:cTn id="170" dur="1" fill="hold">
                                          <p:stCondLst>
                                            <p:cond delay="1999"/>
                                          </p:stCondLst>
                                        </p:cTn>
                                        <p:tgtEl>
                                          <p:spTgt spid="11"/>
                                        </p:tgtEl>
                                        <p:attrNameLst>
                                          <p:attrName>style.visibility</p:attrName>
                                        </p:attrNameLst>
                                      </p:cBhvr>
                                      <p:to>
                                        <p:strVal val="hidden"/>
                                      </p:to>
                                    </p:set>
                                  </p:childTnLst>
                                </p:cTn>
                              </p:par>
                              <p:par>
                                <p:cTn id="171" presetID="2" presetClass="exit" presetSubtype="3" fill="hold" nodeType="withEffect">
                                  <p:stCondLst>
                                    <p:cond delay="0"/>
                                  </p:stCondLst>
                                  <p:childTnLst>
                                    <p:anim calcmode="lin" valueType="num">
                                      <p:cBhvr additive="base">
                                        <p:cTn id="172" dur="2000"/>
                                        <p:tgtEl>
                                          <p:spTgt spid="13"/>
                                        </p:tgtEl>
                                        <p:attrNameLst>
                                          <p:attrName>ppt_x</p:attrName>
                                        </p:attrNameLst>
                                      </p:cBhvr>
                                      <p:tavLst>
                                        <p:tav tm="0">
                                          <p:val>
                                            <p:strVal val="ppt_x"/>
                                          </p:val>
                                        </p:tav>
                                        <p:tav tm="100000">
                                          <p:val>
                                            <p:strVal val="1+ppt_w/2"/>
                                          </p:val>
                                        </p:tav>
                                      </p:tavLst>
                                    </p:anim>
                                    <p:anim calcmode="lin" valueType="num">
                                      <p:cBhvr additive="base">
                                        <p:cTn id="173" dur="2000"/>
                                        <p:tgtEl>
                                          <p:spTgt spid="13"/>
                                        </p:tgtEl>
                                        <p:attrNameLst>
                                          <p:attrName>ppt_y</p:attrName>
                                        </p:attrNameLst>
                                      </p:cBhvr>
                                      <p:tavLst>
                                        <p:tav tm="0">
                                          <p:val>
                                            <p:strVal val="ppt_y"/>
                                          </p:val>
                                        </p:tav>
                                        <p:tav tm="100000">
                                          <p:val>
                                            <p:strVal val="0-ppt_h/2"/>
                                          </p:val>
                                        </p:tav>
                                      </p:tavLst>
                                    </p:anim>
                                    <p:set>
                                      <p:cBhvr>
                                        <p:cTn id="174" dur="1" fill="hold">
                                          <p:stCondLst>
                                            <p:cond delay="1999"/>
                                          </p:stCondLst>
                                        </p:cTn>
                                        <p:tgtEl>
                                          <p:spTgt spid="13"/>
                                        </p:tgtEl>
                                        <p:attrNameLst>
                                          <p:attrName>style.visibility</p:attrName>
                                        </p:attrNameLst>
                                      </p:cBhvr>
                                      <p:to>
                                        <p:strVal val="hidden"/>
                                      </p:to>
                                    </p:set>
                                  </p:childTnLst>
                                </p:cTn>
                              </p:par>
                              <p:par>
                                <p:cTn id="175" presetID="2" presetClass="exit" presetSubtype="3" fill="hold" nodeType="withEffect">
                                  <p:stCondLst>
                                    <p:cond delay="0"/>
                                  </p:stCondLst>
                                  <p:childTnLst>
                                    <p:anim calcmode="lin" valueType="num">
                                      <p:cBhvr additive="base">
                                        <p:cTn id="176" dur="2000"/>
                                        <p:tgtEl>
                                          <p:spTgt spid="15"/>
                                        </p:tgtEl>
                                        <p:attrNameLst>
                                          <p:attrName>ppt_x</p:attrName>
                                        </p:attrNameLst>
                                      </p:cBhvr>
                                      <p:tavLst>
                                        <p:tav tm="0">
                                          <p:val>
                                            <p:strVal val="ppt_x"/>
                                          </p:val>
                                        </p:tav>
                                        <p:tav tm="100000">
                                          <p:val>
                                            <p:strVal val="1+ppt_w/2"/>
                                          </p:val>
                                        </p:tav>
                                      </p:tavLst>
                                    </p:anim>
                                    <p:anim calcmode="lin" valueType="num">
                                      <p:cBhvr additive="base">
                                        <p:cTn id="177" dur="2000"/>
                                        <p:tgtEl>
                                          <p:spTgt spid="15"/>
                                        </p:tgtEl>
                                        <p:attrNameLst>
                                          <p:attrName>ppt_y</p:attrName>
                                        </p:attrNameLst>
                                      </p:cBhvr>
                                      <p:tavLst>
                                        <p:tav tm="0">
                                          <p:val>
                                            <p:strVal val="ppt_y"/>
                                          </p:val>
                                        </p:tav>
                                        <p:tav tm="100000">
                                          <p:val>
                                            <p:strVal val="0-ppt_h/2"/>
                                          </p:val>
                                        </p:tav>
                                      </p:tavLst>
                                    </p:anim>
                                    <p:set>
                                      <p:cBhvr>
                                        <p:cTn id="178" dur="1" fill="hold">
                                          <p:stCondLst>
                                            <p:cond delay="1999"/>
                                          </p:stCondLst>
                                        </p:cTn>
                                        <p:tgtEl>
                                          <p:spTgt spid="15"/>
                                        </p:tgtEl>
                                        <p:attrNameLst>
                                          <p:attrName>style.visibility</p:attrName>
                                        </p:attrNameLst>
                                      </p:cBhvr>
                                      <p:to>
                                        <p:strVal val="hidden"/>
                                      </p:to>
                                    </p:set>
                                  </p:childTnLst>
                                </p:cTn>
                              </p:par>
                              <p:par>
                                <p:cTn id="179" presetID="2" presetClass="exit" presetSubtype="3" fill="hold" nodeType="withEffect">
                                  <p:stCondLst>
                                    <p:cond delay="0"/>
                                  </p:stCondLst>
                                  <p:childTnLst>
                                    <p:anim calcmode="lin" valueType="num">
                                      <p:cBhvr additive="base">
                                        <p:cTn id="180" dur="2000"/>
                                        <p:tgtEl>
                                          <p:spTgt spid="17"/>
                                        </p:tgtEl>
                                        <p:attrNameLst>
                                          <p:attrName>ppt_x</p:attrName>
                                        </p:attrNameLst>
                                      </p:cBhvr>
                                      <p:tavLst>
                                        <p:tav tm="0">
                                          <p:val>
                                            <p:strVal val="ppt_x"/>
                                          </p:val>
                                        </p:tav>
                                        <p:tav tm="100000">
                                          <p:val>
                                            <p:strVal val="1+ppt_w/2"/>
                                          </p:val>
                                        </p:tav>
                                      </p:tavLst>
                                    </p:anim>
                                    <p:anim calcmode="lin" valueType="num">
                                      <p:cBhvr additive="base">
                                        <p:cTn id="181" dur="2000"/>
                                        <p:tgtEl>
                                          <p:spTgt spid="17"/>
                                        </p:tgtEl>
                                        <p:attrNameLst>
                                          <p:attrName>ppt_y</p:attrName>
                                        </p:attrNameLst>
                                      </p:cBhvr>
                                      <p:tavLst>
                                        <p:tav tm="0">
                                          <p:val>
                                            <p:strVal val="ppt_y"/>
                                          </p:val>
                                        </p:tav>
                                        <p:tav tm="100000">
                                          <p:val>
                                            <p:strVal val="0-ppt_h/2"/>
                                          </p:val>
                                        </p:tav>
                                      </p:tavLst>
                                    </p:anim>
                                    <p:set>
                                      <p:cBhvr>
                                        <p:cTn id="182" dur="1" fill="hold">
                                          <p:stCondLst>
                                            <p:cond delay="1999"/>
                                          </p:stCondLst>
                                        </p:cTn>
                                        <p:tgtEl>
                                          <p:spTgt spid="17"/>
                                        </p:tgtEl>
                                        <p:attrNameLst>
                                          <p:attrName>style.visibility</p:attrName>
                                        </p:attrNameLst>
                                      </p:cBhvr>
                                      <p:to>
                                        <p:strVal val="hidden"/>
                                      </p:to>
                                    </p:set>
                                  </p:childTnLst>
                                </p:cTn>
                              </p:par>
                              <p:par>
                                <p:cTn id="183" presetID="2" presetClass="exit" presetSubtype="3" fill="hold" nodeType="withEffect">
                                  <p:stCondLst>
                                    <p:cond delay="0"/>
                                  </p:stCondLst>
                                  <p:childTnLst>
                                    <p:anim calcmode="lin" valueType="num">
                                      <p:cBhvr additive="base">
                                        <p:cTn id="184" dur="2000"/>
                                        <p:tgtEl>
                                          <p:spTgt spid="19"/>
                                        </p:tgtEl>
                                        <p:attrNameLst>
                                          <p:attrName>ppt_x</p:attrName>
                                        </p:attrNameLst>
                                      </p:cBhvr>
                                      <p:tavLst>
                                        <p:tav tm="0">
                                          <p:val>
                                            <p:strVal val="ppt_x"/>
                                          </p:val>
                                        </p:tav>
                                        <p:tav tm="100000">
                                          <p:val>
                                            <p:strVal val="1+ppt_w/2"/>
                                          </p:val>
                                        </p:tav>
                                      </p:tavLst>
                                    </p:anim>
                                    <p:anim calcmode="lin" valueType="num">
                                      <p:cBhvr additive="base">
                                        <p:cTn id="185" dur="2000"/>
                                        <p:tgtEl>
                                          <p:spTgt spid="19"/>
                                        </p:tgtEl>
                                        <p:attrNameLst>
                                          <p:attrName>ppt_y</p:attrName>
                                        </p:attrNameLst>
                                      </p:cBhvr>
                                      <p:tavLst>
                                        <p:tav tm="0">
                                          <p:val>
                                            <p:strVal val="ppt_y"/>
                                          </p:val>
                                        </p:tav>
                                        <p:tav tm="100000">
                                          <p:val>
                                            <p:strVal val="0-ppt_h/2"/>
                                          </p:val>
                                        </p:tav>
                                      </p:tavLst>
                                    </p:anim>
                                    <p:set>
                                      <p:cBhvr>
                                        <p:cTn id="186" dur="1" fill="hold">
                                          <p:stCondLst>
                                            <p:cond delay="1999"/>
                                          </p:stCondLst>
                                        </p:cTn>
                                        <p:tgtEl>
                                          <p:spTgt spid="19"/>
                                        </p:tgtEl>
                                        <p:attrNameLst>
                                          <p:attrName>style.visibility</p:attrName>
                                        </p:attrNameLst>
                                      </p:cBhvr>
                                      <p:to>
                                        <p:strVal val="hidden"/>
                                      </p:to>
                                    </p:set>
                                  </p:childTnLst>
                                </p:cTn>
                              </p:par>
                              <p:par>
                                <p:cTn id="187" presetID="2" presetClass="exit" presetSubtype="3" fill="hold" nodeType="withEffect">
                                  <p:stCondLst>
                                    <p:cond delay="0"/>
                                  </p:stCondLst>
                                  <p:childTnLst>
                                    <p:anim calcmode="lin" valueType="num">
                                      <p:cBhvr additive="base">
                                        <p:cTn id="188" dur="2000"/>
                                        <p:tgtEl>
                                          <p:spTgt spid="21"/>
                                        </p:tgtEl>
                                        <p:attrNameLst>
                                          <p:attrName>ppt_x</p:attrName>
                                        </p:attrNameLst>
                                      </p:cBhvr>
                                      <p:tavLst>
                                        <p:tav tm="0">
                                          <p:val>
                                            <p:strVal val="ppt_x"/>
                                          </p:val>
                                        </p:tav>
                                        <p:tav tm="100000">
                                          <p:val>
                                            <p:strVal val="1+ppt_w/2"/>
                                          </p:val>
                                        </p:tav>
                                      </p:tavLst>
                                    </p:anim>
                                    <p:anim calcmode="lin" valueType="num">
                                      <p:cBhvr additive="base">
                                        <p:cTn id="189" dur="2000"/>
                                        <p:tgtEl>
                                          <p:spTgt spid="21"/>
                                        </p:tgtEl>
                                        <p:attrNameLst>
                                          <p:attrName>ppt_y</p:attrName>
                                        </p:attrNameLst>
                                      </p:cBhvr>
                                      <p:tavLst>
                                        <p:tav tm="0">
                                          <p:val>
                                            <p:strVal val="ppt_y"/>
                                          </p:val>
                                        </p:tav>
                                        <p:tav tm="100000">
                                          <p:val>
                                            <p:strVal val="0-ppt_h/2"/>
                                          </p:val>
                                        </p:tav>
                                      </p:tavLst>
                                    </p:anim>
                                    <p:set>
                                      <p:cBhvr>
                                        <p:cTn id="190" dur="1" fill="hold">
                                          <p:stCondLst>
                                            <p:cond delay="1999"/>
                                          </p:stCondLst>
                                        </p:cTn>
                                        <p:tgtEl>
                                          <p:spTgt spid="21"/>
                                        </p:tgtEl>
                                        <p:attrNameLst>
                                          <p:attrName>style.visibility</p:attrName>
                                        </p:attrNameLst>
                                      </p:cBhvr>
                                      <p:to>
                                        <p:strVal val="hidden"/>
                                      </p:to>
                                    </p:set>
                                  </p:childTnLst>
                                </p:cTn>
                              </p:par>
                              <p:par>
                                <p:cTn id="191" presetID="2" presetClass="exit" presetSubtype="3" fill="hold" nodeType="withEffect">
                                  <p:stCondLst>
                                    <p:cond delay="0"/>
                                  </p:stCondLst>
                                  <p:childTnLst>
                                    <p:anim calcmode="lin" valueType="num">
                                      <p:cBhvr additive="base">
                                        <p:cTn id="192" dur="2000"/>
                                        <p:tgtEl>
                                          <p:spTgt spid="23"/>
                                        </p:tgtEl>
                                        <p:attrNameLst>
                                          <p:attrName>ppt_x</p:attrName>
                                        </p:attrNameLst>
                                      </p:cBhvr>
                                      <p:tavLst>
                                        <p:tav tm="0">
                                          <p:val>
                                            <p:strVal val="ppt_x"/>
                                          </p:val>
                                        </p:tav>
                                        <p:tav tm="100000">
                                          <p:val>
                                            <p:strVal val="1+ppt_w/2"/>
                                          </p:val>
                                        </p:tav>
                                      </p:tavLst>
                                    </p:anim>
                                    <p:anim calcmode="lin" valueType="num">
                                      <p:cBhvr additive="base">
                                        <p:cTn id="193" dur="2000"/>
                                        <p:tgtEl>
                                          <p:spTgt spid="23"/>
                                        </p:tgtEl>
                                        <p:attrNameLst>
                                          <p:attrName>ppt_y</p:attrName>
                                        </p:attrNameLst>
                                      </p:cBhvr>
                                      <p:tavLst>
                                        <p:tav tm="0">
                                          <p:val>
                                            <p:strVal val="ppt_y"/>
                                          </p:val>
                                        </p:tav>
                                        <p:tav tm="100000">
                                          <p:val>
                                            <p:strVal val="0-ppt_h/2"/>
                                          </p:val>
                                        </p:tav>
                                      </p:tavLst>
                                    </p:anim>
                                    <p:set>
                                      <p:cBhvr>
                                        <p:cTn id="194" dur="1" fill="hold">
                                          <p:stCondLst>
                                            <p:cond delay="1999"/>
                                          </p:stCondLst>
                                        </p:cTn>
                                        <p:tgtEl>
                                          <p:spTgt spid="23"/>
                                        </p:tgtEl>
                                        <p:attrNameLst>
                                          <p:attrName>style.visibility</p:attrName>
                                        </p:attrNameLst>
                                      </p:cBhvr>
                                      <p:to>
                                        <p:strVal val="hidden"/>
                                      </p:to>
                                    </p:set>
                                  </p:childTnLst>
                                </p:cTn>
                              </p:par>
                              <p:par>
                                <p:cTn id="195" presetID="2" presetClass="exit" presetSubtype="12" fill="hold" nodeType="withEffect">
                                  <p:stCondLst>
                                    <p:cond delay="0"/>
                                  </p:stCondLst>
                                  <p:childTnLst>
                                    <p:anim calcmode="lin" valueType="num">
                                      <p:cBhvr additive="base">
                                        <p:cTn id="196" dur="2000"/>
                                        <p:tgtEl>
                                          <p:spTgt spid="6"/>
                                        </p:tgtEl>
                                        <p:attrNameLst>
                                          <p:attrName>ppt_x</p:attrName>
                                        </p:attrNameLst>
                                      </p:cBhvr>
                                      <p:tavLst>
                                        <p:tav tm="0">
                                          <p:val>
                                            <p:strVal val="ppt_x"/>
                                          </p:val>
                                        </p:tav>
                                        <p:tav tm="100000">
                                          <p:val>
                                            <p:strVal val="0-ppt_w/2"/>
                                          </p:val>
                                        </p:tav>
                                      </p:tavLst>
                                    </p:anim>
                                    <p:anim calcmode="lin" valueType="num">
                                      <p:cBhvr additive="base">
                                        <p:cTn id="197" dur="2000"/>
                                        <p:tgtEl>
                                          <p:spTgt spid="6"/>
                                        </p:tgtEl>
                                        <p:attrNameLst>
                                          <p:attrName>ppt_y</p:attrName>
                                        </p:attrNameLst>
                                      </p:cBhvr>
                                      <p:tavLst>
                                        <p:tav tm="0">
                                          <p:val>
                                            <p:strVal val="ppt_y"/>
                                          </p:val>
                                        </p:tav>
                                        <p:tav tm="100000">
                                          <p:val>
                                            <p:strVal val="1+ppt_h/2"/>
                                          </p:val>
                                        </p:tav>
                                      </p:tavLst>
                                    </p:anim>
                                    <p:set>
                                      <p:cBhvr>
                                        <p:cTn id="198" dur="1" fill="hold">
                                          <p:stCondLst>
                                            <p:cond delay="1999"/>
                                          </p:stCondLst>
                                        </p:cTn>
                                        <p:tgtEl>
                                          <p:spTgt spid="6"/>
                                        </p:tgtEl>
                                        <p:attrNameLst>
                                          <p:attrName>style.visibility</p:attrName>
                                        </p:attrNameLst>
                                      </p:cBhvr>
                                      <p:to>
                                        <p:strVal val="hidden"/>
                                      </p:to>
                                    </p:set>
                                  </p:childTnLst>
                                </p:cTn>
                              </p:par>
                              <p:par>
                                <p:cTn id="199" presetID="2" presetClass="exit" presetSubtype="12" fill="hold" nodeType="withEffect">
                                  <p:stCondLst>
                                    <p:cond delay="0"/>
                                  </p:stCondLst>
                                  <p:childTnLst>
                                    <p:anim calcmode="lin" valueType="num">
                                      <p:cBhvr additive="base">
                                        <p:cTn id="200" dur="2000"/>
                                        <p:tgtEl>
                                          <p:spTgt spid="8"/>
                                        </p:tgtEl>
                                        <p:attrNameLst>
                                          <p:attrName>ppt_x</p:attrName>
                                        </p:attrNameLst>
                                      </p:cBhvr>
                                      <p:tavLst>
                                        <p:tav tm="0">
                                          <p:val>
                                            <p:strVal val="ppt_x"/>
                                          </p:val>
                                        </p:tav>
                                        <p:tav tm="100000">
                                          <p:val>
                                            <p:strVal val="0-ppt_w/2"/>
                                          </p:val>
                                        </p:tav>
                                      </p:tavLst>
                                    </p:anim>
                                    <p:anim calcmode="lin" valueType="num">
                                      <p:cBhvr additive="base">
                                        <p:cTn id="201" dur="2000"/>
                                        <p:tgtEl>
                                          <p:spTgt spid="8"/>
                                        </p:tgtEl>
                                        <p:attrNameLst>
                                          <p:attrName>ppt_y</p:attrName>
                                        </p:attrNameLst>
                                      </p:cBhvr>
                                      <p:tavLst>
                                        <p:tav tm="0">
                                          <p:val>
                                            <p:strVal val="ppt_y"/>
                                          </p:val>
                                        </p:tav>
                                        <p:tav tm="100000">
                                          <p:val>
                                            <p:strVal val="1+ppt_h/2"/>
                                          </p:val>
                                        </p:tav>
                                      </p:tavLst>
                                    </p:anim>
                                    <p:set>
                                      <p:cBhvr>
                                        <p:cTn id="202" dur="1" fill="hold">
                                          <p:stCondLst>
                                            <p:cond delay="1999"/>
                                          </p:stCondLst>
                                        </p:cTn>
                                        <p:tgtEl>
                                          <p:spTgt spid="8"/>
                                        </p:tgtEl>
                                        <p:attrNameLst>
                                          <p:attrName>style.visibility</p:attrName>
                                        </p:attrNameLst>
                                      </p:cBhvr>
                                      <p:to>
                                        <p:strVal val="hidden"/>
                                      </p:to>
                                    </p:set>
                                  </p:childTnLst>
                                </p:cTn>
                              </p:par>
                              <p:par>
                                <p:cTn id="203" presetID="2" presetClass="exit" presetSubtype="12" fill="hold" nodeType="withEffect">
                                  <p:stCondLst>
                                    <p:cond delay="0"/>
                                  </p:stCondLst>
                                  <p:childTnLst>
                                    <p:anim calcmode="lin" valueType="num">
                                      <p:cBhvr additive="base">
                                        <p:cTn id="204" dur="2000"/>
                                        <p:tgtEl>
                                          <p:spTgt spid="10"/>
                                        </p:tgtEl>
                                        <p:attrNameLst>
                                          <p:attrName>ppt_x</p:attrName>
                                        </p:attrNameLst>
                                      </p:cBhvr>
                                      <p:tavLst>
                                        <p:tav tm="0">
                                          <p:val>
                                            <p:strVal val="ppt_x"/>
                                          </p:val>
                                        </p:tav>
                                        <p:tav tm="100000">
                                          <p:val>
                                            <p:strVal val="0-ppt_w/2"/>
                                          </p:val>
                                        </p:tav>
                                      </p:tavLst>
                                    </p:anim>
                                    <p:anim calcmode="lin" valueType="num">
                                      <p:cBhvr additive="base">
                                        <p:cTn id="205" dur="2000"/>
                                        <p:tgtEl>
                                          <p:spTgt spid="10"/>
                                        </p:tgtEl>
                                        <p:attrNameLst>
                                          <p:attrName>ppt_y</p:attrName>
                                        </p:attrNameLst>
                                      </p:cBhvr>
                                      <p:tavLst>
                                        <p:tav tm="0">
                                          <p:val>
                                            <p:strVal val="ppt_y"/>
                                          </p:val>
                                        </p:tav>
                                        <p:tav tm="100000">
                                          <p:val>
                                            <p:strVal val="1+ppt_h/2"/>
                                          </p:val>
                                        </p:tav>
                                      </p:tavLst>
                                    </p:anim>
                                    <p:set>
                                      <p:cBhvr>
                                        <p:cTn id="206" dur="1" fill="hold">
                                          <p:stCondLst>
                                            <p:cond delay="1999"/>
                                          </p:stCondLst>
                                        </p:cTn>
                                        <p:tgtEl>
                                          <p:spTgt spid="10"/>
                                        </p:tgtEl>
                                        <p:attrNameLst>
                                          <p:attrName>style.visibility</p:attrName>
                                        </p:attrNameLst>
                                      </p:cBhvr>
                                      <p:to>
                                        <p:strVal val="hidden"/>
                                      </p:to>
                                    </p:set>
                                  </p:childTnLst>
                                </p:cTn>
                              </p:par>
                              <p:par>
                                <p:cTn id="207" presetID="2" presetClass="exit" presetSubtype="12" fill="hold" nodeType="withEffect">
                                  <p:stCondLst>
                                    <p:cond delay="0"/>
                                  </p:stCondLst>
                                  <p:childTnLst>
                                    <p:anim calcmode="lin" valueType="num">
                                      <p:cBhvr additive="base">
                                        <p:cTn id="208" dur="2000"/>
                                        <p:tgtEl>
                                          <p:spTgt spid="12"/>
                                        </p:tgtEl>
                                        <p:attrNameLst>
                                          <p:attrName>ppt_x</p:attrName>
                                        </p:attrNameLst>
                                      </p:cBhvr>
                                      <p:tavLst>
                                        <p:tav tm="0">
                                          <p:val>
                                            <p:strVal val="ppt_x"/>
                                          </p:val>
                                        </p:tav>
                                        <p:tav tm="100000">
                                          <p:val>
                                            <p:strVal val="0-ppt_w/2"/>
                                          </p:val>
                                        </p:tav>
                                      </p:tavLst>
                                    </p:anim>
                                    <p:anim calcmode="lin" valueType="num">
                                      <p:cBhvr additive="base">
                                        <p:cTn id="209" dur="2000"/>
                                        <p:tgtEl>
                                          <p:spTgt spid="12"/>
                                        </p:tgtEl>
                                        <p:attrNameLst>
                                          <p:attrName>ppt_y</p:attrName>
                                        </p:attrNameLst>
                                      </p:cBhvr>
                                      <p:tavLst>
                                        <p:tav tm="0">
                                          <p:val>
                                            <p:strVal val="ppt_y"/>
                                          </p:val>
                                        </p:tav>
                                        <p:tav tm="100000">
                                          <p:val>
                                            <p:strVal val="1+ppt_h/2"/>
                                          </p:val>
                                        </p:tav>
                                      </p:tavLst>
                                    </p:anim>
                                    <p:set>
                                      <p:cBhvr>
                                        <p:cTn id="210" dur="1" fill="hold">
                                          <p:stCondLst>
                                            <p:cond delay="1999"/>
                                          </p:stCondLst>
                                        </p:cTn>
                                        <p:tgtEl>
                                          <p:spTgt spid="12"/>
                                        </p:tgtEl>
                                        <p:attrNameLst>
                                          <p:attrName>style.visibility</p:attrName>
                                        </p:attrNameLst>
                                      </p:cBhvr>
                                      <p:to>
                                        <p:strVal val="hidden"/>
                                      </p:to>
                                    </p:set>
                                  </p:childTnLst>
                                </p:cTn>
                              </p:par>
                              <p:par>
                                <p:cTn id="211" presetID="2" presetClass="exit" presetSubtype="12" fill="hold" nodeType="withEffect">
                                  <p:stCondLst>
                                    <p:cond delay="0"/>
                                  </p:stCondLst>
                                  <p:childTnLst>
                                    <p:anim calcmode="lin" valueType="num">
                                      <p:cBhvr additive="base">
                                        <p:cTn id="212" dur="2000"/>
                                        <p:tgtEl>
                                          <p:spTgt spid="14"/>
                                        </p:tgtEl>
                                        <p:attrNameLst>
                                          <p:attrName>ppt_x</p:attrName>
                                        </p:attrNameLst>
                                      </p:cBhvr>
                                      <p:tavLst>
                                        <p:tav tm="0">
                                          <p:val>
                                            <p:strVal val="ppt_x"/>
                                          </p:val>
                                        </p:tav>
                                        <p:tav tm="100000">
                                          <p:val>
                                            <p:strVal val="0-ppt_w/2"/>
                                          </p:val>
                                        </p:tav>
                                      </p:tavLst>
                                    </p:anim>
                                    <p:anim calcmode="lin" valueType="num">
                                      <p:cBhvr additive="base">
                                        <p:cTn id="213" dur="2000"/>
                                        <p:tgtEl>
                                          <p:spTgt spid="14"/>
                                        </p:tgtEl>
                                        <p:attrNameLst>
                                          <p:attrName>ppt_y</p:attrName>
                                        </p:attrNameLst>
                                      </p:cBhvr>
                                      <p:tavLst>
                                        <p:tav tm="0">
                                          <p:val>
                                            <p:strVal val="ppt_y"/>
                                          </p:val>
                                        </p:tav>
                                        <p:tav tm="100000">
                                          <p:val>
                                            <p:strVal val="1+ppt_h/2"/>
                                          </p:val>
                                        </p:tav>
                                      </p:tavLst>
                                    </p:anim>
                                    <p:set>
                                      <p:cBhvr>
                                        <p:cTn id="214" dur="1" fill="hold">
                                          <p:stCondLst>
                                            <p:cond delay="1999"/>
                                          </p:stCondLst>
                                        </p:cTn>
                                        <p:tgtEl>
                                          <p:spTgt spid="14"/>
                                        </p:tgtEl>
                                        <p:attrNameLst>
                                          <p:attrName>style.visibility</p:attrName>
                                        </p:attrNameLst>
                                      </p:cBhvr>
                                      <p:to>
                                        <p:strVal val="hidden"/>
                                      </p:to>
                                    </p:set>
                                  </p:childTnLst>
                                </p:cTn>
                              </p:par>
                              <p:par>
                                <p:cTn id="215" presetID="2" presetClass="exit" presetSubtype="12" fill="hold" nodeType="withEffect">
                                  <p:stCondLst>
                                    <p:cond delay="0"/>
                                  </p:stCondLst>
                                  <p:childTnLst>
                                    <p:anim calcmode="lin" valueType="num">
                                      <p:cBhvr additive="base">
                                        <p:cTn id="216" dur="2000"/>
                                        <p:tgtEl>
                                          <p:spTgt spid="16"/>
                                        </p:tgtEl>
                                        <p:attrNameLst>
                                          <p:attrName>ppt_x</p:attrName>
                                        </p:attrNameLst>
                                      </p:cBhvr>
                                      <p:tavLst>
                                        <p:tav tm="0">
                                          <p:val>
                                            <p:strVal val="ppt_x"/>
                                          </p:val>
                                        </p:tav>
                                        <p:tav tm="100000">
                                          <p:val>
                                            <p:strVal val="0-ppt_w/2"/>
                                          </p:val>
                                        </p:tav>
                                      </p:tavLst>
                                    </p:anim>
                                    <p:anim calcmode="lin" valueType="num">
                                      <p:cBhvr additive="base">
                                        <p:cTn id="217" dur="2000"/>
                                        <p:tgtEl>
                                          <p:spTgt spid="16"/>
                                        </p:tgtEl>
                                        <p:attrNameLst>
                                          <p:attrName>ppt_y</p:attrName>
                                        </p:attrNameLst>
                                      </p:cBhvr>
                                      <p:tavLst>
                                        <p:tav tm="0">
                                          <p:val>
                                            <p:strVal val="ppt_y"/>
                                          </p:val>
                                        </p:tav>
                                        <p:tav tm="100000">
                                          <p:val>
                                            <p:strVal val="1+ppt_h/2"/>
                                          </p:val>
                                        </p:tav>
                                      </p:tavLst>
                                    </p:anim>
                                    <p:set>
                                      <p:cBhvr>
                                        <p:cTn id="218" dur="1" fill="hold">
                                          <p:stCondLst>
                                            <p:cond delay="1999"/>
                                          </p:stCondLst>
                                        </p:cTn>
                                        <p:tgtEl>
                                          <p:spTgt spid="16"/>
                                        </p:tgtEl>
                                        <p:attrNameLst>
                                          <p:attrName>style.visibility</p:attrName>
                                        </p:attrNameLst>
                                      </p:cBhvr>
                                      <p:to>
                                        <p:strVal val="hidden"/>
                                      </p:to>
                                    </p:set>
                                  </p:childTnLst>
                                </p:cTn>
                              </p:par>
                              <p:par>
                                <p:cTn id="219" presetID="2" presetClass="exit" presetSubtype="12" fill="hold" nodeType="withEffect">
                                  <p:stCondLst>
                                    <p:cond delay="0"/>
                                  </p:stCondLst>
                                  <p:childTnLst>
                                    <p:anim calcmode="lin" valueType="num">
                                      <p:cBhvr additive="base">
                                        <p:cTn id="220" dur="2000"/>
                                        <p:tgtEl>
                                          <p:spTgt spid="18"/>
                                        </p:tgtEl>
                                        <p:attrNameLst>
                                          <p:attrName>ppt_x</p:attrName>
                                        </p:attrNameLst>
                                      </p:cBhvr>
                                      <p:tavLst>
                                        <p:tav tm="0">
                                          <p:val>
                                            <p:strVal val="ppt_x"/>
                                          </p:val>
                                        </p:tav>
                                        <p:tav tm="100000">
                                          <p:val>
                                            <p:strVal val="0-ppt_w/2"/>
                                          </p:val>
                                        </p:tav>
                                      </p:tavLst>
                                    </p:anim>
                                    <p:anim calcmode="lin" valueType="num">
                                      <p:cBhvr additive="base">
                                        <p:cTn id="221" dur="2000"/>
                                        <p:tgtEl>
                                          <p:spTgt spid="18"/>
                                        </p:tgtEl>
                                        <p:attrNameLst>
                                          <p:attrName>ppt_y</p:attrName>
                                        </p:attrNameLst>
                                      </p:cBhvr>
                                      <p:tavLst>
                                        <p:tav tm="0">
                                          <p:val>
                                            <p:strVal val="ppt_y"/>
                                          </p:val>
                                        </p:tav>
                                        <p:tav tm="100000">
                                          <p:val>
                                            <p:strVal val="1+ppt_h/2"/>
                                          </p:val>
                                        </p:tav>
                                      </p:tavLst>
                                    </p:anim>
                                    <p:set>
                                      <p:cBhvr>
                                        <p:cTn id="222" dur="1" fill="hold">
                                          <p:stCondLst>
                                            <p:cond delay="1999"/>
                                          </p:stCondLst>
                                        </p:cTn>
                                        <p:tgtEl>
                                          <p:spTgt spid="18"/>
                                        </p:tgtEl>
                                        <p:attrNameLst>
                                          <p:attrName>style.visibility</p:attrName>
                                        </p:attrNameLst>
                                      </p:cBhvr>
                                      <p:to>
                                        <p:strVal val="hidden"/>
                                      </p:to>
                                    </p:set>
                                  </p:childTnLst>
                                </p:cTn>
                              </p:par>
                              <p:par>
                                <p:cTn id="223" presetID="2" presetClass="exit" presetSubtype="12" fill="hold" nodeType="withEffect">
                                  <p:stCondLst>
                                    <p:cond delay="0"/>
                                  </p:stCondLst>
                                  <p:childTnLst>
                                    <p:anim calcmode="lin" valueType="num">
                                      <p:cBhvr additive="base">
                                        <p:cTn id="224" dur="2000"/>
                                        <p:tgtEl>
                                          <p:spTgt spid="20"/>
                                        </p:tgtEl>
                                        <p:attrNameLst>
                                          <p:attrName>ppt_x</p:attrName>
                                        </p:attrNameLst>
                                      </p:cBhvr>
                                      <p:tavLst>
                                        <p:tav tm="0">
                                          <p:val>
                                            <p:strVal val="ppt_x"/>
                                          </p:val>
                                        </p:tav>
                                        <p:tav tm="100000">
                                          <p:val>
                                            <p:strVal val="0-ppt_w/2"/>
                                          </p:val>
                                        </p:tav>
                                      </p:tavLst>
                                    </p:anim>
                                    <p:anim calcmode="lin" valueType="num">
                                      <p:cBhvr additive="base">
                                        <p:cTn id="225" dur="2000"/>
                                        <p:tgtEl>
                                          <p:spTgt spid="20"/>
                                        </p:tgtEl>
                                        <p:attrNameLst>
                                          <p:attrName>ppt_y</p:attrName>
                                        </p:attrNameLst>
                                      </p:cBhvr>
                                      <p:tavLst>
                                        <p:tav tm="0">
                                          <p:val>
                                            <p:strVal val="ppt_y"/>
                                          </p:val>
                                        </p:tav>
                                        <p:tav tm="100000">
                                          <p:val>
                                            <p:strVal val="1+ppt_h/2"/>
                                          </p:val>
                                        </p:tav>
                                      </p:tavLst>
                                    </p:anim>
                                    <p:set>
                                      <p:cBhvr>
                                        <p:cTn id="226" dur="1" fill="hold">
                                          <p:stCondLst>
                                            <p:cond delay="1999"/>
                                          </p:stCondLst>
                                        </p:cTn>
                                        <p:tgtEl>
                                          <p:spTgt spid="20"/>
                                        </p:tgtEl>
                                        <p:attrNameLst>
                                          <p:attrName>style.visibility</p:attrName>
                                        </p:attrNameLst>
                                      </p:cBhvr>
                                      <p:to>
                                        <p:strVal val="hidden"/>
                                      </p:to>
                                    </p:set>
                                  </p:childTnLst>
                                </p:cTn>
                              </p:par>
                              <p:par>
                                <p:cTn id="227" presetID="2" presetClass="exit" presetSubtype="12" fill="hold" nodeType="withEffect">
                                  <p:stCondLst>
                                    <p:cond delay="0"/>
                                  </p:stCondLst>
                                  <p:childTnLst>
                                    <p:anim calcmode="lin" valueType="num">
                                      <p:cBhvr additive="base">
                                        <p:cTn id="228" dur="2000"/>
                                        <p:tgtEl>
                                          <p:spTgt spid="22"/>
                                        </p:tgtEl>
                                        <p:attrNameLst>
                                          <p:attrName>ppt_x</p:attrName>
                                        </p:attrNameLst>
                                      </p:cBhvr>
                                      <p:tavLst>
                                        <p:tav tm="0">
                                          <p:val>
                                            <p:strVal val="ppt_x"/>
                                          </p:val>
                                        </p:tav>
                                        <p:tav tm="100000">
                                          <p:val>
                                            <p:strVal val="0-ppt_w/2"/>
                                          </p:val>
                                        </p:tav>
                                      </p:tavLst>
                                    </p:anim>
                                    <p:anim calcmode="lin" valueType="num">
                                      <p:cBhvr additive="base">
                                        <p:cTn id="229" dur="2000"/>
                                        <p:tgtEl>
                                          <p:spTgt spid="22"/>
                                        </p:tgtEl>
                                        <p:attrNameLst>
                                          <p:attrName>ppt_y</p:attrName>
                                        </p:attrNameLst>
                                      </p:cBhvr>
                                      <p:tavLst>
                                        <p:tav tm="0">
                                          <p:val>
                                            <p:strVal val="ppt_y"/>
                                          </p:val>
                                        </p:tav>
                                        <p:tav tm="100000">
                                          <p:val>
                                            <p:strVal val="1+ppt_h/2"/>
                                          </p:val>
                                        </p:tav>
                                      </p:tavLst>
                                    </p:anim>
                                    <p:set>
                                      <p:cBhvr>
                                        <p:cTn id="230" dur="1" fill="hold">
                                          <p:stCondLst>
                                            <p:cond delay="1999"/>
                                          </p:stCondLst>
                                        </p:cTn>
                                        <p:tgtEl>
                                          <p:spTgt spid="22"/>
                                        </p:tgtEl>
                                        <p:attrNameLst>
                                          <p:attrName>style.visibility</p:attrName>
                                        </p:attrNameLst>
                                      </p:cBhvr>
                                      <p:to>
                                        <p:strVal val="hidden"/>
                                      </p:to>
                                    </p:set>
                                  </p:childTnLst>
                                </p:cTn>
                              </p:par>
                              <p:par>
                                <p:cTn id="231" presetID="2" presetClass="exit" presetSubtype="12" fill="hold" nodeType="withEffect">
                                  <p:stCondLst>
                                    <p:cond delay="0"/>
                                  </p:stCondLst>
                                  <p:childTnLst>
                                    <p:anim calcmode="lin" valueType="num">
                                      <p:cBhvr additive="base">
                                        <p:cTn id="232" dur="2000"/>
                                        <p:tgtEl>
                                          <p:spTgt spid="24"/>
                                        </p:tgtEl>
                                        <p:attrNameLst>
                                          <p:attrName>ppt_x</p:attrName>
                                        </p:attrNameLst>
                                      </p:cBhvr>
                                      <p:tavLst>
                                        <p:tav tm="0">
                                          <p:val>
                                            <p:strVal val="ppt_x"/>
                                          </p:val>
                                        </p:tav>
                                        <p:tav tm="100000">
                                          <p:val>
                                            <p:strVal val="0-ppt_w/2"/>
                                          </p:val>
                                        </p:tav>
                                      </p:tavLst>
                                    </p:anim>
                                    <p:anim calcmode="lin" valueType="num">
                                      <p:cBhvr additive="base">
                                        <p:cTn id="233" dur="2000"/>
                                        <p:tgtEl>
                                          <p:spTgt spid="24"/>
                                        </p:tgtEl>
                                        <p:attrNameLst>
                                          <p:attrName>ppt_y</p:attrName>
                                        </p:attrNameLst>
                                      </p:cBhvr>
                                      <p:tavLst>
                                        <p:tav tm="0">
                                          <p:val>
                                            <p:strVal val="ppt_y"/>
                                          </p:val>
                                        </p:tav>
                                        <p:tav tm="100000">
                                          <p:val>
                                            <p:strVal val="1+ppt_h/2"/>
                                          </p:val>
                                        </p:tav>
                                      </p:tavLst>
                                    </p:anim>
                                    <p:set>
                                      <p:cBhvr>
                                        <p:cTn id="234" dur="1" fill="hold">
                                          <p:stCondLst>
                                            <p:cond delay="1999"/>
                                          </p:stCondLst>
                                        </p:cTn>
                                        <p:tgtEl>
                                          <p:spTgt spid="24"/>
                                        </p:tgtEl>
                                        <p:attrNameLst>
                                          <p:attrName>style.visibility</p:attrName>
                                        </p:attrNameLst>
                                      </p:cBhvr>
                                      <p:to>
                                        <p:strVal val="hidden"/>
                                      </p:to>
                                    </p:set>
                                  </p:childTnLst>
                                </p:cTn>
                              </p:par>
                              <p:par>
                                <p:cTn id="235" presetID="2" presetClass="exit" presetSubtype="12" fill="hold" nodeType="withEffect">
                                  <p:stCondLst>
                                    <p:cond delay="0"/>
                                  </p:stCondLst>
                                  <p:childTnLst>
                                    <p:anim calcmode="lin" valueType="num">
                                      <p:cBhvr additive="base">
                                        <p:cTn id="236" dur="2000"/>
                                        <p:tgtEl>
                                          <p:spTgt spid="4"/>
                                        </p:tgtEl>
                                        <p:attrNameLst>
                                          <p:attrName>ppt_x</p:attrName>
                                        </p:attrNameLst>
                                      </p:cBhvr>
                                      <p:tavLst>
                                        <p:tav tm="0">
                                          <p:val>
                                            <p:strVal val="ppt_x"/>
                                          </p:val>
                                        </p:tav>
                                        <p:tav tm="100000">
                                          <p:val>
                                            <p:strVal val="0-ppt_w/2"/>
                                          </p:val>
                                        </p:tav>
                                      </p:tavLst>
                                    </p:anim>
                                    <p:anim calcmode="lin" valueType="num">
                                      <p:cBhvr additive="base">
                                        <p:cTn id="237" dur="2000"/>
                                        <p:tgtEl>
                                          <p:spTgt spid="4"/>
                                        </p:tgtEl>
                                        <p:attrNameLst>
                                          <p:attrName>ppt_y</p:attrName>
                                        </p:attrNameLst>
                                      </p:cBhvr>
                                      <p:tavLst>
                                        <p:tav tm="0">
                                          <p:val>
                                            <p:strVal val="ppt_y"/>
                                          </p:val>
                                        </p:tav>
                                        <p:tav tm="100000">
                                          <p:val>
                                            <p:strVal val="1+ppt_h/2"/>
                                          </p:val>
                                        </p:tav>
                                      </p:tavLst>
                                    </p:anim>
                                    <p:set>
                                      <p:cBhvr>
                                        <p:cTn id="238" dur="1" fill="hold">
                                          <p:stCondLst>
                                            <p:cond delay="1999"/>
                                          </p:stCondLst>
                                        </p:cTn>
                                        <p:tgtEl>
                                          <p:spTgt spid="4"/>
                                        </p:tgtEl>
                                        <p:attrNameLst>
                                          <p:attrName>style.visibility</p:attrName>
                                        </p:attrNameLst>
                                      </p:cBhvr>
                                      <p:to>
                                        <p:strVal val="hidden"/>
                                      </p:to>
                                    </p:set>
                                  </p:childTnLst>
                                </p:cTn>
                              </p:par>
                              <p:par>
                                <p:cTn id="239" presetID="3" presetClass="exit" presetSubtype="10" fill="hold" nodeType="withEffect">
                                  <p:stCondLst>
                                    <p:cond delay="0"/>
                                  </p:stCondLst>
                                  <p:childTnLst>
                                    <p:animEffect transition="out" filter="blinds(horizontal)">
                                      <p:cBhvr>
                                        <p:cTn id="240" dur="2000"/>
                                        <p:tgtEl>
                                          <p:spTgt spid="5"/>
                                        </p:tgtEl>
                                      </p:cBhvr>
                                    </p:animEffect>
                                    <p:set>
                                      <p:cBhvr>
                                        <p:cTn id="241" dur="1" fill="hold">
                                          <p:stCondLst>
                                            <p:cond delay="1999"/>
                                          </p:stCondLst>
                                        </p:cTn>
                                        <p:tgtEl>
                                          <p:spTgt spid="5"/>
                                        </p:tgtEl>
                                        <p:attrNameLst>
                                          <p:attrName>style.visibility</p:attrName>
                                        </p:attrNameLst>
                                      </p:cBhvr>
                                      <p:to>
                                        <p:strVal val="hidden"/>
                                      </p:to>
                                    </p:set>
                                  </p:childTnLst>
                                </p:cTn>
                              </p:par>
                              <p:par>
                                <p:cTn id="242" presetID="3" presetClass="exit" presetSubtype="10" fill="hold" nodeType="withEffect">
                                  <p:stCondLst>
                                    <p:cond delay="0"/>
                                  </p:stCondLst>
                                  <p:childTnLst>
                                    <p:animEffect transition="out" filter="blinds(horizontal)">
                                      <p:cBhvr>
                                        <p:cTn id="243" dur="2000"/>
                                        <p:tgtEl>
                                          <p:spTgt spid="7"/>
                                        </p:tgtEl>
                                      </p:cBhvr>
                                    </p:animEffect>
                                    <p:set>
                                      <p:cBhvr>
                                        <p:cTn id="244" dur="1" fill="hold">
                                          <p:stCondLst>
                                            <p:cond delay="1999"/>
                                          </p:stCondLst>
                                        </p:cTn>
                                        <p:tgtEl>
                                          <p:spTgt spid="7"/>
                                        </p:tgtEl>
                                        <p:attrNameLst>
                                          <p:attrName>style.visibility</p:attrName>
                                        </p:attrNameLst>
                                      </p:cBhvr>
                                      <p:to>
                                        <p:strVal val="hidden"/>
                                      </p:to>
                                    </p:set>
                                  </p:childTnLst>
                                </p:cTn>
                              </p:par>
                              <p:par>
                                <p:cTn id="245" presetID="3" presetClass="exit" presetSubtype="10" fill="hold" nodeType="withEffect">
                                  <p:stCondLst>
                                    <p:cond delay="0"/>
                                  </p:stCondLst>
                                  <p:childTnLst>
                                    <p:animEffect transition="out" filter="blinds(horizontal)">
                                      <p:cBhvr>
                                        <p:cTn id="246" dur="2000"/>
                                        <p:tgtEl>
                                          <p:spTgt spid="9"/>
                                        </p:tgtEl>
                                      </p:cBhvr>
                                    </p:animEffect>
                                    <p:set>
                                      <p:cBhvr>
                                        <p:cTn id="247" dur="1" fill="hold">
                                          <p:stCondLst>
                                            <p:cond delay="1999"/>
                                          </p:stCondLst>
                                        </p:cTn>
                                        <p:tgtEl>
                                          <p:spTgt spid="9"/>
                                        </p:tgtEl>
                                        <p:attrNameLst>
                                          <p:attrName>style.visibility</p:attrName>
                                        </p:attrNameLst>
                                      </p:cBhvr>
                                      <p:to>
                                        <p:strVal val="hidden"/>
                                      </p:to>
                                    </p:set>
                                  </p:childTnLst>
                                </p:cTn>
                              </p:par>
                              <p:par>
                                <p:cTn id="248" presetID="3" presetClass="exit" presetSubtype="10" fill="hold" nodeType="withEffect">
                                  <p:stCondLst>
                                    <p:cond delay="0"/>
                                  </p:stCondLst>
                                  <p:childTnLst>
                                    <p:animEffect transition="out" filter="blinds(horizontal)">
                                      <p:cBhvr>
                                        <p:cTn id="249" dur="2000"/>
                                        <p:tgtEl>
                                          <p:spTgt spid="11"/>
                                        </p:tgtEl>
                                      </p:cBhvr>
                                    </p:animEffect>
                                    <p:set>
                                      <p:cBhvr>
                                        <p:cTn id="250" dur="1" fill="hold">
                                          <p:stCondLst>
                                            <p:cond delay="1999"/>
                                          </p:stCondLst>
                                        </p:cTn>
                                        <p:tgtEl>
                                          <p:spTgt spid="11"/>
                                        </p:tgtEl>
                                        <p:attrNameLst>
                                          <p:attrName>style.visibility</p:attrName>
                                        </p:attrNameLst>
                                      </p:cBhvr>
                                      <p:to>
                                        <p:strVal val="hidden"/>
                                      </p:to>
                                    </p:set>
                                  </p:childTnLst>
                                </p:cTn>
                              </p:par>
                              <p:par>
                                <p:cTn id="251" presetID="3" presetClass="exit" presetSubtype="10" fill="hold" nodeType="withEffect">
                                  <p:stCondLst>
                                    <p:cond delay="0"/>
                                  </p:stCondLst>
                                  <p:childTnLst>
                                    <p:animEffect transition="out" filter="blinds(horizontal)">
                                      <p:cBhvr>
                                        <p:cTn id="252" dur="2000"/>
                                        <p:tgtEl>
                                          <p:spTgt spid="13"/>
                                        </p:tgtEl>
                                      </p:cBhvr>
                                    </p:animEffect>
                                    <p:set>
                                      <p:cBhvr>
                                        <p:cTn id="253" dur="1" fill="hold">
                                          <p:stCondLst>
                                            <p:cond delay="1999"/>
                                          </p:stCondLst>
                                        </p:cTn>
                                        <p:tgtEl>
                                          <p:spTgt spid="13"/>
                                        </p:tgtEl>
                                        <p:attrNameLst>
                                          <p:attrName>style.visibility</p:attrName>
                                        </p:attrNameLst>
                                      </p:cBhvr>
                                      <p:to>
                                        <p:strVal val="hidden"/>
                                      </p:to>
                                    </p:set>
                                  </p:childTnLst>
                                </p:cTn>
                              </p:par>
                              <p:par>
                                <p:cTn id="254" presetID="3" presetClass="exit" presetSubtype="10" fill="hold" nodeType="withEffect">
                                  <p:stCondLst>
                                    <p:cond delay="0"/>
                                  </p:stCondLst>
                                  <p:childTnLst>
                                    <p:animEffect transition="out" filter="blinds(horizontal)">
                                      <p:cBhvr>
                                        <p:cTn id="255" dur="2000"/>
                                        <p:tgtEl>
                                          <p:spTgt spid="15"/>
                                        </p:tgtEl>
                                      </p:cBhvr>
                                    </p:animEffect>
                                    <p:set>
                                      <p:cBhvr>
                                        <p:cTn id="256" dur="1" fill="hold">
                                          <p:stCondLst>
                                            <p:cond delay="1999"/>
                                          </p:stCondLst>
                                        </p:cTn>
                                        <p:tgtEl>
                                          <p:spTgt spid="15"/>
                                        </p:tgtEl>
                                        <p:attrNameLst>
                                          <p:attrName>style.visibility</p:attrName>
                                        </p:attrNameLst>
                                      </p:cBhvr>
                                      <p:to>
                                        <p:strVal val="hidden"/>
                                      </p:to>
                                    </p:set>
                                  </p:childTnLst>
                                </p:cTn>
                              </p:par>
                              <p:par>
                                <p:cTn id="257" presetID="3" presetClass="exit" presetSubtype="10" fill="hold" nodeType="withEffect">
                                  <p:stCondLst>
                                    <p:cond delay="0"/>
                                  </p:stCondLst>
                                  <p:childTnLst>
                                    <p:animEffect transition="out" filter="blinds(horizontal)">
                                      <p:cBhvr>
                                        <p:cTn id="258" dur="2000"/>
                                        <p:tgtEl>
                                          <p:spTgt spid="17"/>
                                        </p:tgtEl>
                                      </p:cBhvr>
                                    </p:animEffect>
                                    <p:set>
                                      <p:cBhvr>
                                        <p:cTn id="259" dur="1" fill="hold">
                                          <p:stCondLst>
                                            <p:cond delay="1999"/>
                                          </p:stCondLst>
                                        </p:cTn>
                                        <p:tgtEl>
                                          <p:spTgt spid="17"/>
                                        </p:tgtEl>
                                        <p:attrNameLst>
                                          <p:attrName>style.visibility</p:attrName>
                                        </p:attrNameLst>
                                      </p:cBhvr>
                                      <p:to>
                                        <p:strVal val="hidden"/>
                                      </p:to>
                                    </p:set>
                                  </p:childTnLst>
                                </p:cTn>
                              </p:par>
                              <p:par>
                                <p:cTn id="260" presetID="3" presetClass="exit" presetSubtype="10" fill="hold" nodeType="withEffect">
                                  <p:stCondLst>
                                    <p:cond delay="0"/>
                                  </p:stCondLst>
                                  <p:childTnLst>
                                    <p:animEffect transition="out" filter="blinds(horizontal)">
                                      <p:cBhvr>
                                        <p:cTn id="261" dur="2000"/>
                                        <p:tgtEl>
                                          <p:spTgt spid="19"/>
                                        </p:tgtEl>
                                      </p:cBhvr>
                                    </p:animEffect>
                                    <p:set>
                                      <p:cBhvr>
                                        <p:cTn id="262" dur="1" fill="hold">
                                          <p:stCondLst>
                                            <p:cond delay="1999"/>
                                          </p:stCondLst>
                                        </p:cTn>
                                        <p:tgtEl>
                                          <p:spTgt spid="19"/>
                                        </p:tgtEl>
                                        <p:attrNameLst>
                                          <p:attrName>style.visibility</p:attrName>
                                        </p:attrNameLst>
                                      </p:cBhvr>
                                      <p:to>
                                        <p:strVal val="hidden"/>
                                      </p:to>
                                    </p:set>
                                  </p:childTnLst>
                                </p:cTn>
                              </p:par>
                              <p:par>
                                <p:cTn id="263" presetID="3" presetClass="exit" presetSubtype="10" fill="hold" nodeType="withEffect">
                                  <p:stCondLst>
                                    <p:cond delay="0"/>
                                  </p:stCondLst>
                                  <p:childTnLst>
                                    <p:animEffect transition="out" filter="blinds(horizontal)">
                                      <p:cBhvr>
                                        <p:cTn id="264" dur="2000"/>
                                        <p:tgtEl>
                                          <p:spTgt spid="21"/>
                                        </p:tgtEl>
                                      </p:cBhvr>
                                    </p:animEffect>
                                    <p:set>
                                      <p:cBhvr>
                                        <p:cTn id="265" dur="1" fill="hold">
                                          <p:stCondLst>
                                            <p:cond delay="1999"/>
                                          </p:stCondLst>
                                        </p:cTn>
                                        <p:tgtEl>
                                          <p:spTgt spid="21"/>
                                        </p:tgtEl>
                                        <p:attrNameLst>
                                          <p:attrName>style.visibility</p:attrName>
                                        </p:attrNameLst>
                                      </p:cBhvr>
                                      <p:to>
                                        <p:strVal val="hidden"/>
                                      </p:to>
                                    </p:set>
                                  </p:childTnLst>
                                </p:cTn>
                              </p:par>
                              <p:par>
                                <p:cTn id="266" presetID="3" presetClass="exit" presetSubtype="10" fill="hold" nodeType="withEffect">
                                  <p:stCondLst>
                                    <p:cond delay="0"/>
                                  </p:stCondLst>
                                  <p:childTnLst>
                                    <p:animEffect transition="out" filter="blinds(horizontal)">
                                      <p:cBhvr>
                                        <p:cTn id="267" dur="2000"/>
                                        <p:tgtEl>
                                          <p:spTgt spid="23"/>
                                        </p:tgtEl>
                                      </p:cBhvr>
                                    </p:animEffect>
                                    <p:set>
                                      <p:cBhvr>
                                        <p:cTn id="268" dur="1" fill="hold">
                                          <p:stCondLst>
                                            <p:cond delay="1999"/>
                                          </p:stCondLst>
                                        </p:cTn>
                                        <p:tgtEl>
                                          <p:spTgt spid="23"/>
                                        </p:tgtEl>
                                        <p:attrNameLst>
                                          <p:attrName>style.visibility</p:attrName>
                                        </p:attrNameLst>
                                      </p:cBhvr>
                                      <p:to>
                                        <p:strVal val="hidden"/>
                                      </p:to>
                                    </p:set>
                                  </p:childTnLst>
                                </p:cTn>
                              </p:par>
                              <p:par>
                                <p:cTn id="269" presetID="3" presetClass="exit" presetSubtype="10" fill="hold" nodeType="withEffect">
                                  <p:stCondLst>
                                    <p:cond delay="0"/>
                                  </p:stCondLst>
                                  <p:childTnLst>
                                    <p:animEffect transition="out" filter="blinds(horizontal)">
                                      <p:cBhvr>
                                        <p:cTn id="270" dur="2000"/>
                                        <p:tgtEl>
                                          <p:spTgt spid="6"/>
                                        </p:tgtEl>
                                      </p:cBhvr>
                                    </p:animEffect>
                                    <p:set>
                                      <p:cBhvr>
                                        <p:cTn id="271" dur="1" fill="hold">
                                          <p:stCondLst>
                                            <p:cond delay="1999"/>
                                          </p:stCondLst>
                                        </p:cTn>
                                        <p:tgtEl>
                                          <p:spTgt spid="6"/>
                                        </p:tgtEl>
                                        <p:attrNameLst>
                                          <p:attrName>style.visibility</p:attrName>
                                        </p:attrNameLst>
                                      </p:cBhvr>
                                      <p:to>
                                        <p:strVal val="hidden"/>
                                      </p:to>
                                    </p:set>
                                  </p:childTnLst>
                                </p:cTn>
                              </p:par>
                              <p:par>
                                <p:cTn id="272" presetID="3" presetClass="exit" presetSubtype="10" fill="hold" nodeType="withEffect">
                                  <p:stCondLst>
                                    <p:cond delay="0"/>
                                  </p:stCondLst>
                                  <p:childTnLst>
                                    <p:animEffect transition="out" filter="blinds(horizontal)">
                                      <p:cBhvr>
                                        <p:cTn id="273" dur="2000"/>
                                        <p:tgtEl>
                                          <p:spTgt spid="8"/>
                                        </p:tgtEl>
                                      </p:cBhvr>
                                    </p:animEffect>
                                    <p:set>
                                      <p:cBhvr>
                                        <p:cTn id="274" dur="1" fill="hold">
                                          <p:stCondLst>
                                            <p:cond delay="1999"/>
                                          </p:stCondLst>
                                        </p:cTn>
                                        <p:tgtEl>
                                          <p:spTgt spid="8"/>
                                        </p:tgtEl>
                                        <p:attrNameLst>
                                          <p:attrName>style.visibility</p:attrName>
                                        </p:attrNameLst>
                                      </p:cBhvr>
                                      <p:to>
                                        <p:strVal val="hidden"/>
                                      </p:to>
                                    </p:set>
                                  </p:childTnLst>
                                </p:cTn>
                              </p:par>
                              <p:par>
                                <p:cTn id="275" presetID="3" presetClass="exit" presetSubtype="10" fill="hold" nodeType="withEffect">
                                  <p:stCondLst>
                                    <p:cond delay="0"/>
                                  </p:stCondLst>
                                  <p:childTnLst>
                                    <p:animEffect transition="out" filter="blinds(horizontal)">
                                      <p:cBhvr>
                                        <p:cTn id="276" dur="2000"/>
                                        <p:tgtEl>
                                          <p:spTgt spid="10"/>
                                        </p:tgtEl>
                                      </p:cBhvr>
                                    </p:animEffect>
                                    <p:set>
                                      <p:cBhvr>
                                        <p:cTn id="277" dur="1" fill="hold">
                                          <p:stCondLst>
                                            <p:cond delay="1999"/>
                                          </p:stCondLst>
                                        </p:cTn>
                                        <p:tgtEl>
                                          <p:spTgt spid="10"/>
                                        </p:tgtEl>
                                        <p:attrNameLst>
                                          <p:attrName>style.visibility</p:attrName>
                                        </p:attrNameLst>
                                      </p:cBhvr>
                                      <p:to>
                                        <p:strVal val="hidden"/>
                                      </p:to>
                                    </p:set>
                                  </p:childTnLst>
                                </p:cTn>
                              </p:par>
                              <p:par>
                                <p:cTn id="278" presetID="3" presetClass="exit" presetSubtype="10" fill="hold" nodeType="withEffect">
                                  <p:stCondLst>
                                    <p:cond delay="0"/>
                                  </p:stCondLst>
                                  <p:childTnLst>
                                    <p:animEffect transition="out" filter="blinds(horizontal)">
                                      <p:cBhvr>
                                        <p:cTn id="279" dur="2000"/>
                                        <p:tgtEl>
                                          <p:spTgt spid="12"/>
                                        </p:tgtEl>
                                      </p:cBhvr>
                                    </p:animEffect>
                                    <p:set>
                                      <p:cBhvr>
                                        <p:cTn id="280" dur="1" fill="hold">
                                          <p:stCondLst>
                                            <p:cond delay="1999"/>
                                          </p:stCondLst>
                                        </p:cTn>
                                        <p:tgtEl>
                                          <p:spTgt spid="12"/>
                                        </p:tgtEl>
                                        <p:attrNameLst>
                                          <p:attrName>style.visibility</p:attrName>
                                        </p:attrNameLst>
                                      </p:cBhvr>
                                      <p:to>
                                        <p:strVal val="hidden"/>
                                      </p:to>
                                    </p:set>
                                  </p:childTnLst>
                                </p:cTn>
                              </p:par>
                              <p:par>
                                <p:cTn id="281" presetID="3" presetClass="exit" presetSubtype="10" fill="hold" nodeType="withEffect">
                                  <p:stCondLst>
                                    <p:cond delay="0"/>
                                  </p:stCondLst>
                                  <p:childTnLst>
                                    <p:animEffect transition="out" filter="blinds(horizontal)">
                                      <p:cBhvr>
                                        <p:cTn id="282" dur="2000"/>
                                        <p:tgtEl>
                                          <p:spTgt spid="14"/>
                                        </p:tgtEl>
                                      </p:cBhvr>
                                    </p:animEffect>
                                    <p:set>
                                      <p:cBhvr>
                                        <p:cTn id="283" dur="1" fill="hold">
                                          <p:stCondLst>
                                            <p:cond delay="1999"/>
                                          </p:stCondLst>
                                        </p:cTn>
                                        <p:tgtEl>
                                          <p:spTgt spid="14"/>
                                        </p:tgtEl>
                                        <p:attrNameLst>
                                          <p:attrName>style.visibility</p:attrName>
                                        </p:attrNameLst>
                                      </p:cBhvr>
                                      <p:to>
                                        <p:strVal val="hidden"/>
                                      </p:to>
                                    </p:set>
                                  </p:childTnLst>
                                </p:cTn>
                              </p:par>
                              <p:par>
                                <p:cTn id="284" presetID="3" presetClass="exit" presetSubtype="10" fill="hold" nodeType="withEffect">
                                  <p:stCondLst>
                                    <p:cond delay="0"/>
                                  </p:stCondLst>
                                  <p:childTnLst>
                                    <p:animEffect transition="out" filter="blinds(horizontal)">
                                      <p:cBhvr>
                                        <p:cTn id="285" dur="2000"/>
                                        <p:tgtEl>
                                          <p:spTgt spid="16"/>
                                        </p:tgtEl>
                                      </p:cBhvr>
                                    </p:animEffect>
                                    <p:set>
                                      <p:cBhvr>
                                        <p:cTn id="286" dur="1" fill="hold">
                                          <p:stCondLst>
                                            <p:cond delay="1999"/>
                                          </p:stCondLst>
                                        </p:cTn>
                                        <p:tgtEl>
                                          <p:spTgt spid="16"/>
                                        </p:tgtEl>
                                        <p:attrNameLst>
                                          <p:attrName>style.visibility</p:attrName>
                                        </p:attrNameLst>
                                      </p:cBhvr>
                                      <p:to>
                                        <p:strVal val="hidden"/>
                                      </p:to>
                                    </p:set>
                                  </p:childTnLst>
                                </p:cTn>
                              </p:par>
                              <p:par>
                                <p:cTn id="287" presetID="3" presetClass="exit" presetSubtype="10" fill="hold" nodeType="withEffect">
                                  <p:stCondLst>
                                    <p:cond delay="0"/>
                                  </p:stCondLst>
                                  <p:childTnLst>
                                    <p:animEffect transition="out" filter="blinds(horizontal)">
                                      <p:cBhvr>
                                        <p:cTn id="288" dur="2000"/>
                                        <p:tgtEl>
                                          <p:spTgt spid="18"/>
                                        </p:tgtEl>
                                      </p:cBhvr>
                                    </p:animEffect>
                                    <p:set>
                                      <p:cBhvr>
                                        <p:cTn id="289" dur="1" fill="hold">
                                          <p:stCondLst>
                                            <p:cond delay="1999"/>
                                          </p:stCondLst>
                                        </p:cTn>
                                        <p:tgtEl>
                                          <p:spTgt spid="18"/>
                                        </p:tgtEl>
                                        <p:attrNameLst>
                                          <p:attrName>style.visibility</p:attrName>
                                        </p:attrNameLst>
                                      </p:cBhvr>
                                      <p:to>
                                        <p:strVal val="hidden"/>
                                      </p:to>
                                    </p:set>
                                  </p:childTnLst>
                                </p:cTn>
                              </p:par>
                              <p:par>
                                <p:cTn id="290" presetID="3" presetClass="exit" presetSubtype="10" fill="hold" nodeType="withEffect">
                                  <p:stCondLst>
                                    <p:cond delay="0"/>
                                  </p:stCondLst>
                                  <p:childTnLst>
                                    <p:animEffect transition="out" filter="blinds(horizontal)">
                                      <p:cBhvr>
                                        <p:cTn id="291" dur="2000"/>
                                        <p:tgtEl>
                                          <p:spTgt spid="20"/>
                                        </p:tgtEl>
                                      </p:cBhvr>
                                    </p:animEffect>
                                    <p:set>
                                      <p:cBhvr>
                                        <p:cTn id="292" dur="1" fill="hold">
                                          <p:stCondLst>
                                            <p:cond delay="1999"/>
                                          </p:stCondLst>
                                        </p:cTn>
                                        <p:tgtEl>
                                          <p:spTgt spid="20"/>
                                        </p:tgtEl>
                                        <p:attrNameLst>
                                          <p:attrName>style.visibility</p:attrName>
                                        </p:attrNameLst>
                                      </p:cBhvr>
                                      <p:to>
                                        <p:strVal val="hidden"/>
                                      </p:to>
                                    </p:set>
                                  </p:childTnLst>
                                </p:cTn>
                              </p:par>
                              <p:par>
                                <p:cTn id="293" presetID="3" presetClass="exit" presetSubtype="10" fill="hold" nodeType="withEffect">
                                  <p:stCondLst>
                                    <p:cond delay="0"/>
                                  </p:stCondLst>
                                  <p:childTnLst>
                                    <p:animEffect transition="out" filter="blinds(horizontal)">
                                      <p:cBhvr>
                                        <p:cTn id="294" dur="2000"/>
                                        <p:tgtEl>
                                          <p:spTgt spid="22"/>
                                        </p:tgtEl>
                                      </p:cBhvr>
                                    </p:animEffect>
                                    <p:set>
                                      <p:cBhvr>
                                        <p:cTn id="295" dur="1" fill="hold">
                                          <p:stCondLst>
                                            <p:cond delay="1999"/>
                                          </p:stCondLst>
                                        </p:cTn>
                                        <p:tgtEl>
                                          <p:spTgt spid="22"/>
                                        </p:tgtEl>
                                        <p:attrNameLst>
                                          <p:attrName>style.visibility</p:attrName>
                                        </p:attrNameLst>
                                      </p:cBhvr>
                                      <p:to>
                                        <p:strVal val="hidden"/>
                                      </p:to>
                                    </p:set>
                                  </p:childTnLst>
                                </p:cTn>
                              </p:par>
                              <p:par>
                                <p:cTn id="296" presetID="3" presetClass="exit" presetSubtype="10" fill="hold" nodeType="withEffect">
                                  <p:stCondLst>
                                    <p:cond delay="0"/>
                                  </p:stCondLst>
                                  <p:childTnLst>
                                    <p:animEffect transition="out" filter="blinds(horizontal)">
                                      <p:cBhvr>
                                        <p:cTn id="297" dur="2000"/>
                                        <p:tgtEl>
                                          <p:spTgt spid="24"/>
                                        </p:tgtEl>
                                      </p:cBhvr>
                                    </p:animEffect>
                                    <p:set>
                                      <p:cBhvr>
                                        <p:cTn id="298" dur="1" fill="hold">
                                          <p:stCondLst>
                                            <p:cond delay="1999"/>
                                          </p:stCondLst>
                                        </p:cTn>
                                        <p:tgtEl>
                                          <p:spTgt spid="24"/>
                                        </p:tgtEl>
                                        <p:attrNameLst>
                                          <p:attrName>style.visibility</p:attrName>
                                        </p:attrNameLst>
                                      </p:cBhvr>
                                      <p:to>
                                        <p:strVal val="hidden"/>
                                      </p:to>
                                    </p:set>
                                  </p:childTnLst>
                                </p:cTn>
                              </p:par>
                              <p:par>
                                <p:cTn id="299" presetID="3" presetClass="exit" presetSubtype="10" fill="hold" nodeType="withEffect">
                                  <p:stCondLst>
                                    <p:cond delay="0"/>
                                  </p:stCondLst>
                                  <p:childTnLst>
                                    <p:animEffect transition="out" filter="blinds(horizontal)">
                                      <p:cBhvr>
                                        <p:cTn id="300" dur="2000"/>
                                        <p:tgtEl>
                                          <p:spTgt spid="4"/>
                                        </p:tgtEl>
                                      </p:cBhvr>
                                    </p:animEffect>
                                    <p:set>
                                      <p:cBhvr>
                                        <p:cTn id="301" dur="1" fill="hold">
                                          <p:stCondLst>
                                            <p:cond delay="1999"/>
                                          </p:stCondLst>
                                        </p:cTn>
                                        <p:tgtEl>
                                          <p:spTgt spid="4"/>
                                        </p:tgtEl>
                                        <p:attrNameLst>
                                          <p:attrName>style.visibility</p:attrName>
                                        </p:attrNameLst>
                                      </p:cBhvr>
                                      <p:to>
                                        <p:strVal val="hidden"/>
                                      </p:to>
                                    </p:set>
                                  </p:childTnLst>
                                </p:cTn>
                              </p:par>
                              <p:par>
                                <p:cTn id="302" presetID="23" presetClass="entr" presetSubtype="272" fill="hold" nodeType="withEffect">
                                  <p:stCondLst>
                                    <p:cond delay="0"/>
                                  </p:stCondLst>
                                  <p:childTnLst>
                                    <p:set>
                                      <p:cBhvr>
                                        <p:cTn id="303" dur="1" fill="hold">
                                          <p:stCondLst>
                                            <p:cond delay="0"/>
                                          </p:stCondLst>
                                        </p:cTn>
                                        <p:tgtEl>
                                          <p:spTgt spid="2"/>
                                        </p:tgtEl>
                                        <p:attrNameLst>
                                          <p:attrName>style.visibility</p:attrName>
                                        </p:attrNameLst>
                                      </p:cBhvr>
                                      <p:to>
                                        <p:strVal val="visible"/>
                                      </p:to>
                                    </p:set>
                                    <p:anim calcmode="lin" valueType="num">
                                      <p:cBhvr>
                                        <p:cTn id="304" dur="2000" fill="hold"/>
                                        <p:tgtEl>
                                          <p:spTgt spid="2"/>
                                        </p:tgtEl>
                                        <p:attrNameLst>
                                          <p:attrName>ppt_w</p:attrName>
                                        </p:attrNameLst>
                                      </p:cBhvr>
                                      <p:tavLst>
                                        <p:tav tm="0">
                                          <p:val>
                                            <p:strVal val="2/3*#ppt_w"/>
                                          </p:val>
                                        </p:tav>
                                        <p:tav tm="100000">
                                          <p:val>
                                            <p:strVal val="#ppt_w"/>
                                          </p:val>
                                        </p:tav>
                                      </p:tavLst>
                                    </p:anim>
                                    <p:anim calcmode="lin" valueType="num">
                                      <p:cBhvr>
                                        <p:cTn id="305" dur="2000" fill="hold"/>
                                        <p:tgtEl>
                                          <p:spTgt spid="2"/>
                                        </p:tgtEl>
                                        <p:attrNameLst>
                                          <p:attrName>ppt_h</p:attrName>
                                        </p:attrNameLst>
                                      </p:cBhvr>
                                      <p:tavLst>
                                        <p:tav tm="0">
                                          <p:val>
                                            <p:strVal val="2/3*#ppt_h"/>
                                          </p:val>
                                        </p:tav>
                                        <p:tav tm="100000">
                                          <p:val>
                                            <p:strVal val="#ppt_h"/>
                                          </p:val>
                                        </p:tav>
                                      </p:tavLst>
                                    </p:anim>
                                  </p:childTnLst>
                                </p:cTn>
                              </p:par>
                              <p:par>
                                <p:cTn id="306" presetID="8" presetClass="entr" presetSubtype="32" fill="hold" nodeType="withEffect">
                                  <p:stCondLst>
                                    <p:cond delay="0"/>
                                  </p:stCondLst>
                                  <p:childTnLst>
                                    <p:set>
                                      <p:cBhvr>
                                        <p:cTn id="307" dur="1" fill="hold">
                                          <p:stCondLst>
                                            <p:cond delay="0"/>
                                          </p:stCondLst>
                                        </p:cTn>
                                        <p:tgtEl>
                                          <p:spTgt spid="2"/>
                                        </p:tgtEl>
                                        <p:attrNameLst>
                                          <p:attrName>style.visibility</p:attrName>
                                        </p:attrNameLst>
                                      </p:cBhvr>
                                      <p:to>
                                        <p:strVal val="visible"/>
                                      </p:to>
                                    </p:set>
                                    <p:animEffect transition="in" filter="diamond(out)">
                                      <p:cBhvr>
                                        <p:cTn id="3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B56C9"/>
            </a:gs>
            <a:gs pos="17999">
              <a:srgbClr val="99CCFF"/>
            </a:gs>
            <a:gs pos="36000">
              <a:srgbClr val="9966FF"/>
            </a:gs>
            <a:gs pos="61000">
              <a:srgbClr val="CC99FF"/>
            </a:gs>
            <a:gs pos="82001">
              <a:srgbClr val="99CCFF"/>
            </a:gs>
            <a:gs pos="100000">
              <a:srgbClr val="CCCCF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tsyj.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6_rpw04-idwNV70sVynuQ5buavA.png"/>
          <p:cNvPicPr>
            <a:picLocks noChangeAspect="1"/>
          </p:cNvPicPr>
          <p:nvPr/>
        </p:nvPicPr>
        <p:blipFill>
          <a:blip r:embed="rId3">
            <a:duotone>
              <a:prstClr val="black"/>
              <a:schemeClr val="accent4">
                <a:tint val="45000"/>
                <a:satMod val="400000"/>
              </a:schemeClr>
            </a:duotone>
            <a:lum contrast="40000"/>
          </a:blip>
          <a:stretch>
            <a:fillRect/>
          </a:stretch>
        </p:blipFill>
        <p:spPr>
          <a:xfrm>
            <a:off x="2071670" y="0"/>
            <a:ext cx="5147805" cy="5139239"/>
          </a:xfrm>
          <a:prstGeom prst="rect">
            <a:avLst/>
          </a:prstGeom>
        </p:spPr>
      </p:pic>
      <p:pic>
        <p:nvPicPr>
          <p:cNvPr id="4" name="3 Imagen" descr="6_rpw04-idwNV70sVynuQ5buavA.png"/>
          <p:cNvPicPr>
            <a:picLocks noChangeAspect="1"/>
          </p:cNvPicPr>
          <p:nvPr/>
        </p:nvPicPr>
        <p:blipFill>
          <a:blip r:embed="rId3">
            <a:duotone>
              <a:prstClr val="black"/>
              <a:schemeClr val="accent4">
                <a:tint val="45000"/>
                <a:satMod val="400000"/>
              </a:schemeClr>
            </a:duotone>
            <a:lum contrast="40000"/>
          </a:blip>
          <a:stretch>
            <a:fillRect/>
          </a:stretch>
        </p:blipFill>
        <p:spPr>
          <a:xfrm>
            <a:off x="2071670" y="4261"/>
            <a:ext cx="5147805" cy="5139239"/>
          </a:xfrm>
          <a:prstGeom prst="rect">
            <a:avLst/>
          </a:prstGeom>
        </p:spPr>
      </p:pic>
      <p:sp>
        <p:nvSpPr>
          <p:cNvPr id="5" name="4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vatba31.png"/>
          <p:cNvPicPr>
            <a:picLocks noChangeAspect="1"/>
          </p:cNvPicPr>
          <p:nvPr/>
        </p:nvPicPr>
        <p:blipFill>
          <a:blip r:embed="rId2"/>
          <a:stretch>
            <a:fillRect/>
          </a:stretch>
        </p:blipFill>
        <p:spPr>
          <a:xfrm>
            <a:off x="0" y="0"/>
            <a:ext cx="9143999" cy="5143500"/>
          </a:xfrm>
          <a:prstGeom prst="rect">
            <a:avLst/>
          </a:prstGeom>
        </p:spPr>
      </p:pic>
      <p:sp>
        <p:nvSpPr>
          <p:cNvPr id="4" name="3 CuadroTexto"/>
          <p:cNvSpPr txBox="1"/>
          <p:nvPr/>
        </p:nvSpPr>
        <p:spPr>
          <a:xfrm>
            <a:off x="2000232" y="1000114"/>
            <a:ext cx="5072098" cy="3970318"/>
          </a:xfrm>
          <a:prstGeom prst="rect">
            <a:avLst/>
          </a:prstGeom>
          <a:noFill/>
        </p:spPr>
        <p:txBody>
          <a:bodyPr wrap="square" rtlCol="0">
            <a:spAutoFit/>
          </a:bodyPr>
          <a:lstStyle/>
          <a:p>
            <a:pPr algn="ctr" fontAlgn="base"/>
            <a:r>
              <a:rPr lang="es-PE" dirty="0" smtClean="0">
                <a:solidFill>
                  <a:schemeClr val="tx1">
                    <a:lumMod val="85000"/>
                  </a:schemeClr>
                </a:solidFill>
                <a:effectLst>
                  <a:outerShdw blurRad="38100" dist="38100" dir="2700000" algn="tl">
                    <a:srgbClr val="000000">
                      <a:alpha val="43137"/>
                    </a:srgbClr>
                  </a:outerShdw>
                </a:effectLst>
              </a:rPr>
              <a:t>Cuando nos enfrascamos en emociones negativas, todo a nuestro alrededor se va truncando, las cosas se complican y de alguna manera dejamos que estas emociones y pensamientos se filtren en nuestra vida, cuando simplemente podemos mantener un camino despejado si partimos de una buena actitud.</a:t>
            </a:r>
          </a:p>
          <a:p>
            <a:pPr algn="ctr" fontAlgn="base"/>
            <a:r>
              <a:rPr lang="es-PE" dirty="0" smtClean="0">
                <a:solidFill>
                  <a:schemeClr val="tx1">
                    <a:lumMod val="85000"/>
                  </a:schemeClr>
                </a:solidFill>
                <a:effectLst>
                  <a:outerShdw blurRad="38100" dist="38100" dir="2700000" algn="tl">
                    <a:srgbClr val="000000">
                      <a:alpha val="43137"/>
                    </a:srgbClr>
                  </a:outerShdw>
                </a:effectLst>
              </a:rPr>
              <a:t>Aunque pueda resultar difícil en ciertos momentos, toma el control de tu vida y de tus emociones, enfrenta la vida con una sonrisa y si te toca llorar, no permitas que estas lágrimas se queden mucho tiempo en tu rostro…</a:t>
            </a:r>
          </a:p>
          <a:p>
            <a:pPr algn="ctr" fontAlgn="base"/>
            <a:r>
              <a:rPr lang="es-PE" dirty="0" smtClean="0">
                <a:solidFill>
                  <a:schemeClr val="tx1">
                    <a:lumMod val="85000"/>
                  </a:schemeClr>
                </a:solidFill>
                <a:effectLst>
                  <a:outerShdw blurRad="38100" dist="38100" dir="2700000" algn="tl">
                    <a:srgbClr val="000000">
                      <a:alpha val="43137"/>
                    </a:srgbClr>
                  </a:outerShdw>
                </a:effectLst>
              </a:rPr>
              <a:t> </a:t>
            </a:r>
          </a:p>
          <a:p>
            <a:pPr algn="ctr"/>
            <a:endParaRPr lang="es-PE" dirty="0" smtClean="0">
              <a:solidFill>
                <a:schemeClr val="tx1">
                  <a:lumMod val="85000"/>
                </a:schemeClr>
              </a:solidFill>
              <a:effectLst>
                <a:outerShdw blurRad="38100" dist="38100" dir="2700000" algn="tl">
                  <a:srgbClr val="000000">
                    <a:alpha val="43137"/>
                  </a:srgbClr>
                </a:outerShdw>
              </a:effectLst>
            </a:endParaRPr>
          </a:p>
          <a:p>
            <a:pPr algn="ctr"/>
            <a:endParaRPr lang="es-PE" dirty="0">
              <a:solidFill>
                <a:schemeClr val="tx1">
                  <a:lumMod val="85000"/>
                </a:schemeClr>
              </a:solidFill>
              <a:effectLst>
                <a:outerShdw blurRad="38100" dist="38100" dir="2700000" algn="tl">
                  <a:srgbClr val="000000">
                    <a:alpha val="43137"/>
                  </a:srgbClr>
                </a:outerShdw>
              </a:effectLst>
            </a:endParaRPr>
          </a:p>
        </p:txBody>
      </p:sp>
      <p:sp>
        <p:nvSpPr>
          <p:cNvPr id="5" name="4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4">
                <a:lumMod val="50000"/>
              </a:schemeClr>
            </a:gs>
            <a:gs pos="50000">
              <a:schemeClr val="accent1">
                <a:tint val="44500"/>
                <a:satMod val="160000"/>
              </a:schemeClr>
            </a:gs>
            <a:gs pos="100000">
              <a:schemeClr val="accent1">
                <a:tint val="23500"/>
                <a:satMod val="160000"/>
              </a:schemeClr>
            </a:gs>
          </a:gsLst>
          <a:lin ang="5400000" scaled="1"/>
          <a:tileRect/>
        </a:gradFill>
        <a:effectLst/>
      </p:bgPr>
    </p:bg>
    <p:spTree>
      <p:nvGrpSpPr>
        <p:cNvPr id="1" name=""/>
        <p:cNvGrpSpPr/>
        <p:nvPr/>
      </p:nvGrpSpPr>
      <p:grpSpPr>
        <a:xfrm>
          <a:off x="0" y="0"/>
          <a:ext cx="0" cy="0"/>
          <a:chOff x="0" y="0"/>
          <a:chExt cx="0" cy="0"/>
        </a:xfrm>
      </p:grpSpPr>
      <p:pic>
        <p:nvPicPr>
          <p:cNvPr id="2" name="1 Imagen" descr="poiul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949865632024775flower1_juliane_krug_01.svg.med.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3071802" y="0"/>
            <a:ext cx="1357322" cy="1325651"/>
          </a:xfrm>
          <a:prstGeom prst="rect">
            <a:avLst/>
          </a:prstGeom>
        </p:spPr>
      </p:pic>
      <p:pic>
        <p:nvPicPr>
          <p:cNvPr id="4" name="3 Imagen" descr="11949865632024775flower1_juliane_krug_01.svg.med.png"/>
          <p:cNvPicPr>
            <a:picLocks noChangeAspect="1"/>
          </p:cNvPicPr>
          <p:nvPr/>
        </p:nvPicPr>
        <p:blipFill>
          <a:blip r:embed="rId3">
            <a:duotone>
              <a:schemeClr val="accent4">
                <a:shade val="45000"/>
                <a:satMod val="135000"/>
              </a:schemeClr>
              <a:prstClr val="white"/>
            </a:duotone>
            <a:lum contrast="40000"/>
          </a:blip>
          <a:stretch>
            <a:fillRect/>
          </a:stretch>
        </p:blipFill>
        <p:spPr>
          <a:xfrm>
            <a:off x="4357686" y="0"/>
            <a:ext cx="1357322" cy="1325651"/>
          </a:xfrm>
          <a:prstGeom prst="rect">
            <a:avLst/>
          </a:prstGeom>
        </p:spPr>
      </p:pic>
      <p:pic>
        <p:nvPicPr>
          <p:cNvPr id="5" name="4 Imagen" descr="11949865632024775flower1_juliane_krug_01.svg.med.png"/>
          <p:cNvPicPr>
            <a:picLocks noChangeAspect="1"/>
          </p:cNvPicPr>
          <p:nvPr/>
        </p:nvPicPr>
        <p:blipFill>
          <a:blip r:embed="rId3">
            <a:duotone>
              <a:schemeClr val="accent4">
                <a:shade val="45000"/>
                <a:satMod val="135000"/>
              </a:schemeClr>
              <a:prstClr val="white"/>
            </a:duotone>
            <a:lum contrast="40000"/>
          </a:blip>
          <a:stretch>
            <a:fillRect/>
          </a:stretch>
        </p:blipFill>
        <p:spPr>
          <a:xfrm>
            <a:off x="3071802" y="1285866"/>
            <a:ext cx="1357322" cy="1325651"/>
          </a:xfrm>
          <a:prstGeom prst="rect">
            <a:avLst/>
          </a:prstGeom>
        </p:spPr>
      </p:pic>
      <p:pic>
        <p:nvPicPr>
          <p:cNvPr id="6" name="5 Imagen" descr="11949865632024775flower1_juliane_krug_01.svg.med.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4357686" y="1285866"/>
            <a:ext cx="1357322" cy="1325651"/>
          </a:xfrm>
          <a:prstGeom prst="rect">
            <a:avLst/>
          </a:prstGeom>
        </p:spPr>
      </p:pic>
      <p:pic>
        <p:nvPicPr>
          <p:cNvPr id="7" name="6 Imagen" descr="11949865632024775flower1_juliane_krug_01.svg.med.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3071802" y="2531983"/>
            <a:ext cx="1357322" cy="1325651"/>
          </a:xfrm>
          <a:prstGeom prst="rect">
            <a:avLst/>
          </a:prstGeom>
        </p:spPr>
      </p:pic>
      <p:pic>
        <p:nvPicPr>
          <p:cNvPr id="8" name="7 Imagen" descr="11949865632024775flower1_juliane_krug_01.svg.med.png"/>
          <p:cNvPicPr>
            <a:picLocks noChangeAspect="1"/>
          </p:cNvPicPr>
          <p:nvPr/>
        </p:nvPicPr>
        <p:blipFill>
          <a:blip r:embed="rId3">
            <a:duotone>
              <a:schemeClr val="accent4">
                <a:shade val="45000"/>
                <a:satMod val="135000"/>
              </a:schemeClr>
              <a:prstClr val="white"/>
            </a:duotone>
            <a:lum contrast="40000"/>
          </a:blip>
          <a:stretch>
            <a:fillRect/>
          </a:stretch>
        </p:blipFill>
        <p:spPr>
          <a:xfrm>
            <a:off x="4357686" y="2531983"/>
            <a:ext cx="1357322" cy="1325651"/>
          </a:xfrm>
          <a:prstGeom prst="rect">
            <a:avLst/>
          </a:prstGeom>
        </p:spPr>
      </p:pic>
      <p:pic>
        <p:nvPicPr>
          <p:cNvPr id="9" name="8 Imagen" descr="11949865632024775flower1_juliane_krug_01.svg.med.png"/>
          <p:cNvPicPr>
            <a:picLocks noChangeAspect="1"/>
          </p:cNvPicPr>
          <p:nvPr/>
        </p:nvPicPr>
        <p:blipFill>
          <a:blip r:embed="rId3">
            <a:duotone>
              <a:schemeClr val="accent4">
                <a:shade val="45000"/>
                <a:satMod val="135000"/>
              </a:schemeClr>
              <a:prstClr val="white"/>
            </a:duotone>
            <a:lum contrast="40000"/>
          </a:blip>
          <a:stretch>
            <a:fillRect/>
          </a:stretch>
        </p:blipFill>
        <p:spPr>
          <a:xfrm>
            <a:off x="3071802" y="3817849"/>
            <a:ext cx="1357322" cy="1325651"/>
          </a:xfrm>
          <a:prstGeom prst="rect">
            <a:avLst/>
          </a:prstGeom>
        </p:spPr>
      </p:pic>
      <p:pic>
        <p:nvPicPr>
          <p:cNvPr id="10" name="9 Imagen" descr="11949865632024775flower1_juliane_krug_01.svg.med.png"/>
          <p:cNvPicPr>
            <a:picLocks noChangeAspect="1"/>
          </p:cNvPicPr>
          <p:nvPr/>
        </p:nvPicPr>
        <p:blipFill>
          <a:blip r:embed="rId3">
            <a:duotone>
              <a:schemeClr val="accent4">
                <a:shade val="45000"/>
                <a:satMod val="135000"/>
              </a:schemeClr>
              <a:prstClr val="white"/>
            </a:duotone>
            <a:lum bright="-20000" contrast="40000"/>
          </a:blip>
          <a:stretch>
            <a:fillRect/>
          </a:stretch>
        </p:blipFill>
        <p:spPr>
          <a:xfrm>
            <a:off x="4357686" y="3817849"/>
            <a:ext cx="1357322" cy="1325651"/>
          </a:xfrm>
          <a:prstGeom prst="rect">
            <a:avLst/>
          </a:prstGeom>
        </p:spPr>
      </p:pic>
      <p:sp>
        <p:nvSpPr>
          <p:cNvPr id="11" name="10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1+#ppt_w/2"/>
                                          </p:val>
                                        </p:tav>
                                        <p:tav tm="100000">
                                          <p:val>
                                            <p:strVal val="#ppt_x"/>
                                          </p:val>
                                        </p:tav>
                                      </p:tavLst>
                                    </p:anim>
                                    <p:anim calcmode="lin" valueType="num">
                                      <p:cBhvr additive="base">
                                        <p:cTn id="26" dur="2000" fill="hold"/>
                                        <p:tgtEl>
                                          <p:spTgt spid="4"/>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1+#ppt_w/2"/>
                                          </p:val>
                                        </p:tav>
                                        <p:tav tm="100000">
                                          <p:val>
                                            <p:strVal val="#ppt_x"/>
                                          </p:val>
                                        </p:tav>
                                      </p:tavLst>
                                    </p:anim>
                                    <p:anim calcmode="lin" valueType="num">
                                      <p:cBhvr additive="base">
                                        <p:cTn id="30" dur="2000" fill="hold"/>
                                        <p:tgtEl>
                                          <p:spTgt spid="6"/>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1+#ppt_w/2"/>
                                          </p:val>
                                        </p:tav>
                                        <p:tav tm="100000">
                                          <p:val>
                                            <p:strVal val="#ppt_x"/>
                                          </p:val>
                                        </p:tav>
                                      </p:tavLst>
                                    </p:anim>
                                    <p:anim calcmode="lin" valueType="num">
                                      <p:cBhvr additive="base">
                                        <p:cTn id="34" dur="2000" fill="hold"/>
                                        <p:tgtEl>
                                          <p:spTgt spid="8"/>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childTnLst>
                          </p:cTn>
                        </p:par>
                        <p:par>
                          <p:cTn id="39" fill="hold">
                            <p:stCondLst>
                              <p:cond delay="2000"/>
                            </p:stCondLst>
                            <p:childTnLst>
                              <p:par>
                                <p:cTn id="40" presetID="2" presetClass="exit" presetSubtype="3" fill="hold" nodeType="afterEffect">
                                  <p:stCondLst>
                                    <p:cond delay="0"/>
                                  </p:stCondLst>
                                  <p:childTnLst>
                                    <p:anim calcmode="lin" valueType="num">
                                      <p:cBhvr additive="base">
                                        <p:cTn id="41" dur="2000"/>
                                        <p:tgtEl>
                                          <p:spTgt spid="3"/>
                                        </p:tgtEl>
                                        <p:attrNameLst>
                                          <p:attrName>ppt_x</p:attrName>
                                        </p:attrNameLst>
                                      </p:cBhvr>
                                      <p:tavLst>
                                        <p:tav tm="0">
                                          <p:val>
                                            <p:strVal val="ppt_x"/>
                                          </p:val>
                                        </p:tav>
                                        <p:tav tm="100000">
                                          <p:val>
                                            <p:strVal val="1+ppt_w/2"/>
                                          </p:val>
                                        </p:tav>
                                      </p:tavLst>
                                    </p:anim>
                                    <p:anim calcmode="lin" valueType="num">
                                      <p:cBhvr additive="base">
                                        <p:cTn id="42" dur="2000"/>
                                        <p:tgtEl>
                                          <p:spTgt spid="3"/>
                                        </p:tgtEl>
                                        <p:attrNameLst>
                                          <p:attrName>ppt_y</p:attrName>
                                        </p:attrNameLst>
                                      </p:cBhvr>
                                      <p:tavLst>
                                        <p:tav tm="0">
                                          <p:val>
                                            <p:strVal val="ppt_y"/>
                                          </p:val>
                                        </p:tav>
                                        <p:tav tm="100000">
                                          <p:val>
                                            <p:strVal val="0-ppt_h/2"/>
                                          </p:val>
                                        </p:tav>
                                      </p:tavLst>
                                    </p:anim>
                                    <p:set>
                                      <p:cBhvr>
                                        <p:cTn id="43" dur="1" fill="hold">
                                          <p:stCondLst>
                                            <p:cond delay="1999"/>
                                          </p:stCondLst>
                                        </p:cTn>
                                        <p:tgtEl>
                                          <p:spTgt spid="3"/>
                                        </p:tgtEl>
                                        <p:attrNameLst>
                                          <p:attrName>style.visibility</p:attrName>
                                        </p:attrNameLst>
                                      </p:cBhvr>
                                      <p:to>
                                        <p:strVal val="hidden"/>
                                      </p:to>
                                    </p:set>
                                  </p:childTnLst>
                                </p:cTn>
                              </p:par>
                              <p:par>
                                <p:cTn id="44" presetID="2" presetClass="exit" presetSubtype="3" fill="hold" nodeType="withEffect">
                                  <p:stCondLst>
                                    <p:cond delay="0"/>
                                  </p:stCondLst>
                                  <p:childTnLst>
                                    <p:anim calcmode="lin" valueType="num">
                                      <p:cBhvr additive="base">
                                        <p:cTn id="45" dur="2000"/>
                                        <p:tgtEl>
                                          <p:spTgt spid="5"/>
                                        </p:tgtEl>
                                        <p:attrNameLst>
                                          <p:attrName>ppt_x</p:attrName>
                                        </p:attrNameLst>
                                      </p:cBhvr>
                                      <p:tavLst>
                                        <p:tav tm="0">
                                          <p:val>
                                            <p:strVal val="ppt_x"/>
                                          </p:val>
                                        </p:tav>
                                        <p:tav tm="100000">
                                          <p:val>
                                            <p:strVal val="1+ppt_w/2"/>
                                          </p:val>
                                        </p:tav>
                                      </p:tavLst>
                                    </p:anim>
                                    <p:anim calcmode="lin" valueType="num">
                                      <p:cBhvr additive="base">
                                        <p:cTn id="46" dur="2000"/>
                                        <p:tgtEl>
                                          <p:spTgt spid="5"/>
                                        </p:tgtEl>
                                        <p:attrNameLst>
                                          <p:attrName>ppt_y</p:attrName>
                                        </p:attrNameLst>
                                      </p:cBhvr>
                                      <p:tavLst>
                                        <p:tav tm="0">
                                          <p:val>
                                            <p:strVal val="ppt_y"/>
                                          </p:val>
                                        </p:tav>
                                        <p:tav tm="100000">
                                          <p:val>
                                            <p:strVal val="0-ppt_h/2"/>
                                          </p:val>
                                        </p:tav>
                                      </p:tavLst>
                                    </p:anim>
                                    <p:set>
                                      <p:cBhvr>
                                        <p:cTn id="47" dur="1" fill="hold">
                                          <p:stCondLst>
                                            <p:cond delay="1999"/>
                                          </p:stCondLst>
                                        </p:cTn>
                                        <p:tgtEl>
                                          <p:spTgt spid="5"/>
                                        </p:tgtEl>
                                        <p:attrNameLst>
                                          <p:attrName>style.visibility</p:attrName>
                                        </p:attrNameLst>
                                      </p:cBhvr>
                                      <p:to>
                                        <p:strVal val="hidden"/>
                                      </p:to>
                                    </p:set>
                                  </p:childTnLst>
                                </p:cTn>
                              </p:par>
                              <p:par>
                                <p:cTn id="48" presetID="2" presetClass="exit" presetSubtype="3" fill="hold" nodeType="withEffect">
                                  <p:stCondLst>
                                    <p:cond delay="0"/>
                                  </p:stCondLst>
                                  <p:childTnLst>
                                    <p:anim calcmode="lin" valueType="num">
                                      <p:cBhvr additive="base">
                                        <p:cTn id="49" dur="2000"/>
                                        <p:tgtEl>
                                          <p:spTgt spid="7"/>
                                        </p:tgtEl>
                                        <p:attrNameLst>
                                          <p:attrName>ppt_x</p:attrName>
                                        </p:attrNameLst>
                                      </p:cBhvr>
                                      <p:tavLst>
                                        <p:tav tm="0">
                                          <p:val>
                                            <p:strVal val="ppt_x"/>
                                          </p:val>
                                        </p:tav>
                                        <p:tav tm="100000">
                                          <p:val>
                                            <p:strVal val="1+ppt_w/2"/>
                                          </p:val>
                                        </p:tav>
                                      </p:tavLst>
                                    </p:anim>
                                    <p:anim calcmode="lin" valueType="num">
                                      <p:cBhvr additive="base">
                                        <p:cTn id="50" dur="2000"/>
                                        <p:tgtEl>
                                          <p:spTgt spid="7"/>
                                        </p:tgtEl>
                                        <p:attrNameLst>
                                          <p:attrName>ppt_y</p:attrName>
                                        </p:attrNameLst>
                                      </p:cBhvr>
                                      <p:tavLst>
                                        <p:tav tm="0">
                                          <p:val>
                                            <p:strVal val="ppt_y"/>
                                          </p:val>
                                        </p:tav>
                                        <p:tav tm="100000">
                                          <p:val>
                                            <p:strVal val="0-ppt_h/2"/>
                                          </p:val>
                                        </p:tav>
                                      </p:tavLst>
                                    </p:anim>
                                    <p:set>
                                      <p:cBhvr>
                                        <p:cTn id="51" dur="1" fill="hold">
                                          <p:stCondLst>
                                            <p:cond delay="1999"/>
                                          </p:stCondLst>
                                        </p:cTn>
                                        <p:tgtEl>
                                          <p:spTgt spid="7"/>
                                        </p:tgtEl>
                                        <p:attrNameLst>
                                          <p:attrName>style.visibility</p:attrName>
                                        </p:attrNameLst>
                                      </p:cBhvr>
                                      <p:to>
                                        <p:strVal val="hidden"/>
                                      </p:to>
                                    </p:set>
                                  </p:childTnLst>
                                </p:cTn>
                              </p:par>
                              <p:par>
                                <p:cTn id="52" presetID="2" presetClass="exit" presetSubtype="3" fill="hold" nodeType="withEffect">
                                  <p:stCondLst>
                                    <p:cond delay="0"/>
                                  </p:stCondLst>
                                  <p:childTnLst>
                                    <p:anim calcmode="lin" valueType="num">
                                      <p:cBhvr additive="base">
                                        <p:cTn id="53" dur="2000"/>
                                        <p:tgtEl>
                                          <p:spTgt spid="9"/>
                                        </p:tgtEl>
                                        <p:attrNameLst>
                                          <p:attrName>ppt_x</p:attrName>
                                        </p:attrNameLst>
                                      </p:cBhvr>
                                      <p:tavLst>
                                        <p:tav tm="0">
                                          <p:val>
                                            <p:strVal val="ppt_x"/>
                                          </p:val>
                                        </p:tav>
                                        <p:tav tm="100000">
                                          <p:val>
                                            <p:strVal val="1+ppt_w/2"/>
                                          </p:val>
                                        </p:tav>
                                      </p:tavLst>
                                    </p:anim>
                                    <p:anim calcmode="lin" valueType="num">
                                      <p:cBhvr additive="base">
                                        <p:cTn id="54" dur="2000"/>
                                        <p:tgtEl>
                                          <p:spTgt spid="9"/>
                                        </p:tgtEl>
                                        <p:attrNameLst>
                                          <p:attrName>ppt_y</p:attrName>
                                        </p:attrNameLst>
                                      </p:cBhvr>
                                      <p:tavLst>
                                        <p:tav tm="0">
                                          <p:val>
                                            <p:strVal val="ppt_y"/>
                                          </p:val>
                                        </p:tav>
                                        <p:tav tm="100000">
                                          <p:val>
                                            <p:strVal val="0-ppt_h/2"/>
                                          </p:val>
                                        </p:tav>
                                      </p:tavLst>
                                    </p:anim>
                                    <p:set>
                                      <p:cBhvr>
                                        <p:cTn id="55" dur="1" fill="hold">
                                          <p:stCondLst>
                                            <p:cond delay="1999"/>
                                          </p:stCondLst>
                                        </p:cTn>
                                        <p:tgtEl>
                                          <p:spTgt spid="9"/>
                                        </p:tgtEl>
                                        <p:attrNameLst>
                                          <p:attrName>style.visibility</p:attrName>
                                        </p:attrNameLst>
                                      </p:cBhvr>
                                      <p:to>
                                        <p:strVal val="hidden"/>
                                      </p:to>
                                    </p:set>
                                  </p:childTnLst>
                                </p:cTn>
                              </p:par>
                              <p:par>
                                <p:cTn id="56" presetID="2" presetClass="exit" presetSubtype="9" fill="hold" nodeType="with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0-ppt_w/2"/>
                                          </p:val>
                                        </p:tav>
                                      </p:tavLst>
                                    </p:anim>
                                    <p:anim calcmode="lin" valueType="num">
                                      <p:cBhvr additive="base">
                                        <p:cTn id="58" dur="2000"/>
                                        <p:tgtEl>
                                          <p:spTgt spid="4"/>
                                        </p:tgtEl>
                                        <p:attrNameLst>
                                          <p:attrName>ppt_y</p:attrName>
                                        </p:attrNameLst>
                                      </p:cBhvr>
                                      <p:tavLst>
                                        <p:tav tm="0">
                                          <p:val>
                                            <p:strVal val="ppt_y"/>
                                          </p:val>
                                        </p:tav>
                                        <p:tav tm="100000">
                                          <p:val>
                                            <p:strVal val="0-ppt_h/2"/>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9" fill="hold"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0-ppt_w/2"/>
                                          </p:val>
                                        </p:tav>
                                      </p:tavLst>
                                    </p:anim>
                                    <p:anim calcmode="lin" valueType="num">
                                      <p:cBhvr additive="base">
                                        <p:cTn id="62" dur="2000"/>
                                        <p:tgtEl>
                                          <p:spTgt spid="6"/>
                                        </p:tgtEl>
                                        <p:attrNameLst>
                                          <p:attrName>ppt_y</p:attrName>
                                        </p:attrNameLst>
                                      </p:cBhvr>
                                      <p:tavLst>
                                        <p:tav tm="0">
                                          <p:val>
                                            <p:strVal val="ppt_y"/>
                                          </p:val>
                                        </p:tav>
                                        <p:tav tm="100000">
                                          <p:val>
                                            <p:strVal val="0-ppt_h/2"/>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9" fill="hold"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0-ppt_w/2"/>
                                          </p:val>
                                        </p:tav>
                                      </p:tavLst>
                                    </p:anim>
                                    <p:anim calcmode="lin" valueType="num">
                                      <p:cBhvr additive="base">
                                        <p:cTn id="66" dur="2000"/>
                                        <p:tgtEl>
                                          <p:spTgt spid="8"/>
                                        </p:tgtEl>
                                        <p:attrNameLst>
                                          <p:attrName>ppt_y</p:attrName>
                                        </p:attrNameLst>
                                      </p:cBhvr>
                                      <p:tavLst>
                                        <p:tav tm="0">
                                          <p:val>
                                            <p:strVal val="ppt_y"/>
                                          </p:val>
                                        </p:tav>
                                        <p:tav tm="100000">
                                          <p:val>
                                            <p:strVal val="0-ppt_h/2"/>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9" fill="hold"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0-ppt_w/2"/>
                                          </p:val>
                                        </p:tav>
                                      </p:tavLst>
                                    </p:anim>
                                    <p:anim calcmode="lin" valueType="num">
                                      <p:cBhvr additive="base">
                                        <p:cTn id="70" dur="2000"/>
                                        <p:tgtEl>
                                          <p:spTgt spid="10"/>
                                        </p:tgtEl>
                                        <p:attrNameLst>
                                          <p:attrName>ppt_y</p:attrName>
                                        </p:attrNameLst>
                                      </p:cBhvr>
                                      <p:tavLst>
                                        <p:tav tm="0">
                                          <p:val>
                                            <p:strVal val="ppt_y"/>
                                          </p:val>
                                        </p:tav>
                                        <p:tav tm="100000">
                                          <p:val>
                                            <p:strVal val="0-ppt_h/2"/>
                                          </p:val>
                                        </p:tav>
                                      </p:tavLst>
                                    </p:anim>
                                    <p:set>
                                      <p:cBhvr>
                                        <p:cTn id="71" dur="1" fill="hold">
                                          <p:stCondLst>
                                            <p:cond delay="1999"/>
                                          </p:stCondLst>
                                        </p:cTn>
                                        <p:tgtEl>
                                          <p:spTgt spid="10"/>
                                        </p:tgtEl>
                                        <p:attrNameLst>
                                          <p:attrName>style.visibility</p:attrName>
                                        </p:attrNameLst>
                                      </p:cBhvr>
                                      <p:to>
                                        <p:strVal val="hidden"/>
                                      </p:to>
                                    </p:set>
                                  </p:childTnLst>
                                </p:cTn>
                              </p:par>
                              <p:par>
                                <p:cTn id="72" presetID="17" presetClass="entr" presetSubtype="4"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p:cTn id="74" dur="2000" fill="hold"/>
                                        <p:tgtEl>
                                          <p:spTgt spid="2"/>
                                        </p:tgtEl>
                                        <p:attrNameLst>
                                          <p:attrName>ppt_x</p:attrName>
                                        </p:attrNameLst>
                                      </p:cBhvr>
                                      <p:tavLst>
                                        <p:tav tm="0">
                                          <p:val>
                                            <p:strVal val="#ppt_x"/>
                                          </p:val>
                                        </p:tav>
                                        <p:tav tm="100000">
                                          <p:val>
                                            <p:strVal val="#ppt_x"/>
                                          </p:val>
                                        </p:tav>
                                      </p:tavLst>
                                    </p:anim>
                                    <p:anim calcmode="lin" valueType="num">
                                      <p:cBhvr>
                                        <p:cTn id="75" dur="2000" fill="hold"/>
                                        <p:tgtEl>
                                          <p:spTgt spid="2"/>
                                        </p:tgtEl>
                                        <p:attrNameLst>
                                          <p:attrName>ppt_y</p:attrName>
                                        </p:attrNameLst>
                                      </p:cBhvr>
                                      <p:tavLst>
                                        <p:tav tm="0">
                                          <p:val>
                                            <p:strVal val="#ppt_y+#ppt_h/2"/>
                                          </p:val>
                                        </p:tav>
                                        <p:tav tm="100000">
                                          <p:val>
                                            <p:strVal val="#ppt_y"/>
                                          </p:val>
                                        </p:tav>
                                      </p:tavLst>
                                    </p:anim>
                                    <p:anim calcmode="lin" valueType="num">
                                      <p:cBhvr>
                                        <p:cTn id="76" dur="2000" fill="hold"/>
                                        <p:tgtEl>
                                          <p:spTgt spid="2"/>
                                        </p:tgtEl>
                                        <p:attrNameLst>
                                          <p:attrName>ppt_w</p:attrName>
                                        </p:attrNameLst>
                                      </p:cBhvr>
                                      <p:tavLst>
                                        <p:tav tm="0">
                                          <p:val>
                                            <p:strVal val="#ppt_w"/>
                                          </p:val>
                                        </p:tav>
                                        <p:tav tm="100000">
                                          <p:val>
                                            <p:strVal val="#ppt_w"/>
                                          </p:val>
                                        </p:tav>
                                      </p:tavLst>
                                    </p:anim>
                                    <p:anim calcmode="lin" valueType="num">
                                      <p:cBhvr>
                                        <p:cTn id="77" dur="2000" fill="hold"/>
                                        <p:tgtEl>
                                          <p:spTgt spid="2"/>
                                        </p:tgtEl>
                                        <p:attrNameLst>
                                          <p:attrName>ppt_h</p:attrName>
                                        </p:attrNameLst>
                                      </p:cBhvr>
                                      <p:tavLst>
                                        <p:tav tm="0">
                                          <p:val>
                                            <p:fltVal val="0"/>
                                          </p:val>
                                        </p:tav>
                                        <p:tav tm="100000">
                                          <p:val>
                                            <p:strVal val="#ppt_h"/>
                                          </p:val>
                                        </p:tav>
                                      </p:tavLst>
                                    </p:anim>
                                  </p:childTnLst>
                                </p:cTn>
                              </p:par>
                              <p:par>
                                <p:cTn id="78" presetID="16" presetClass="entr" presetSubtype="37" fill="hold" nodeType="withEffect">
                                  <p:stCondLst>
                                    <p:cond delay="0"/>
                                  </p:stCondLst>
                                  <p:childTnLst>
                                    <p:set>
                                      <p:cBhvr>
                                        <p:cTn id="79" dur="1" fill="hold">
                                          <p:stCondLst>
                                            <p:cond delay="0"/>
                                          </p:stCondLst>
                                        </p:cTn>
                                        <p:tgtEl>
                                          <p:spTgt spid="2"/>
                                        </p:tgtEl>
                                        <p:attrNameLst>
                                          <p:attrName>style.visibility</p:attrName>
                                        </p:attrNameLst>
                                      </p:cBhvr>
                                      <p:to>
                                        <p:strVal val="visible"/>
                                      </p:to>
                                    </p:set>
                                    <p:animEffect transition="in" filter="barn(outVertical)">
                                      <p:cBhvr>
                                        <p:cTn id="8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421E"/>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rhsj.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00678577.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0" y="857238"/>
            <a:ext cx="1349777" cy="2033562"/>
          </a:xfrm>
          <a:prstGeom prst="rect">
            <a:avLst/>
          </a:prstGeom>
        </p:spPr>
      </p:pic>
      <p:pic>
        <p:nvPicPr>
          <p:cNvPr id="4" name="3 Imagen" descr="00678577.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0" y="2285998"/>
            <a:ext cx="1349777" cy="2033562"/>
          </a:xfrm>
          <a:prstGeom prst="rect">
            <a:avLst/>
          </a:prstGeom>
        </p:spPr>
      </p:pic>
      <p:pic>
        <p:nvPicPr>
          <p:cNvPr id="5" name="4 Imagen" descr="00678577.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1285852" y="857238"/>
            <a:ext cx="1349777" cy="2033562"/>
          </a:xfrm>
          <a:prstGeom prst="rect">
            <a:avLst/>
          </a:prstGeom>
        </p:spPr>
      </p:pic>
      <p:pic>
        <p:nvPicPr>
          <p:cNvPr id="6" name="5 Imagen" descr="00678577.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1285852" y="2285998"/>
            <a:ext cx="1349777" cy="2033562"/>
          </a:xfrm>
          <a:prstGeom prst="rect">
            <a:avLst/>
          </a:prstGeom>
        </p:spPr>
      </p:pic>
      <p:pic>
        <p:nvPicPr>
          <p:cNvPr id="7" name="6 Imagen" descr="00678577.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71736" y="857238"/>
            <a:ext cx="1349777" cy="2033562"/>
          </a:xfrm>
          <a:prstGeom prst="rect">
            <a:avLst/>
          </a:prstGeom>
        </p:spPr>
      </p:pic>
      <p:pic>
        <p:nvPicPr>
          <p:cNvPr id="8" name="7 Imagen" descr="00678577.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2571736" y="2285998"/>
            <a:ext cx="1349777" cy="2033562"/>
          </a:xfrm>
          <a:prstGeom prst="rect">
            <a:avLst/>
          </a:prstGeom>
        </p:spPr>
      </p:pic>
      <p:pic>
        <p:nvPicPr>
          <p:cNvPr id="9" name="8 Imagen" descr="00678577.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3929058" y="857238"/>
            <a:ext cx="1349777" cy="2033562"/>
          </a:xfrm>
          <a:prstGeom prst="rect">
            <a:avLst/>
          </a:prstGeom>
        </p:spPr>
      </p:pic>
      <p:pic>
        <p:nvPicPr>
          <p:cNvPr id="10" name="9 Imagen" descr="00678577.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3929058" y="2285998"/>
            <a:ext cx="1349777" cy="2033562"/>
          </a:xfrm>
          <a:prstGeom prst="rect">
            <a:avLst/>
          </a:prstGeom>
        </p:spPr>
      </p:pic>
      <p:pic>
        <p:nvPicPr>
          <p:cNvPr id="11" name="10 Imagen" descr="00678577.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5214942" y="857238"/>
            <a:ext cx="1349777" cy="2033562"/>
          </a:xfrm>
          <a:prstGeom prst="rect">
            <a:avLst/>
          </a:prstGeom>
        </p:spPr>
      </p:pic>
      <p:pic>
        <p:nvPicPr>
          <p:cNvPr id="12" name="11 Imagen" descr="00678577.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5214942" y="2285998"/>
            <a:ext cx="1349777" cy="2033562"/>
          </a:xfrm>
          <a:prstGeom prst="rect">
            <a:avLst/>
          </a:prstGeom>
        </p:spPr>
      </p:pic>
      <p:pic>
        <p:nvPicPr>
          <p:cNvPr id="13" name="12 Imagen" descr="00678577.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6572264" y="857238"/>
            <a:ext cx="1349777" cy="2033562"/>
          </a:xfrm>
          <a:prstGeom prst="rect">
            <a:avLst/>
          </a:prstGeom>
        </p:spPr>
      </p:pic>
      <p:pic>
        <p:nvPicPr>
          <p:cNvPr id="14" name="13 Imagen" descr="00678577.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6572264" y="2285998"/>
            <a:ext cx="1349777" cy="2033562"/>
          </a:xfrm>
          <a:prstGeom prst="rect">
            <a:avLst/>
          </a:prstGeom>
        </p:spPr>
      </p:pic>
      <p:pic>
        <p:nvPicPr>
          <p:cNvPr id="15" name="14 Imagen" descr="00678577.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7794223" y="857238"/>
            <a:ext cx="1349777" cy="2033562"/>
          </a:xfrm>
          <a:prstGeom prst="rect">
            <a:avLst/>
          </a:prstGeom>
        </p:spPr>
      </p:pic>
      <p:pic>
        <p:nvPicPr>
          <p:cNvPr id="16" name="15 Imagen" descr="00678577.png"/>
          <p:cNvPicPr>
            <a:picLocks noChangeAspect="1"/>
          </p:cNvPicPr>
          <p:nvPr/>
        </p:nvPicPr>
        <p:blipFill>
          <a:blip r:embed="rId3" cstate="print">
            <a:duotone>
              <a:prstClr val="black"/>
              <a:schemeClr val="accent5">
                <a:tint val="45000"/>
                <a:satMod val="400000"/>
              </a:schemeClr>
            </a:duotone>
            <a:lum contrast="40000"/>
          </a:blip>
          <a:stretch>
            <a:fillRect/>
          </a:stretch>
        </p:blipFill>
        <p:spPr>
          <a:xfrm>
            <a:off x="7794223" y="2285998"/>
            <a:ext cx="1349777" cy="2033562"/>
          </a:xfrm>
          <a:prstGeom prst="rect">
            <a:avLst/>
          </a:prstGeom>
        </p:spPr>
      </p:pic>
      <p:sp>
        <p:nvSpPr>
          <p:cNvPr id="17" name="16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2000" fill="hold"/>
                                        <p:tgtEl>
                                          <p:spTgt spid="4"/>
                                        </p:tgtEl>
                                        <p:attrNameLst>
                                          <p:attrName>ppt_x</p:attrName>
                                        </p:attrNameLst>
                                      </p:cBhvr>
                                      <p:tavLst>
                                        <p:tav tm="0">
                                          <p:val>
                                            <p:strVal val="0-#ppt_w/2"/>
                                          </p:val>
                                        </p:tav>
                                        <p:tav tm="100000">
                                          <p:val>
                                            <p:strVal val="#ppt_x"/>
                                          </p:val>
                                        </p:tav>
                                      </p:tavLst>
                                    </p:anim>
                                    <p:anim calcmode="lin" valueType="num">
                                      <p:cBhvr additive="base">
                                        <p:cTn id="38" dur="2000" fill="hold"/>
                                        <p:tgtEl>
                                          <p:spTgt spid="4"/>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0-#ppt_w/2"/>
                                          </p:val>
                                        </p:tav>
                                        <p:tav tm="100000">
                                          <p:val>
                                            <p:strVal val="#ppt_x"/>
                                          </p:val>
                                        </p:tav>
                                      </p:tavLst>
                                    </p:anim>
                                    <p:anim calcmode="lin" valueType="num">
                                      <p:cBhvr additive="base">
                                        <p:cTn id="42" dur="2000" fill="hold"/>
                                        <p:tgtEl>
                                          <p:spTgt spid="6"/>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0-#ppt_w/2"/>
                                          </p:val>
                                        </p:tav>
                                        <p:tav tm="100000">
                                          <p:val>
                                            <p:strVal val="#ppt_x"/>
                                          </p:val>
                                        </p:tav>
                                      </p:tavLst>
                                    </p:anim>
                                    <p:anim calcmode="lin" valueType="num">
                                      <p:cBhvr additive="base">
                                        <p:cTn id="46" dur="2000" fill="hold"/>
                                        <p:tgtEl>
                                          <p:spTgt spid="8"/>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0-#ppt_w/2"/>
                                          </p:val>
                                        </p:tav>
                                        <p:tav tm="100000">
                                          <p:val>
                                            <p:strVal val="#ppt_x"/>
                                          </p:val>
                                        </p:tav>
                                      </p:tavLst>
                                    </p:anim>
                                    <p:anim calcmode="lin" valueType="num">
                                      <p:cBhvr additive="base">
                                        <p:cTn id="50" dur="2000" fill="hold"/>
                                        <p:tgtEl>
                                          <p:spTgt spid="10"/>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0-#ppt_w/2"/>
                                          </p:val>
                                        </p:tav>
                                        <p:tav tm="100000">
                                          <p:val>
                                            <p:strVal val="#ppt_x"/>
                                          </p:val>
                                        </p:tav>
                                      </p:tavLst>
                                    </p:anim>
                                    <p:anim calcmode="lin" valueType="num">
                                      <p:cBhvr additive="base">
                                        <p:cTn id="54" dur="2000" fill="hold"/>
                                        <p:tgtEl>
                                          <p:spTgt spid="12"/>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2000" fill="hold"/>
                                        <p:tgtEl>
                                          <p:spTgt spid="14"/>
                                        </p:tgtEl>
                                        <p:attrNameLst>
                                          <p:attrName>ppt_x</p:attrName>
                                        </p:attrNameLst>
                                      </p:cBhvr>
                                      <p:tavLst>
                                        <p:tav tm="0">
                                          <p:val>
                                            <p:strVal val="0-#ppt_w/2"/>
                                          </p:val>
                                        </p:tav>
                                        <p:tav tm="100000">
                                          <p:val>
                                            <p:strVal val="#ppt_x"/>
                                          </p:val>
                                        </p:tav>
                                      </p:tavLst>
                                    </p:anim>
                                    <p:anim calcmode="lin" valueType="num">
                                      <p:cBhvr additive="base">
                                        <p:cTn id="58" dur="2000" fill="hold"/>
                                        <p:tgtEl>
                                          <p:spTgt spid="14"/>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childTnLst>
                          </p:cTn>
                        </p:par>
                        <p:par>
                          <p:cTn id="63" fill="hold">
                            <p:stCondLst>
                              <p:cond delay="2000"/>
                            </p:stCondLst>
                            <p:childTnLst>
                              <p:par>
                                <p:cTn id="64" presetID="2" presetClass="exit" presetSubtype="2" fill="hold" nodeType="afterEffect">
                                  <p:stCondLst>
                                    <p:cond delay="0"/>
                                  </p:stCondLst>
                                  <p:childTnLst>
                                    <p:anim calcmode="lin" valueType="num">
                                      <p:cBhvr additive="base">
                                        <p:cTn id="65" dur="2000"/>
                                        <p:tgtEl>
                                          <p:spTgt spid="3"/>
                                        </p:tgtEl>
                                        <p:attrNameLst>
                                          <p:attrName>ppt_x</p:attrName>
                                        </p:attrNameLst>
                                      </p:cBhvr>
                                      <p:tavLst>
                                        <p:tav tm="0">
                                          <p:val>
                                            <p:strVal val="ppt_x"/>
                                          </p:val>
                                        </p:tav>
                                        <p:tav tm="100000">
                                          <p:val>
                                            <p:strVal val="1+ppt_w/2"/>
                                          </p:val>
                                        </p:tav>
                                      </p:tavLst>
                                    </p:anim>
                                    <p:anim calcmode="lin" valueType="num">
                                      <p:cBhvr additive="base">
                                        <p:cTn id="66" dur="2000"/>
                                        <p:tgtEl>
                                          <p:spTgt spid="3"/>
                                        </p:tgtEl>
                                        <p:attrNameLst>
                                          <p:attrName>ppt_y</p:attrName>
                                        </p:attrNameLst>
                                      </p:cBhvr>
                                      <p:tavLst>
                                        <p:tav tm="0">
                                          <p:val>
                                            <p:strVal val="ppt_y"/>
                                          </p:val>
                                        </p:tav>
                                        <p:tav tm="100000">
                                          <p:val>
                                            <p:strVal val="ppt_y"/>
                                          </p:val>
                                        </p:tav>
                                      </p:tavLst>
                                    </p:anim>
                                    <p:set>
                                      <p:cBhvr>
                                        <p:cTn id="67" dur="1" fill="hold">
                                          <p:stCondLst>
                                            <p:cond delay="1999"/>
                                          </p:stCondLst>
                                        </p:cTn>
                                        <p:tgtEl>
                                          <p:spTgt spid="3"/>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2000"/>
                                        <p:tgtEl>
                                          <p:spTgt spid="5"/>
                                        </p:tgtEl>
                                        <p:attrNameLst>
                                          <p:attrName>ppt_x</p:attrName>
                                        </p:attrNameLst>
                                      </p:cBhvr>
                                      <p:tavLst>
                                        <p:tav tm="0">
                                          <p:val>
                                            <p:strVal val="ppt_x"/>
                                          </p:val>
                                        </p:tav>
                                        <p:tav tm="100000">
                                          <p:val>
                                            <p:strVal val="1+ppt_w/2"/>
                                          </p:val>
                                        </p:tav>
                                      </p:tavLst>
                                    </p:anim>
                                    <p:anim calcmode="lin" valueType="num">
                                      <p:cBhvr additive="base">
                                        <p:cTn id="70" dur="2000"/>
                                        <p:tgtEl>
                                          <p:spTgt spid="5"/>
                                        </p:tgtEl>
                                        <p:attrNameLst>
                                          <p:attrName>ppt_y</p:attrName>
                                        </p:attrNameLst>
                                      </p:cBhvr>
                                      <p:tavLst>
                                        <p:tav tm="0">
                                          <p:val>
                                            <p:strVal val="ppt_y"/>
                                          </p:val>
                                        </p:tav>
                                        <p:tav tm="100000">
                                          <p:val>
                                            <p:strVal val="ppt_y"/>
                                          </p:val>
                                        </p:tav>
                                      </p:tavLst>
                                    </p:anim>
                                    <p:set>
                                      <p:cBhvr>
                                        <p:cTn id="71" dur="1" fill="hold">
                                          <p:stCondLst>
                                            <p:cond delay="1999"/>
                                          </p:stCondLst>
                                        </p:cTn>
                                        <p:tgtEl>
                                          <p:spTgt spid="5"/>
                                        </p:tgtEl>
                                        <p:attrNameLst>
                                          <p:attrName>style.visibility</p:attrName>
                                        </p:attrNameLst>
                                      </p:cBhvr>
                                      <p:to>
                                        <p:strVal val="hidden"/>
                                      </p:to>
                                    </p:set>
                                  </p:childTnLst>
                                </p:cTn>
                              </p:par>
                              <p:par>
                                <p:cTn id="72" presetID="2" presetClass="exit" presetSubtype="2" fill="hold" nodeType="withEffect">
                                  <p:stCondLst>
                                    <p:cond delay="0"/>
                                  </p:stCondLst>
                                  <p:childTnLst>
                                    <p:anim calcmode="lin" valueType="num">
                                      <p:cBhvr additive="base">
                                        <p:cTn id="73" dur="2000"/>
                                        <p:tgtEl>
                                          <p:spTgt spid="7"/>
                                        </p:tgtEl>
                                        <p:attrNameLst>
                                          <p:attrName>ppt_x</p:attrName>
                                        </p:attrNameLst>
                                      </p:cBhvr>
                                      <p:tavLst>
                                        <p:tav tm="0">
                                          <p:val>
                                            <p:strVal val="ppt_x"/>
                                          </p:val>
                                        </p:tav>
                                        <p:tav tm="100000">
                                          <p:val>
                                            <p:strVal val="1+ppt_w/2"/>
                                          </p:val>
                                        </p:tav>
                                      </p:tavLst>
                                    </p:anim>
                                    <p:anim calcmode="lin" valueType="num">
                                      <p:cBhvr additive="base">
                                        <p:cTn id="74" dur="2000"/>
                                        <p:tgtEl>
                                          <p:spTgt spid="7"/>
                                        </p:tgtEl>
                                        <p:attrNameLst>
                                          <p:attrName>ppt_y</p:attrName>
                                        </p:attrNameLst>
                                      </p:cBhvr>
                                      <p:tavLst>
                                        <p:tav tm="0">
                                          <p:val>
                                            <p:strVal val="ppt_y"/>
                                          </p:val>
                                        </p:tav>
                                        <p:tav tm="100000">
                                          <p:val>
                                            <p:strVal val="ppt_y"/>
                                          </p:val>
                                        </p:tav>
                                      </p:tavLst>
                                    </p:anim>
                                    <p:set>
                                      <p:cBhvr>
                                        <p:cTn id="75" dur="1" fill="hold">
                                          <p:stCondLst>
                                            <p:cond delay="1999"/>
                                          </p:stCondLst>
                                        </p:cTn>
                                        <p:tgtEl>
                                          <p:spTgt spid="7"/>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1+ppt_w/2"/>
                                          </p:val>
                                        </p:tav>
                                      </p:tavLst>
                                    </p:anim>
                                    <p:anim calcmode="lin" valueType="num">
                                      <p:cBhvr additive="base">
                                        <p:cTn id="78" dur="2000"/>
                                        <p:tgtEl>
                                          <p:spTgt spid="9"/>
                                        </p:tgtEl>
                                        <p:attrNameLst>
                                          <p:attrName>ppt_y</p:attrName>
                                        </p:attrNameLst>
                                      </p:cBhvr>
                                      <p:tavLst>
                                        <p:tav tm="0">
                                          <p:val>
                                            <p:strVal val="ppt_y"/>
                                          </p:val>
                                        </p:tav>
                                        <p:tav tm="100000">
                                          <p:val>
                                            <p:strVal val="ppt_y"/>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2000"/>
                                        <p:tgtEl>
                                          <p:spTgt spid="11"/>
                                        </p:tgtEl>
                                        <p:attrNameLst>
                                          <p:attrName>ppt_x</p:attrName>
                                        </p:attrNameLst>
                                      </p:cBhvr>
                                      <p:tavLst>
                                        <p:tav tm="0">
                                          <p:val>
                                            <p:strVal val="ppt_x"/>
                                          </p:val>
                                        </p:tav>
                                        <p:tav tm="100000">
                                          <p:val>
                                            <p:strVal val="1+ppt_w/2"/>
                                          </p:val>
                                        </p:tav>
                                      </p:tavLst>
                                    </p:anim>
                                    <p:anim calcmode="lin" valueType="num">
                                      <p:cBhvr additive="base">
                                        <p:cTn id="82" dur="2000"/>
                                        <p:tgtEl>
                                          <p:spTgt spid="11"/>
                                        </p:tgtEl>
                                        <p:attrNameLst>
                                          <p:attrName>ppt_y</p:attrName>
                                        </p:attrNameLst>
                                      </p:cBhvr>
                                      <p:tavLst>
                                        <p:tav tm="0">
                                          <p:val>
                                            <p:strVal val="ppt_y"/>
                                          </p:val>
                                        </p:tav>
                                        <p:tav tm="100000">
                                          <p:val>
                                            <p:strVal val="ppt_y"/>
                                          </p:val>
                                        </p:tav>
                                      </p:tavLst>
                                    </p:anim>
                                    <p:set>
                                      <p:cBhvr>
                                        <p:cTn id="83" dur="1" fill="hold">
                                          <p:stCondLst>
                                            <p:cond delay="1999"/>
                                          </p:stCondLst>
                                        </p:cTn>
                                        <p:tgtEl>
                                          <p:spTgt spid="11"/>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13"/>
                                        </p:tgtEl>
                                        <p:attrNameLst>
                                          <p:attrName>ppt_x</p:attrName>
                                        </p:attrNameLst>
                                      </p:cBhvr>
                                      <p:tavLst>
                                        <p:tav tm="0">
                                          <p:val>
                                            <p:strVal val="ppt_x"/>
                                          </p:val>
                                        </p:tav>
                                        <p:tav tm="100000">
                                          <p:val>
                                            <p:strVal val="1+ppt_w/2"/>
                                          </p:val>
                                        </p:tav>
                                      </p:tavLst>
                                    </p:anim>
                                    <p:anim calcmode="lin" valueType="num">
                                      <p:cBhvr additive="base">
                                        <p:cTn id="86" dur="2000"/>
                                        <p:tgtEl>
                                          <p:spTgt spid="13"/>
                                        </p:tgtEl>
                                        <p:attrNameLst>
                                          <p:attrName>ppt_y</p:attrName>
                                        </p:attrNameLst>
                                      </p:cBhvr>
                                      <p:tavLst>
                                        <p:tav tm="0">
                                          <p:val>
                                            <p:strVal val="ppt_y"/>
                                          </p:val>
                                        </p:tav>
                                        <p:tav tm="100000">
                                          <p:val>
                                            <p:strVal val="ppt_y"/>
                                          </p:val>
                                        </p:tav>
                                      </p:tavLst>
                                    </p:anim>
                                    <p:set>
                                      <p:cBhvr>
                                        <p:cTn id="87" dur="1" fill="hold">
                                          <p:stCondLst>
                                            <p:cond delay="1999"/>
                                          </p:stCondLst>
                                        </p:cTn>
                                        <p:tgtEl>
                                          <p:spTgt spid="13"/>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2000"/>
                                        <p:tgtEl>
                                          <p:spTgt spid="15"/>
                                        </p:tgtEl>
                                        <p:attrNameLst>
                                          <p:attrName>ppt_x</p:attrName>
                                        </p:attrNameLst>
                                      </p:cBhvr>
                                      <p:tavLst>
                                        <p:tav tm="0">
                                          <p:val>
                                            <p:strVal val="ppt_x"/>
                                          </p:val>
                                        </p:tav>
                                        <p:tav tm="100000">
                                          <p:val>
                                            <p:strVal val="1+ppt_w/2"/>
                                          </p:val>
                                        </p:tav>
                                      </p:tavLst>
                                    </p:anim>
                                    <p:anim calcmode="lin" valueType="num">
                                      <p:cBhvr additive="base">
                                        <p:cTn id="90" dur="2000"/>
                                        <p:tgtEl>
                                          <p:spTgt spid="15"/>
                                        </p:tgtEl>
                                        <p:attrNameLst>
                                          <p:attrName>ppt_y</p:attrName>
                                        </p:attrNameLst>
                                      </p:cBhvr>
                                      <p:tavLst>
                                        <p:tav tm="0">
                                          <p:val>
                                            <p:strVal val="ppt_y"/>
                                          </p:val>
                                        </p:tav>
                                        <p:tav tm="100000">
                                          <p:val>
                                            <p:strVal val="ppt_y"/>
                                          </p:val>
                                        </p:tav>
                                      </p:tavLst>
                                    </p:anim>
                                    <p:set>
                                      <p:cBhvr>
                                        <p:cTn id="91" dur="1" fill="hold">
                                          <p:stCondLst>
                                            <p:cond delay="1999"/>
                                          </p:stCondLst>
                                        </p:cTn>
                                        <p:tgtEl>
                                          <p:spTgt spid="15"/>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0-ppt_w/2"/>
                                          </p:val>
                                        </p:tav>
                                      </p:tavLst>
                                    </p:anim>
                                    <p:anim calcmode="lin" valueType="num">
                                      <p:cBhvr additive="base">
                                        <p:cTn id="94" dur="2000"/>
                                        <p:tgtEl>
                                          <p:spTgt spid="4"/>
                                        </p:tgtEl>
                                        <p:attrNameLst>
                                          <p:attrName>ppt_y</p:attrName>
                                        </p:attrNameLst>
                                      </p:cBhvr>
                                      <p:tavLst>
                                        <p:tav tm="0">
                                          <p:val>
                                            <p:strVal val="ppt_y"/>
                                          </p:val>
                                        </p:tav>
                                        <p:tav tm="100000">
                                          <p:val>
                                            <p:strVal val="ppt_y"/>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0-ppt_w/2"/>
                                          </p:val>
                                        </p:tav>
                                      </p:tavLst>
                                    </p:anim>
                                    <p:anim calcmode="lin" valueType="num">
                                      <p:cBhvr additive="base">
                                        <p:cTn id="98" dur="2000"/>
                                        <p:tgtEl>
                                          <p:spTgt spid="6"/>
                                        </p:tgtEl>
                                        <p:attrNameLst>
                                          <p:attrName>ppt_y</p:attrName>
                                        </p:attrNameLst>
                                      </p:cBhvr>
                                      <p:tavLst>
                                        <p:tav tm="0">
                                          <p:val>
                                            <p:strVal val="ppt_y"/>
                                          </p:val>
                                        </p:tav>
                                        <p:tav tm="100000">
                                          <p:val>
                                            <p:strVal val="ppt_y"/>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0-ppt_w/2"/>
                                          </p:val>
                                        </p:tav>
                                      </p:tavLst>
                                    </p:anim>
                                    <p:anim calcmode="lin" valueType="num">
                                      <p:cBhvr additive="base">
                                        <p:cTn id="102" dur="2000"/>
                                        <p:tgtEl>
                                          <p:spTgt spid="8"/>
                                        </p:tgtEl>
                                        <p:attrNameLst>
                                          <p:attrName>ppt_y</p:attrName>
                                        </p:attrNameLst>
                                      </p:cBhvr>
                                      <p:tavLst>
                                        <p:tav tm="0">
                                          <p:val>
                                            <p:strVal val="ppt_y"/>
                                          </p:val>
                                        </p:tav>
                                        <p:tav tm="100000">
                                          <p:val>
                                            <p:strVal val="ppt_y"/>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0-ppt_w/2"/>
                                          </p:val>
                                        </p:tav>
                                      </p:tavLst>
                                    </p:anim>
                                    <p:anim calcmode="lin" valueType="num">
                                      <p:cBhvr additive="base">
                                        <p:cTn id="106" dur="2000"/>
                                        <p:tgtEl>
                                          <p:spTgt spid="10"/>
                                        </p:tgtEl>
                                        <p:attrNameLst>
                                          <p:attrName>ppt_y</p:attrName>
                                        </p:attrNameLst>
                                      </p:cBhvr>
                                      <p:tavLst>
                                        <p:tav tm="0">
                                          <p:val>
                                            <p:strVal val="ppt_y"/>
                                          </p:val>
                                        </p:tav>
                                        <p:tav tm="100000">
                                          <p:val>
                                            <p:strVal val="ppt_y"/>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0-ppt_w/2"/>
                                          </p:val>
                                        </p:tav>
                                      </p:tavLst>
                                    </p:anim>
                                    <p:anim calcmode="lin" valueType="num">
                                      <p:cBhvr additive="base">
                                        <p:cTn id="110" dur="2000"/>
                                        <p:tgtEl>
                                          <p:spTgt spid="12"/>
                                        </p:tgtEl>
                                        <p:attrNameLst>
                                          <p:attrName>ppt_y</p:attrName>
                                        </p:attrNameLst>
                                      </p:cBhvr>
                                      <p:tavLst>
                                        <p:tav tm="0">
                                          <p:val>
                                            <p:strVal val="ppt_y"/>
                                          </p:val>
                                        </p:tav>
                                        <p:tav tm="100000">
                                          <p:val>
                                            <p:strVal val="ppt_y"/>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0-ppt_w/2"/>
                                          </p:val>
                                        </p:tav>
                                      </p:tavLst>
                                    </p:anim>
                                    <p:anim calcmode="lin" valueType="num">
                                      <p:cBhvr additive="base">
                                        <p:cTn id="114" dur="2000"/>
                                        <p:tgtEl>
                                          <p:spTgt spid="14"/>
                                        </p:tgtEl>
                                        <p:attrNameLst>
                                          <p:attrName>ppt_y</p:attrName>
                                        </p:attrNameLst>
                                      </p:cBhvr>
                                      <p:tavLst>
                                        <p:tav tm="0">
                                          <p:val>
                                            <p:strVal val="ppt_y"/>
                                          </p:val>
                                        </p:tav>
                                        <p:tav tm="100000">
                                          <p:val>
                                            <p:strVal val="ppt_y"/>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2000"/>
                                        <p:tgtEl>
                                          <p:spTgt spid="16"/>
                                        </p:tgtEl>
                                        <p:attrNameLst>
                                          <p:attrName>ppt_x</p:attrName>
                                        </p:attrNameLst>
                                      </p:cBhvr>
                                      <p:tavLst>
                                        <p:tav tm="0">
                                          <p:val>
                                            <p:strVal val="ppt_x"/>
                                          </p:val>
                                        </p:tav>
                                        <p:tav tm="100000">
                                          <p:val>
                                            <p:strVal val="0-ppt_w/2"/>
                                          </p:val>
                                        </p:tav>
                                      </p:tavLst>
                                    </p:anim>
                                    <p:anim calcmode="lin" valueType="num">
                                      <p:cBhvr additive="base">
                                        <p:cTn id="118" dur="2000"/>
                                        <p:tgtEl>
                                          <p:spTgt spid="16"/>
                                        </p:tgtEl>
                                        <p:attrNameLst>
                                          <p:attrName>ppt_y</p:attrName>
                                        </p:attrNameLst>
                                      </p:cBhvr>
                                      <p:tavLst>
                                        <p:tav tm="0">
                                          <p:val>
                                            <p:strVal val="ppt_y"/>
                                          </p:val>
                                        </p:tav>
                                        <p:tav tm="100000">
                                          <p:val>
                                            <p:strVal val="ppt_y"/>
                                          </p:val>
                                        </p:tav>
                                      </p:tavLst>
                                    </p:anim>
                                    <p:set>
                                      <p:cBhvr>
                                        <p:cTn id="119" dur="1" fill="hold">
                                          <p:stCondLst>
                                            <p:cond delay="1999"/>
                                          </p:stCondLst>
                                        </p:cTn>
                                        <p:tgtEl>
                                          <p:spTgt spid="16"/>
                                        </p:tgtEl>
                                        <p:attrNameLst>
                                          <p:attrName>style.visibility</p:attrName>
                                        </p:attrNameLst>
                                      </p:cBhvr>
                                      <p:to>
                                        <p:strVal val="hidden"/>
                                      </p:to>
                                    </p:set>
                                  </p:childTnLst>
                                </p:cTn>
                              </p:par>
                              <p:par>
                                <p:cTn id="120" presetID="17" presetClass="entr" presetSubtype="10"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2000" fill="hold"/>
                                        <p:tgtEl>
                                          <p:spTgt spid="2"/>
                                        </p:tgtEl>
                                        <p:attrNameLst>
                                          <p:attrName>ppt_w</p:attrName>
                                        </p:attrNameLst>
                                      </p:cBhvr>
                                      <p:tavLst>
                                        <p:tav tm="0">
                                          <p:val>
                                            <p:fltVal val="0"/>
                                          </p:val>
                                        </p:tav>
                                        <p:tav tm="100000">
                                          <p:val>
                                            <p:strVal val="#ppt_w"/>
                                          </p:val>
                                        </p:tav>
                                      </p:tavLst>
                                    </p:anim>
                                    <p:anim calcmode="lin" valueType="num">
                                      <p:cBhvr>
                                        <p:cTn id="12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tu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016973-3d-transparent-glass-icon-symbols-shapes-spiral.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2643174" y="0"/>
            <a:ext cx="1928808" cy="1928808"/>
          </a:xfrm>
          <a:prstGeom prst="rect">
            <a:avLst/>
          </a:prstGeom>
        </p:spPr>
      </p:pic>
      <p:pic>
        <p:nvPicPr>
          <p:cNvPr id="4" name="3 Imagen" descr="016973-3d-transparent-glass-icon-symbols-shapes-spiral.png"/>
          <p:cNvPicPr>
            <a:picLocks noChangeAspect="1"/>
          </p:cNvPicPr>
          <p:nvPr/>
        </p:nvPicPr>
        <p:blipFill>
          <a:blip r:embed="rId3">
            <a:duotone>
              <a:schemeClr val="accent1">
                <a:shade val="45000"/>
                <a:satMod val="135000"/>
              </a:schemeClr>
              <a:prstClr val="white"/>
            </a:duotone>
            <a:lum contrast="40000"/>
          </a:blip>
          <a:stretch>
            <a:fillRect/>
          </a:stretch>
        </p:blipFill>
        <p:spPr>
          <a:xfrm>
            <a:off x="2643174" y="1714494"/>
            <a:ext cx="1928808" cy="1928808"/>
          </a:xfrm>
          <a:prstGeom prst="rect">
            <a:avLst/>
          </a:prstGeom>
        </p:spPr>
      </p:pic>
      <p:pic>
        <p:nvPicPr>
          <p:cNvPr id="5" name="4 Imagen" descr="016973-3d-transparent-glass-icon-symbols-shapes-spiral.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2643174" y="3214692"/>
            <a:ext cx="1928808" cy="1928808"/>
          </a:xfrm>
          <a:prstGeom prst="rect">
            <a:avLst/>
          </a:prstGeom>
        </p:spPr>
      </p:pic>
      <p:pic>
        <p:nvPicPr>
          <p:cNvPr id="6" name="5 Imagen" descr="016973-3d-transparent-glass-icon-symbols-shapes-spiral.png"/>
          <p:cNvPicPr>
            <a:picLocks noChangeAspect="1"/>
          </p:cNvPicPr>
          <p:nvPr/>
        </p:nvPicPr>
        <p:blipFill>
          <a:blip r:embed="rId3">
            <a:duotone>
              <a:schemeClr val="accent1">
                <a:shade val="45000"/>
                <a:satMod val="135000"/>
              </a:schemeClr>
              <a:prstClr val="white"/>
            </a:duotone>
            <a:lum contrast="40000"/>
          </a:blip>
          <a:stretch>
            <a:fillRect/>
          </a:stretch>
        </p:blipFill>
        <p:spPr>
          <a:xfrm>
            <a:off x="4429124" y="0"/>
            <a:ext cx="1928808" cy="1928808"/>
          </a:xfrm>
          <a:prstGeom prst="rect">
            <a:avLst/>
          </a:prstGeom>
        </p:spPr>
      </p:pic>
      <p:pic>
        <p:nvPicPr>
          <p:cNvPr id="7" name="6 Imagen" descr="016973-3d-transparent-glass-icon-symbols-shapes-spiral.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4429124" y="1714494"/>
            <a:ext cx="1928808" cy="1928808"/>
          </a:xfrm>
          <a:prstGeom prst="rect">
            <a:avLst/>
          </a:prstGeom>
        </p:spPr>
      </p:pic>
      <p:pic>
        <p:nvPicPr>
          <p:cNvPr id="8" name="7 Imagen" descr="016973-3d-transparent-glass-icon-symbols-shapes-spiral.png"/>
          <p:cNvPicPr>
            <a:picLocks noChangeAspect="1"/>
          </p:cNvPicPr>
          <p:nvPr/>
        </p:nvPicPr>
        <p:blipFill>
          <a:blip r:embed="rId3">
            <a:duotone>
              <a:schemeClr val="accent1">
                <a:shade val="45000"/>
                <a:satMod val="135000"/>
              </a:schemeClr>
              <a:prstClr val="white"/>
            </a:duotone>
            <a:lum contrast="40000"/>
          </a:blip>
          <a:stretch>
            <a:fillRect/>
          </a:stretch>
        </p:blipFill>
        <p:spPr>
          <a:xfrm>
            <a:off x="4429124" y="3214692"/>
            <a:ext cx="1928808" cy="1928808"/>
          </a:xfrm>
          <a:prstGeom prst="rect">
            <a:avLst/>
          </a:prstGeom>
        </p:spPr>
      </p:pic>
      <p:sp>
        <p:nvSpPr>
          <p:cNvPr id="9" name="8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000" fill="hold"/>
                                        <p:tgtEl>
                                          <p:spTgt spid="5"/>
                                        </p:tgtEl>
                                        <p:attrNameLst>
                                          <p:attrName>ppt_x</p:attrName>
                                        </p:attrNameLst>
                                      </p:cBhvr>
                                      <p:tavLst>
                                        <p:tav tm="0">
                                          <p:val>
                                            <p:strVal val="0-#ppt_w/2"/>
                                          </p:val>
                                        </p:tav>
                                        <p:tav tm="100000">
                                          <p:val>
                                            <p:strVal val="#ppt_x"/>
                                          </p:val>
                                        </p:tav>
                                      </p:tavLst>
                                    </p:anim>
                                    <p:anim calcmode="lin" valueType="num">
                                      <p:cBhvr additive="base">
                                        <p:cTn id="22" dur="20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2000" fill="hold"/>
                                        <p:tgtEl>
                                          <p:spTgt spid="6"/>
                                        </p:tgtEl>
                                        <p:attrNameLst>
                                          <p:attrName>ppt_x</p:attrName>
                                        </p:attrNameLst>
                                      </p:cBhvr>
                                      <p:tavLst>
                                        <p:tav tm="0">
                                          <p:val>
                                            <p:strVal val="1+#ppt_w/2"/>
                                          </p:val>
                                        </p:tav>
                                        <p:tav tm="100000">
                                          <p:val>
                                            <p:strVal val="#ppt_x"/>
                                          </p:val>
                                        </p:tav>
                                      </p:tavLst>
                                    </p:anim>
                                    <p:anim calcmode="lin" valueType="num">
                                      <p:cBhvr additive="base">
                                        <p:cTn id="26" dur="2000" fill="hold"/>
                                        <p:tgtEl>
                                          <p:spTgt spid="6"/>
                                        </p:tgtEl>
                                        <p:attrNameLst>
                                          <p:attrName>ppt_y</p:attrName>
                                        </p:attrNameLst>
                                      </p:cBhvr>
                                      <p:tavLst>
                                        <p:tav tm="0">
                                          <p:val>
                                            <p:strVal val="0-#ppt_h/2"/>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1+#ppt_w/2"/>
                                          </p:val>
                                        </p:tav>
                                        <p:tav tm="100000">
                                          <p:val>
                                            <p:strVal val="#ppt_x"/>
                                          </p:val>
                                        </p:tav>
                                      </p:tavLst>
                                    </p:anim>
                                    <p:anim calcmode="lin" valueType="num">
                                      <p:cBhvr additive="base">
                                        <p:cTn id="30" dur="2000" fill="hold"/>
                                        <p:tgtEl>
                                          <p:spTgt spid="7"/>
                                        </p:tgtEl>
                                        <p:attrNameLst>
                                          <p:attrName>ppt_y</p:attrName>
                                        </p:attrNameLst>
                                      </p:cBhvr>
                                      <p:tavLst>
                                        <p:tav tm="0">
                                          <p:val>
                                            <p:strVal val="#ppt_y"/>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1+#ppt_w/2"/>
                                          </p:val>
                                        </p:tav>
                                        <p:tav tm="100000">
                                          <p:val>
                                            <p:strVal val="#ppt_x"/>
                                          </p:val>
                                        </p:tav>
                                      </p:tavLst>
                                    </p:anim>
                                    <p:anim calcmode="lin" valueType="num">
                                      <p:cBhvr additive="base">
                                        <p:cTn id="34" dur="2000" fill="hold"/>
                                        <p:tgtEl>
                                          <p:spTgt spid="8"/>
                                        </p:tgtEl>
                                        <p:attrNameLst>
                                          <p:attrName>ppt_y</p:attrName>
                                        </p:attrNameLst>
                                      </p:cBhvr>
                                      <p:tavLst>
                                        <p:tav tm="0">
                                          <p:val>
                                            <p:strVal val="1+#ppt_h/2"/>
                                          </p:val>
                                        </p:tav>
                                        <p:tav tm="100000">
                                          <p:val>
                                            <p:strVal val="#ppt_y"/>
                                          </p:val>
                                        </p:tav>
                                      </p:tavLst>
                                    </p:anim>
                                  </p:childTnLst>
                                </p:cTn>
                              </p:par>
                              <p:par>
                                <p:cTn id="35" presetID="8" presetClass="emph" presetSubtype="0" fill="hold" nodeType="withEffect">
                                  <p:stCondLst>
                                    <p:cond delay="0"/>
                                  </p:stCondLst>
                                  <p:childTnLst>
                                    <p:animRot by="21600000">
                                      <p:cBhvr>
                                        <p:cTn id="36" dur="2000" fill="hold"/>
                                        <p:tgtEl>
                                          <p:spTgt spid="3"/>
                                        </p:tgtEl>
                                        <p:attrNameLst>
                                          <p:attrName>r</p:attrName>
                                        </p:attrNameLst>
                                      </p:cBhvr>
                                    </p:animRot>
                                  </p:childTnLst>
                                </p:cTn>
                              </p:par>
                              <p:par>
                                <p:cTn id="37" presetID="8" presetClass="emph" presetSubtype="0" fill="hold" nodeType="withEffect">
                                  <p:stCondLst>
                                    <p:cond delay="0"/>
                                  </p:stCondLst>
                                  <p:childTnLst>
                                    <p:animRot by="21600000">
                                      <p:cBhvr>
                                        <p:cTn id="38" dur="2000" fill="hold"/>
                                        <p:tgtEl>
                                          <p:spTgt spid="4"/>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5"/>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7"/>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8"/>
                                        </p:tgtEl>
                                        <p:attrNameLst>
                                          <p:attrName>r</p:attrName>
                                        </p:attrNameLst>
                                      </p:cBhvr>
                                    </p:animRot>
                                  </p:childTnLst>
                                </p:cTn>
                              </p:par>
                            </p:childTnLst>
                          </p:cTn>
                        </p:par>
                        <p:par>
                          <p:cTn id="47" fill="hold">
                            <p:stCondLst>
                              <p:cond delay="2000"/>
                            </p:stCondLst>
                            <p:childTnLst>
                              <p:par>
                                <p:cTn id="48" presetID="2" presetClass="exit" presetSubtype="2" fill="hold" nodeType="afterEffect">
                                  <p:stCondLst>
                                    <p:cond delay="0"/>
                                  </p:stCondLst>
                                  <p:childTnLst>
                                    <p:anim calcmode="lin" valueType="num">
                                      <p:cBhvr additive="base">
                                        <p:cTn id="49" dur="2000"/>
                                        <p:tgtEl>
                                          <p:spTgt spid="3"/>
                                        </p:tgtEl>
                                        <p:attrNameLst>
                                          <p:attrName>ppt_x</p:attrName>
                                        </p:attrNameLst>
                                      </p:cBhvr>
                                      <p:tavLst>
                                        <p:tav tm="0">
                                          <p:val>
                                            <p:strVal val="ppt_x"/>
                                          </p:val>
                                        </p:tav>
                                        <p:tav tm="100000">
                                          <p:val>
                                            <p:strVal val="1+ppt_w/2"/>
                                          </p:val>
                                        </p:tav>
                                      </p:tavLst>
                                    </p:anim>
                                    <p:anim calcmode="lin" valueType="num">
                                      <p:cBhvr additive="base">
                                        <p:cTn id="50" dur="2000"/>
                                        <p:tgtEl>
                                          <p:spTgt spid="3"/>
                                        </p:tgtEl>
                                        <p:attrNameLst>
                                          <p:attrName>ppt_y</p:attrName>
                                        </p:attrNameLst>
                                      </p:cBhvr>
                                      <p:tavLst>
                                        <p:tav tm="0">
                                          <p:val>
                                            <p:strVal val="ppt_y"/>
                                          </p:val>
                                        </p:tav>
                                        <p:tav tm="100000">
                                          <p:val>
                                            <p:strVal val="ppt_y"/>
                                          </p:val>
                                        </p:tav>
                                      </p:tavLst>
                                    </p:anim>
                                    <p:set>
                                      <p:cBhvr>
                                        <p:cTn id="51" dur="1" fill="hold">
                                          <p:stCondLst>
                                            <p:cond delay="1999"/>
                                          </p:stCondLst>
                                        </p:cTn>
                                        <p:tgtEl>
                                          <p:spTgt spid="3"/>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2000"/>
                                        <p:tgtEl>
                                          <p:spTgt spid="4"/>
                                        </p:tgtEl>
                                        <p:attrNameLst>
                                          <p:attrName>ppt_x</p:attrName>
                                        </p:attrNameLst>
                                      </p:cBhvr>
                                      <p:tavLst>
                                        <p:tav tm="0">
                                          <p:val>
                                            <p:strVal val="ppt_x"/>
                                          </p:val>
                                        </p:tav>
                                        <p:tav tm="100000">
                                          <p:val>
                                            <p:strVal val="1+ppt_w/2"/>
                                          </p:val>
                                        </p:tav>
                                      </p:tavLst>
                                    </p:anim>
                                    <p:anim calcmode="lin" valueType="num">
                                      <p:cBhvr additive="base">
                                        <p:cTn id="54" dur="2000"/>
                                        <p:tgtEl>
                                          <p:spTgt spid="4"/>
                                        </p:tgtEl>
                                        <p:attrNameLst>
                                          <p:attrName>ppt_y</p:attrName>
                                        </p:attrNameLst>
                                      </p:cBhvr>
                                      <p:tavLst>
                                        <p:tav tm="0">
                                          <p:val>
                                            <p:strVal val="ppt_y"/>
                                          </p:val>
                                        </p:tav>
                                        <p:tav tm="100000">
                                          <p:val>
                                            <p:strVal val="ppt_y"/>
                                          </p:val>
                                        </p:tav>
                                      </p:tavLst>
                                    </p:anim>
                                    <p:set>
                                      <p:cBhvr>
                                        <p:cTn id="55" dur="1" fill="hold">
                                          <p:stCondLst>
                                            <p:cond delay="1999"/>
                                          </p:stCondLst>
                                        </p:cTn>
                                        <p:tgtEl>
                                          <p:spTgt spid="4"/>
                                        </p:tgtEl>
                                        <p:attrNameLst>
                                          <p:attrName>style.visibility</p:attrName>
                                        </p:attrNameLst>
                                      </p:cBhvr>
                                      <p:to>
                                        <p:strVal val="hidden"/>
                                      </p:to>
                                    </p:set>
                                  </p:childTnLst>
                                </p:cTn>
                              </p:par>
                              <p:par>
                                <p:cTn id="56" presetID="2" presetClass="exit" presetSubtype="2" fill="hold" nodeType="withEffect">
                                  <p:stCondLst>
                                    <p:cond delay="0"/>
                                  </p:stCondLst>
                                  <p:childTnLst>
                                    <p:anim calcmode="lin" valueType="num">
                                      <p:cBhvr additive="base">
                                        <p:cTn id="57" dur="2000"/>
                                        <p:tgtEl>
                                          <p:spTgt spid="5"/>
                                        </p:tgtEl>
                                        <p:attrNameLst>
                                          <p:attrName>ppt_x</p:attrName>
                                        </p:attrNameLst>
                                      </p:cBhvr>
                                      <p:tavLst>
                                        <p:tav tm="0">
                                          <p:val>
                                            <p:strVal val="ppt_x"/>
                                          </p:val>
                                        </p:tav>
                                        <p:tav tm="100000">
                                          <p:val>
                                            <p:strVal val="1+ppt_w/2"/>
                                          </p:val>
                                        </p:tav>
                                      </p:tavLst>
                                    </p:anim>
                                    <p:anim calcmode="lin" valueType="num">
                                      <p:cBhvr additive="base">
                                        <p:cTn id="58" dur="2000"/>
                                        <p:tgtEl>
                                          <p:spTgt spid="5"/>
                                        </p:tgtEl>
                                        <p:attrNameLst>
                                          <p:attrName>ppt_y</p:attrName>
                                        </p:attrNameLst>
                                      </p:cBhvr>
                                      <p:tavLst>
                                        <p:tav tm="0">
                                          <p:val>
                                            <p:strVal val="ppt_y"/>
                                          </p:val>
                                        </p:tav>
                                        <p:tav tm="100000">
                                          <p:val>
                                            <p:strVal val="ppt_y"/>
                                          </p:val>
                                        </p:tav>
                                      </p:tavLst>
                                    </p:anim>
                                    <p:set>
                                      <p:cBhvr>
                                        <p:cTn id="59" dur="1" fill="hold">
                                          <p:stCondLst>
                                            <p:cond delay="1999"/>
                                          </p:stCondLst>
                                        </p:cTn>
                                        <p:tgtEl>
                                          <p:spTgt spid="5"/>
                                        </p:tgtEl>
                                        <p:attrNameLst>
                                          <p:attrName>style.visibility</p:attrName>
                                        </p:attrNameLst>
                                      </p:cBhvr>
                                      <p:to>
                                        <p:strVal val="hidden"/>
                                      </p:to>
                                    </p:set>
                                  </p:childTnLst>
                                </p:cTn>
                              </p:par>
                              <p:par>
                                <p:cTn id="60" presetID="8" presetClass="emph" presetSubtype="0" fill="hold" nodeType="withEffect">
                                  <p:stCondLst>
                                    <p:cond delay="0"/>
                                  </p:stCondLst>
                                  <p:childTnLst>
                                    <p:animRot by="21600000">
                                      <p:cBhvr>
                                        <p:cTn id="61" dur="2000" fill="hold"/>
                                        <p:tgtEl>
                                          <p:spTgt spid="3"/>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4"/>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5"/>
                                        </p:tgtEl>
                                        <p:attrNameLst>
                                          <p:attrName>r</p:attrName>
                                        </p:attrNameLst>
                                      </p:cBhvr>
                                    </p:animRot>
                                  </p:childTnLst>
                                </p:cTn>
                              </p:par>
                              <p:par>
                                <p:cTn id="66" presetID="2" presetClass="exit" presetSubtype="8" fill="hold" nodeType="withEffect">
                                  <p:stCondLst>
                                    <p:cond delay="0"/>
                                  </p:stCondLst>
                                  <p:childTnLst>
                                    <p:anim calcmode="lin" valueType="num">
                                      <p:cBhvr additive="base">
                                        <p:cTn id="67" dur="2000"/>
                                        <p:tgtEl>
                                          <p:spTgt spid="6"/>
                                        </p:tgtEl>
                                        <p:attrNameLst>
                                          <p:attrName>ppt_x</p:attrName>
                                        </p:attrNameLst>
                                      </p:cBhvr>
                                      <p:tavLst>
                                        <p:tav tm="0">
                                          <p:val>
                                            <p:strVal val="ppt_x"/>
                                          </p:val>
                                        </p:tav>
                                        <p:tav tm="100000">
                                          <p:val>
                                            <p:strVal val="0-ppt_w/2"/>
                                          </p:val>
                                        </p:tav>
                                      </p:tavLst>
                                    </p:anim>
                                    <p:anim calcmode="lin" valueType="num">
                                      <p:cBhvr additive="base">
                                        <p:cTn id="68" dur="2000"/>
                                        <p:tgtEl>
                                          <p:spTgt spid="6"/>
                                        </p:tgtEl>
                                        <p:attrNameLst>
                                          <p:attrName>ppt_y</p:attrName>
                                        </p:attrNameLst>
                                      </p:cBhvr>
                                      <p:tavLst>
                                        <p:tav tm="0">
                                          <p:val>
                                            <p:strVal val="ppt_y"/>
                                          </p:val>
                                        </p:tav>
                                        <p:tav tm="100000">
                                          <p:val>
                                            <p:strVal val="ppt_y"/>
                                          </p:val>
                                        </p:tav>
                                      </p:tavLst>
                                    </p:anim>
                                    <p:set>
                                      <p:cBhvr>
                                        <p:cTn id="69" dur="1" fill="hold">
                                          <p:stCondLst>
                                            <p:cond delay="1999"/>
                                          </p:stCondLst>
                                        </p:cTn>
                                        <p:tgtEl>
                                          <p:spTgt spid="6"/>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2000"/>
                                        <p:tgtEl>
                                          <p:spTgt spid="7"/>
                                        </p:tgtEl>
                                        <p:attrNameLst>
                                          <p:attrName>ppt_x</p:attrName>
                                        </p:attrNameLst>
                                      </p:cBhvr>
                                      <p:tavLst>
                                        <p:tav tm="0">
                                          <p:val>
                                            <p:strVal val="ppt_x"/>
                                          </p:val>
                                        </p:tav>
                                        <p:tav tm="100000">
                                          <p:val>
                                            <p:strVal val="0-ppt_w/2"/>
                                          </p:val>
                                        </p:tav>
                                      </p:tavLst>
                                    </p:anim>
                                    <p:anim calcmode="lin" valueType="num">
                                      <p:cBhvr additive="base">
                                        <p:cTn id="72" dur="2000"/>
                                        <p:tgtEl>
                                          <p:spTgt spid="7"/>
                                        </p:tgtEl>
                                        <p:attrNameLst>
                                          <p:attrName>ppt_y</p:attrName>
                                        </p:attrNameLst>
                                      </p:cBhvr>
                                      <p:tavLst>
                                        <p:tav tm="0">
                                          <p:val>
                                            <p:strVal val="ppt_y"/>
                                          </p:val>
                                        </p:tav>
                                        <p:tav tm="100000">
                                          <p:val>
                                            <p:strVal val="ppt_y"/>
                                          </p:val>
                                        </p:tav>
                                      </p:tavLst>
                                    </p:anim>
                                    <p:set>
                                      <p:cBhvr>
                                        <p:cTn id="73" dur="1" fill="hold">
                                          <p:stCondLst>
                                            <p:cond delay="1999"/>
                                          </p:stCondLst>
                                        </p:cTn>
                                        <p:tgtEl>
                                          <p:spTgt spid="7"/>
                                        </p:tgtEl>
                                        <p:attrNameLst>
                                          <p:attrName>style.visibility</p:attrName>
                                        </p:attrNameLst>
                                      </p:cBhvr>
                                      <p:to>
                                        <p:strVal val="hidden"/>
                                      </p:to>
                                    </p:set>
                                  </p:childTnLst>
                                </p:cTn>
                              </p:par>
                              <p:par>
                                <p:cTn id="74" presetID="2" presetClass="exit" presetSubtype="8" fill="hold" nodeType="withEffect">
                                  <p:stCondLst>
                                    <p:cond delay="0"/>
                                  </p:stCondLst>
                                  <p:childTnLst>
                                    <p:anim calcmode="lin" valueType="num">
                                      <p:cBhvr additive="base">
                                        <p:cTn id="75" dur="2000"/>
                                        <p:tgtEl>
                                          <p:spTgt spid="8"/>
                                        </p:tgtEl>
                                        <p:attrNameLst>
                                          <p:attrName>ppt_x</p:attrName>
                                        </p:attrNameLst>
                                      </p:cBhvr>
                                      <p:tavLst>
                                        <p:tav tm="0">
                                          <p:val>
                                            <p:strVal val="ppt_x"/>
                                          </p:val>
                                        </p:tav>
                                        <p:tav tm="100000">
                                          <p:val>
                                            <p:strVal val="0-ppt_w/2"/>
                                          </p:val>
                                        </p:tav>
                                      </p:tavLst>
                                    </p:anim>
                                    <p:anim calcmode="lin" valueType="num">
                                      <p:cBhvr additive="base">
                                        <p:cTn id="76" dur="2000"/>
                                        <p:tgtEl>
                                          <p:spTgt spid="8"/>
                                        </p:tgtEl>
                                        <p:attrNameLst>
                                          <p:attrName>ppt_y</p:attrName>
                                        </p:attrNameLst>
                                      </p:cBhvr>
                                      <p:tavLst>
                                        <p:tav tm="0">
                                          <p:val>
                                            <p:strVal val="ppt_y"/>
                                          </p:val>
                                        </p:tav>
                                        <p:tav tm="100000">
                                          <p:val>
                                            <p:strVal val="ppt_y"/>
                                          </p:val>
                                        </p:tav>
                                      </p:tavLst>
                                    </p:anim>
                                    <p:set>
                                      <p:cBhvr>
                                        <p:cTn id="77" dur="1" fill="hold">
                                          <p:stCondLst>
                                            <p:cond delay="1999"/>
                                          </p:stCondLst>
                                        </p:cTn>
                                        <p:tgtEl>
                                          <p:spTgt spid="8"/>
                                        </p:tgtEl>
                                        <p:attrNameLst>
                                          <p:attrName>style.visibility</p:attrName>
                                        </p:attrNameLst>
                                      </p:cBhvr>
                                      <p:to>
                                        <p:strVal val="hidden"/>
                                      </p:to>
                                    </p:set>
                                  </p:childTnLst>
                                </p:cTn>
                              </p:par>
                              <p:par>
                                <p:cTn id="78" presetID="8" presetClass="emph" presetSubtype="0" fill="hold" nodeType="withEffect">
                                  <p:stCondLst>
                                    <p:cond delay="0"/>
                                  </p:stCondLst>
                                  <p:childTnLst>
                                    <p:animRot by="-21600000">
                                      <p:cBhvr>
                                        <p:cTn id="79" dur="2000" fill="hold"/>
                                        <p:tgtEl>
                                          <p:spTgt spid="6"/>
                                        </p:tgtEl>
                                        <p:attrNameLst>
                                          <p:attrName>r</p:attrName>
                                        </p:attrNameLst>
                                      </p:cBhvr>
                                    </p:animRot>
                                  </p:childTnLst>
                                </p:cTn>
                              </p:par>
                              <p:par>
                                <p:cTn id="80" presetID="8" presetClass="emph" presetSubtype="0" fill="hold" nodeType="withEffect">
                                  <p:stCondLst>
                                    <p:cond delay="0"/>
                                  </p:stCondLst>
                                  <p:childTnLst>
                                    <p:animRot by="-21600000">
                                      <p:cBhvr>
                                        <p:cTn id="81" dur="2000" fill="hold"/>
                                        <p:tgtEl>
                                          <p:spTgt spid="7"/>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8"/>
                                        </p:tgtEl>
                                        <p:attrNameLst>
                                          <p:attrName>r</p:attrName>
                                        </p:attrNameLst>
                                      </p:cBhvr>
                                    </p:animRot>
                                  </p:childTnLst>
                                </p:cTn>
                              </p:par>
                              <p:par>
                                <p:cTn id="84" presetID="17" presetClass="entr" presetSubtype="10" fill="hold" nodeType="withEffect">
                                  <p:stCondLst>
                                    <p:cond delay="0"/>
                                  </p:stCondLst>
                                  <p:childTnLst>
                                    <p:set>
                                      <p:cBhvr>
                                        <p:cTn id="85" dur="1" fill="hold">
                                          <p:stCondLst>
                                            <p:cond delay="0"/>
                                          </p:stCondLst>
                                        </p:cTn>
                                        <p:tgtEl>
                                          <p:spTgt spid="2"/>
                                        </p:tgtEl>
                                        <p:attrNameLst>
                                          <p:attrName>style.visibility</p:attrName>
                                        </p:attrNameLst>
                                      </p:cBhvr>
                                      <p:to>
                                        <p:strVal val="visible"/>
                                      </p:to>
                                    </p:set>
                                    <p:anim calcmode="lin" valueType="num">
                                      <p:cBhvr>
                                        <p:cTn id="86" dur="2000" fill="hold"/>
                                        <p:tgtEl>
                                          <p:spTgt spid="2"/>
                                        </p:tgtEl>
                                        <p:attrNameLst>
                                          <p:attrName>ppt_w</p:attrName>
                                        </p:attrNameLst>
                                      </p:cBhvr>
                                      <p:tavLst>
                                        <p:tav tm="0">
                                          <p:val>
                                            <p:fltVal val="0"/>
                                          </p:val>
                                        </p:tav>
                                        <p:tav tm="100000">
                                          <p:val>
                                            <p:strVal val="#ppt_w"/>
                                          </p:val>
                                        </p:tav>
                                      </p:tavLst>
                                    </p:anim>
                                    <p:anim calcmode="lin" valueType="num">
                                      <p:cBhvr>
                                        <p:cTn id="8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17999">
              <a:srgbClr val="99CCFF"/>
            </a:gs>
            <a:gs pos="36000">
              <a:srgbClr val="9966FF"/>
            </a:gs>
            <a:gs pos="61000">
              <a:srgbClr val="CC99FF"/>
            </a:gs>
            <a:gs pos="82001">
              <a:srgbClr val="99CCFF"/>
            </a:gs>
            <a:gs pos="100000">
              <a:srgbClr val="CCCCFF"/>
            </a:gs>
          </a:gsLst>
          <a:lin ang="16200000" scaled="1"/>
          <a:tileRect/>
        </a:gradFill>
        <a:effectLst/>
      </p:bgPr>
    </p:bg>
    <p:spTree>
      <p:nvGrpSpPr>
        <p:cNvPr id="1" name=""/>
        <p:cNvGrpSpPr/>
        <p:nvPr/>
      </p:nvGrpSpPr>
      <p:grpSpPr>
        <a:xfrm>
          <a:off x="0" y="0"/>
          <a:ext cx="0" cy="0"/>
          <a:chOff x="0" y="0"/>
          <a:chExt cx="0" cy="0"/>
        </a:xfrm>
      </p:grpSpPr>
      <p:pic>
        <p:nvPicPr>
          <p:cNvPr id="2" name="1 Imagen" descr="okiu.jpg"/>
          <p:cNvPicPr>
            <a:picLocks noGrp="1" noChangeAspect="1"/>
          </p:cNvPicPr>
          <p:nvPr isPhoto="1"/>
        </p:nvPicPr>
        <p:blipFill>
          <a:blip r:embed="rId2">
            <a:lum contrast="20000"/>
          </a:blip>
          <a:stretch>
            <a:fillRect/>
          </a:stretch>
        </p:blipFill>
        <p:spPr>
          <a:xfrm>
            <a:off x="0" y="0"/>
            <a:ext cx="9286908" cy="5143500"/>
          </a:xfrm>
          <a:prstGeom prst="rect">
            <a:avLst/>
          </a:prstGeom>
          <a:noFill/>
          <a:ln>
            <a:solidFill>
              <a:schemeClr val="bg1"/>
            </a:solidFill>
          </a:ln>
        </p:spPr>
      </p:pic>
      <p:sp>
        <p:nvSpPr>
          <p:cNvPr id="4" name="3 Paralelogramo"/>
          <p:cNvSpPr/>
          <p:nvPr/>
        </p:nvSpPr>
        <p:spPr>
          <a:xfrm flipH="1">
            <a:off x="0" y="0"/>
            <a:ext cx="500034" cy="5143500"/>
          </a:xfrm>
          <a:prstGeom prst="parallelogram">
            <a:avLst>
              <a:gd name="adj" fmla="val 0"/>
            </a:avLst>
          </a:prstGeom>
          <a:blipFill dpi="0" rotWithShape="1">
            <a:blip r:embed="rId3">
              <a:duotone>
                <a:prstClr val="black"/>
                <a:schemeClr val="accent4">
                  <a:tint val="45000"/>
                  <a:satMod val="400000"/>
                </a:schemeClr>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flipH="1">
            <a:off x="571472" y="0"/>
            <a:ext cx="571504" cy="5143500"/>
          </a:xfrm>
          <a:prstGeom prst="parallelogram">
            <a:avLst>
              <a:gd name="adj" fmla="val 0"/>
            </a:avLst>
          </a:prstGeom>
          <a:blipFill dpi="0" rotWithShape="1">
            <a:blip r:embed="rId3">
              <a:duotone>
                <a:prstClr val="black"/>
                <a:schemeClr val="accent4">
                  <a:tint val="45000"/>
                  <a:satMod val="400000"/>
                </a:schemeClr>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1214414" y="0"/>
            <a:ext cx="500066" cy="5143500"/>
          </a:xfrm>
          <a:prstGeom prst="parallelogram">
            <a:avLst>
              <a:gd name="adj" fmla="val 0"/>
            </a:avLst>
          </a:prstGeom>
          <a:blipFill dpi="0" rotWithShape="1">
            <a:blip r:embed="rId3">
              <a:duotone>
                <a:prstClr val="black"/>
                <a:schemeClr val="accent4">
                  <a:tint val="45000"/>
                  <a:satMod val="400000"/>
                </a:schemeClr>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1785918" y="0"/>
            <a:ext cx="500066" cy="5143500"/>
          </a:xfrm>
          <a:prstGeom prst="parallelogram">
            <a:avLst>
              <a:gd name="adj" fmla="val 0"/>
            </a:avLst>
          </a:prstGeom>
          <a:blipFill dpi="0" rotWithShape="1">
            <a:blip r:embed="rId3">
              <a:duotone>
                <a:prstClr val="black"/>
                <a:schemeClr val="accent4">
                  <a:tint val="45000"/>
                  <a:satMod val="400000"/>
                </a:schemeClr>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2357422" y="0"/>
            <a:ext cx="500066" cy="5143500"/>
          </a:xfrm>
          <a:prstGeom prst="parallelogram">
            <a:avLst>
              <a:gd name="adj" fmla="val 0"/>
            </a:avLst>
          </a:prstGeom>
          <a:blipFill dpi="0" rotWithShape="1">
            <a:blip r:embed="rId3">
              <a:duotone>
                <a:prstClr val="black"/>
                <a:schemeClr val="accent4">
                  <a:tint val="45000"/>
                  <a:satMod val="400000"/>
                </a:schemeClr>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flipH="1">
            <a:off x="2928926" y="0"/>
            <a:ext cx="500066" cy="5143500"/>
          </a:xfrm>
          <a:prstGeom prst="parallelogram">
            <a:avLst>
              <a:gd name="adj" fmla="val 0"/>
            </a:avLst>
          </a:prstGeom>
          <a:blipFill dpi="0" rotWithShape="1">
            <a:blip r:embed="rId3">
              <a:duotone>
                <a:prstClr val="black"/>
                <a:schemeClr val="accent4">
                  <a:tint val="45000"/>
                  <a:satMod val="400000"/>
                </a:schemeClr>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3500430" y="0"/>
            <a:ext cx="500066" cy="5143500"/>
          </a:xfrm>
          <a:prstGeom prst="parallelogram">
            <a:avLst>
              <a:gd name="adj" fmla="val 0"/>
            </a:avLst>
          </a:prstGeom>
          <a:blipFill dpi="0" rotWithShape="1">
            <a:blip r:embed="rId3">
              <a:duotone>
                <a:prstClr val="black"/>
                <a:schemeClr val="accent4">
                  <a:tint val="45000"/>
                  <a:satMod val="400000"/>
                </a:schemeClr>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4071934" y="0"/>
            <a:ext cx="500066" cy="5143500"/>
          </a:xfrm>
          <a:prstGeom prst="parallelogram">
            <a:avLst>
              <a:gd name="adj" fmla="val 0"/>
            </a:avLst>
          </a:prstGeom>
          <a:blipFill dpi="0" rotWithShape="1">
            <a:blip r:embed="rId3">
              <a:duotone>
                <a:prstClr val="black"/>
                <a:schemeClr val="accent4">
                  <a:tint val="45000"/>
                  <a:satMod val="400000"/>
                </a:schemeClr>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643438" y="0"/>
            <a:ext cx="571504" cy="5143500"/>
          </a:xfrm>
          <a:prstGeom prst="parallelogram">
            <a:avLst>
              <a:gd name="adj" fmla="val 0"/>
            </a:avLst>
          </a:prstGeom>
          <a:blipFill dpi="0" rotWithShape="1">
            <a:blip r:embed="rId3">
              <a:duotone>
                <a:prstClr val="black"/>
                <a:schemeClr val="accent4">
                  <a:tint val="45000"/>
                  <a:satMod val="400000"/>
                </a:schemeClr>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5286380" y="0"/>
            <a:ext cx="500066" cy="5143500"/>
          </a:xfrm>
          <a:prstGeom prst="parallelogram">
            <a:avLst>
              <a:gd name="adj" fmla="val 0"/>
            </a:avLst>
          </a:prstGeom>
          <a:blipFill dpi="0" rotWithShape="1">
            <a:blip r:embed="rId3">
              <a:duotone>
                <a:prstClr val="black"/>
                <a:schemeClr val="accent4">
                  <a:tint val="45000"/>
                  <a:satMod val="400000"/>
                </a:schemeClr>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5857884" y="0"/>
            <a:ext cx="500066" cy="5143500"/>
          </a:xfrm>
          <a:prstGeom prst="parallelogram">
            <a:avLst>
              <a:gd name="adj" fmla="val 0"/>
            </a:avLst>
          </a:prstGeom>
          <a:blipFill dpi="0" rotWithShape="1">
            <a:blip r:embed="rId3">
              <a:duotone>
                <a:prstClr val="black"/>
                <a:schemeClr val="accent4">
                  <a:tint val="45000"/>
                  <a:satMod val="400000"/>
                </a:schemeClr>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6429388" y="0"/>
            <a:ext cx="500066" cy="5143500"/>
          </a:xfrm>
          <a:prstGeom prst="parallelogram">
            <a:avLst>
              <a:gd name="adj" fmla="val 0"/>
            </a:avLst>
          </a:prstGeom>
          <a:blipFill dpi="0" rotWithShape="1">
            <a:blip r:embed="rId3">
              <a:duotone>
                <a:prstClr val="black"/>
                <a:schemeClr val="accent4">
                  <a:tint val="45000"/>
                  <a:satMod val="400000"/>
                </a:schemeClr>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7000892" y="0"/>
            <a:ext cx="500066" cy="5143500"/>
          </a:xfrm>
          <a:prstGeom prst="parallelogram">
            <a:avLst>
              <a:gd name="adj" fmla="val 0"/>
            </a:avLst>
          </a:prstGeom>
          <a:blipFill dpi="0" rotWithShape="1">
            <a:blip r:embed="rId3">
              <a:duotone>
                <a:prstClr val="black"/>
                <a:schemeClr val="accent4">
                  <a:tint val="45000"/>
                  <a:satMod val="400000"/>
                </a:schemeClr>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7572396" y="0"/>
            <a:ext cx="500066" cy="5143500"/>
          </a:xfrm>
          <a:prstGeom prst="parallelogram">
            <a:avLst>
              <a:gd name="adj" fmla="val 0"/>
            </a:avLst>
          </a:prstGeom>
          <a:blipFill dpi="0" rotWithShape="1">
            <a:blip r:embed="rId3">
              <a:duotone>
                <a:prstClr val="black"/>
                <a:schemeClr val="accent4">
                  <a:tint val="45000"/>
                  <a:satMod val="400000"/>
                </a:schemeClr>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8143900" y="0"/>
            <a:ext cx="500066" cy="5143500"/>
          </a:xfrm>
          <a:prstGeom prst="parallelogram">
            <a:avLst>
              <a:gd name="adj" fmla="val 0"/>
            </a:avLst>
          </a:prstGeom>
          <a:blipFill dpi="0" rotWithShape="1">
            <a:blip r:embed="rId3">
              <a:duotone>
                <a:prstClr val="black"/>
                <a:schemeClr val="accent4">
                  <a:tint val="45000"/>
                  <a:satMod val="400000"/>
                </a:schemeClr>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8715404" y="0"/>
            <a:ext cx="428596" cy="5143500"/>
          </a:xfrm>
          <a:prstGeom prst="parallelogram">
            <a:avLst>
              <a:gd name="adj" fmla="val 0"/>
            </a:avLst>
          </a:prstGeom>
          <a:blipFill>
            <a:blip r:embed="rId3">
              <a:duotone>
                <a:prstClr val="black"/>
                <a:schemeClr val="accent4">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1+#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5" presetClass="entr" presetSubtype="10" fill="hold" grpId="1" nodeType="withEffect">
                                  <p:stCondLst>
                                    <p:cond delay="0"/>
                                  </p:stCondLst>
                                  <p:childTnLst>
                                    <p:set>
                                      <p:cBhvr>
                                        <p:cTn id="72" dur="1" fill="hold">
                                          <p:stCondLst>
                                            <p:cond delay="0"/>
                                          </p:stCondLst>
                                        </p:cTn>
                                        <p:tgtEl>
                                          <p:spTgt spid="4"/>
                                        </p:tgtEl>
                                        <p:attrNameLst>
                                          <p:attrName>style.visibility</p:attrName>
                                        </p:attrNameLst>
                                      </p:cBhvr>
                                      <p:to>
                                        <p:strVal val="visible"/>
                                      </p:to>
                                    </p:set>
                                    <p:animEffect transition="in" filter="checkerboard(across)">
                                      <p:cBhvr>
                                        <p:cTn id="73" dur="2000"/>
                                        <p:tgtEl>
                                          <p:spTgt spid="4"/>
                                        </p:tgtEl>
                                      </p:cBhvr>
                                    </p:animEffect>
                                  </p:childTnLst>
                                </p:cTn>
                              </p:par>
                              <p:par>
                                <p:cTn id="74" presetID="5" presetClass="entr" presetSubtype="10" fill="hold" grpId="1" nodeType="withEffect">
                                  <p:stCondLst>
                                    <p:cond delay="0"/>
                                  </p:stCondLst>
                                  <p:childTnLst>
                                    <p:set>
                                      <p:cBhvr>
                                        <p:cTn id="75" dur="1" fill="hold">
                                          <p:stCondLst>
                                            <p:cond delay="0"/>
                                          </p:stCondLst>
                                        </p:cTn>
                                        <p:tgtEl>
                                          <p:spTgt spid="5"/>
                                        </p:tgtEl>
                                        <p:attrNameLst>
                                          <p:attrName>style.visibility</p:attrName>
                                        </p:attrNameLst>
                                      </p:cBhvr>
                                      <p:to>
                                        <p:strVal val="visible"/>
                                      </p:to>
                                    </p:set>
                                    <p:animEffect transition="in" filter="checkerboard(across)">
                                      <p:cBhvr>
                                        <p:cTn id="76" dur="2000"/>
                                        <p:tgtEl>
                                          <p:spTgt spid="5"/>
                                        </p:tgtEl>
                                      </p:cBhvr>
                                    </p:animEffect>
                                  </p:childTnLst>
                                </p:cTn>
                              </p:par>
                              <p:par>
                                <p:cTn id="77" presetID="5" presetClass="entr" presetSubtype="10" fill="hold" grpId="1" nodeType="withEffect">
                                  <p:stCondLst>
                                    <p:cond delay="0"/>
                                  </p:stCondLst>
                                  <p:childTnLst>
                                    <p:set>
                                      <p:cBhvr>
                                        <p:cTn id="78" dur="1" fill="hold">
                                          <p:stCondLst>
                                            <p:cond delay="0"/>
                                          </p:stCondLst>
                                        </p:cTn>
                                        <p:tgtEl>
                                          <p:spTgt spid="6"/>
                                        </p:tgtEl>
                                        <p:attrNameLst>
                                          <p:attrName>style.visibility</p:attrName>
                                        </p:attrNameLst>
                                      </p:cBhvr>
                                      <p:to>
                                        <p:strVal val="visible"/>
                                      </p:to>
                                    </p:set>
                                    <p:animEffect transition="in" filter="checkerboard(across)">
                                      <p:cBhvr>
                                        <p:cTn id="79" dur="2000"/>
                                        <p:tgtEl>
                                          <p:spTgt spid="6"/>
                                        </p:tgtEl>
                                      </p:cBhvr>
                                    </p:animEffect>
                                  </p:childTnLst>
                                </p:cTn>
                              </p:par>
                              <p:par>
                                <p:cTn id="80" presetID="5" presetClass="entr" presetSubtype="10" fill="hold" grpId="1" nodeType="withEffect">
                                  <p:stCondLst>
                                    <p:cond delay="0"/>
                                  </p:stCondLst>
                                  <p:childTnLst>
                                    <p:set>
                                      <p:cBhvr>
                                        <p:cTn id="81" dur="1" fill="hold">
                                          <p:stCondLst>
                                            <p:cond delay="0"/>
                                          </p:stCondLst>
                                        </p:cTn>
                                        <p:tgtEl>
                                          <p:spTgt spid="7"/>
                                        </p:tgtEl>
                                        <p:attrNameLst>
                                          <p:attrName>style.visibility</p:attrName>
                                        </p:attrNameLst>
                                      </p:cBhvr>
                                      <p:to>
                                        <p:strVal val="visible"/>
                                      </p:to>
                                    </p:set>
                                    <p:animEffect transition="in" filter="checkerboard(across)">
                                      <p:cBhvr>
                                        <p:cTn id="82" dur="2000"/>
                                        <p:tgtEl>
                                          <p:spTgt spid="7"/>
                                        </p:tgtEl>
                                      </p:cBhvr>
                                    </p:animEffect>
                                  </p:childTnLst>
                                </p:cTn>
                              </p:par>
                              <p:par>
                                <p:cTn id="83" presetID="5" presetClass="entr" presetSubtype="10" fill="hold" grpId="1" nodeType="withEffect">
                                  <p:stCondLst>
                                    <p:cond delay="0"/>
                                  </p:stCondLst>
                                  <p:childTnLst>
                                    <p:set>
                                      <p:cBhvr>
                                        <p:cTn id="84" dur="1" fill="hold">
                                          <p:stCondLst>
                                            <p:cond delay="0"/>
                                          </p:stCondLst>
                                        </p:cTn>
                                        <p:tgtEl>
                                          <p:spTgt spid="8"/>
                                        </p:tgtEl>
                                        <p:attrNameLst>
                                          <p:attrName>style.visibility</p:attrName>
                                        </p:attrNameLst>
                                      </p:cBhvr>
                                      <p:to>
                                        <p:strVal val="visible"/>
                                      </p:to>
                                    </p:set>
                                    <p:animEffect transition="in" filter="checkerboard(across)">
                                      <p:cBhvr>
                                        <p:cTn id="85" dur="2000"/>
                                        <p:tgtEl>
                                          <p:spTgt spid="8"/>
                                        </p:tgtEl>
                                      </p:cBhvr>
                                    </p:animEffect>
                                  </p:childTnLst>
                                </p:cTn>
                              </p:par>
                              <p:par>
                                <p:cTn id="86" presetID="5" presetClass="entr" presetSubtype="10" fill="hold" grpId="1" nodeType="withEffect">
                                  <p:stCondLst>
                                    <p:cond delay="0"/>
                                  </p:stCondLst>
                                  <p:childTnLst>
                                    <p:set>
                                      <p:cBhvr>
                                        <p:cTn id="87" dur="1" fill="hold">
                                          <p:stCondLst>
                                            <p:cond delay="0"/>
                                          </p:stCondLst>
                                        </p:cTn>
                                        <p:tgtEl>
                                          <p:spTgt spid="9"/>
                                        </p:tgtEl>
                                        <p:attrNameLst>
                                          <p:attrName>style.visibility</p:attrName>
                                        </p:attrNameLst>
                                      </p:cBhvr>
                                      <p:to>
                                        <p:strVal val="visible"/>
                                      </p:to>
                                    </p:set>
                                    <p:animEffect transition="in" filter="checkerboard(across)">
                                      <p:cBhvr>
                                        <p:cTn id="88" dur="2000"/>
                                        <p:tgtEl>
                                          <p:spTgt spid="9"/>
                                        </p:tgtEl>
                                      </p:cBhvr>
                                    </p:animEffect>
                                  </p:childTnLst>
                                </p:cTn>
                              </p:par>
                              <p:par>
                                <p:cTn id="89" presetID="5" presetClass="entr" presetSubtype="10" fill="hold" grpId="1" nodeType="withEffect">
                                  <p:stCondLst>
                                    <p:cond delay="0"/>
                                  </p:stCondLst>
                                  <p:childTnLst>
                                    <p:set>
                                      <p:cBhvr>
                                        <p:cTn id="90" dur="1" fill="hold">
                                          <p:stCondLst>
                                            <p:cond delay="0"/>
                                          </p:stCondLst>
                                        </p:cTn>
                                        <p:tgtEl>
                                          <p:spTgt spid="10"/>
                                        </p:tgtEl>
                                        <p:attrNameLst>
                                          <p:attrName>style.visibility</p:attrName>
                                        </p:attrNameLst>
                                      </p:cBhvr>
                                      <p:to>
                                        <p:strVal val="visible"/>
                                      </p:to>
                                    </p:set>
                                    <p:animEffect transition="in" filter="checkerboard(across)">
                                      <p:cBhvr>
                                        <p:cTn id="91" dur="2000"/>
                                        <p:tgtEl>
                                          <p:spTgt spid="10"/>
                                        </p:tgtEl>
                                      </p:cBhvr>
                                    </p:animEffect>
                                  </p:childTnLst>
                                </p:cTn>
                              </p:par>
                              <p:par>
                                <p:cTn id="92" presetID="5" presetClass="entr" presetSubtype="10"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Effect transition="in" filter="checkerboard(across)">
                                      <p:cBhvr>
                                        <p:cTn id="94" dur="2000"/>
                                        <p:tgtEl>
                                          <p:spTgt spid="11"/>
                                        </p:tgtEl>
                                      </p:cBhvr>
                                    </p:animEffect>
                                  </p:childTnLst>
                                </p:cTn>
                              </p:par>
                              <p:par>
                                <p:cTn id="95" presetID="5" presetClass="entr" presetSubtype="10" fill="hold" grpId="1" nodeType="withEffect">
                                  <p:stCondLst>
                                    <p:cond delay="0"/>
                                  </p:stCondLst>
                                  <p:childTnLst>
                                    <p:set>
                                      <p:cBhvr>
                                        <p:cTn id="96" dur="1" fill="hold">
                                          <p:stCondLst>
                                            <p:cond delay="0"/>
                                          </p:stCondLst>
                                        </p:cTn>
                                        <p:tgtEl>
                                          <p:spTgt spid="12"/>
                                        </p:tgtEl>
                                        <p:attrNameLst>
                                          <p:attrName>style.visibility</p:attrName>
                                        </p:attrNameLst>
                                      </p:cBhvr>
                                      <p:to>
                                        <p:strVal val="visible"/>
                                      </p:to>
                                    </p:set>
                                    <p:animEffect transition="in" filter="checkerboard(across)">
                                      <p:cBhvr>
                                        <p:cTn id="97" dur="2000"/>
                                        <p:tgtEl>
                                          <p:spTgt spid="12"/>
                                        </p:tgtEl>
                                      </p:cBhvr>
                                    </p:animEffect>
                                  </p:childTnLst>
                                </p:cTn>
                              </p:par>
                              <p:par>
                                <p:cTn id="98" presetID="5" presetClass="entr" presetSubtype="10" fill="hold" grpId="1" nodeType="withEffect">
                                  <p:stCondLst>
                                    <p:cond delay="0"/>
                                  </p:stCondLst>
                                  <p:childTnLst>
                                    <p:set>
                                      <p:cBhvr>
                                        <p:cTn id="99" dur="1" fill="hold">
                                          <p:stCondLst>
                                            <p:cond delay="0"/>
                                          </p:stCondLst>
                                        </p:cTn>
                                        <p:tgtEl>
                                          <p:spTgt spid="13"/>
                                        </p:tgtEl>
                                        <p:attrNameLst>
                                          <p:attrName>style.visibility</p:attrName>
                                        </p:attrNameLst>
                                      </p:cBhvr>
                                      <p:to>
                                        <p:strVal val="visible"/>
                                      </p:to>
                                    </p:set>
                                    <p:animEffect transition="in" filter="checkerboard(across)">
                                      <p:cBhvr>
                                        <p:cTn id="100" dur="2000"/>
                                        <p:tgtEl>
                                          <p:spTgt spid="13"/>
                                        </p:tgtEl>
                                      </p:cBhvr>
                                    </p:animEffect>
                                  </p:childTnLst>
                                </p:cTn>
                              </p:par>
                              <p:par>
                                <p:cTn id="101" presetID="5" presetClass="entr" presetSubtype="10" fill="hold" grpId="1" nodeType="withEffect">
                                  <p:stCondLst>
                                    <p:cond delay="0"/>
                                  </p:stCondLst>
                                  <p:childTnLst>
                                    <p:set>
                                      <p:cBhvr>
                                        <p:cTn id="102" dur="1" fill="hold">
                                          <p:stCondLst>
                                            <p:cond delay="0"/>
                                          </p:stCondLst>
                                        </p:cTn>
                                        <p:tgtEl>
                                          <p:spTgt spid="14"/>
                                        </p:tgtEl>
                                        <p:attrNameLst>
                                          <p:attrName>style.visibility</p:attrName>
                                        </p:attrNameLst>
                                      </p:cBhvr>
                                      <p:to>
                                        <p:strVal val="visible"/>
                                      </p:to>
                                    </p:set>
                                    <p:animEffect transition="in" filter="checkerboard(across)">
                                      <p:cBhvr>
                                        <p:cTn id="103" dur="2000"/>
                                        <p:tgtEl>
                                          <p:spTgt spid="14"/>
                                        </p:tgtEl>
                                      </p:cBhvr>
                                    </p:animEffect>
                                  </p:childTnLst>
                                </p:cTn>
                              </p:par>
                              <p:par>
                                <p:cTn id="104" presetID="5" presetClass="entr" presetSubtype="10" fill="hold" grpId="1" nodeType="withEffect">
                                  <p:stCondLst>
                                    <p:cond delay="0"/>
                                  </p:stCondLst>
                                  <p:childTnLst>
                                    <p:set>
                                      <p:cBhvr>
                                        <p:cTn id="105" dur="1" fill="hold">
                                          <p:stCondLst>
                                            <p:cond delay="0"/>
                                          </p:stCondLst>
                                        </p:cTn>
                                        <p:tgtEl>
                                          <p:spTgt spid="15"/>
                                        </p:tgtEl>
                                        <p:attrNameLst>
                                          <p:attrName>style.visibility</p:attrName>
                                        </p:attrNameLst>
                                      </p:cBhvr>
                                      <p:to>
                                        <p:strVal val="visible"/>
                                      </p:to>
                                    </p:set>
                                    <p:animEffect transition="in" filter="checkerboard(across)">
                                      <p:cBhvr>
                                        <p:cTn id="106" dur="2000"/>
                                        <p:tgtEl>
                                          <p:spTgt spid="15"/>
                                        </p:tgtEl>
                                      </p:cBhvr>
                                    </p:animEffect>
                                  </p:childTnLst>
                                </p:cTn>
                              </p:par>
                              <p:par>
                                <p:cTn id="107" presetID="5" presetClass="entr" presetSubtype="10" fill="hold" grpId="1" nodeType="withEffect">
                                  <p:stCondLst>
                                    <p:cond delay="0"/>
                                  </p:stCondLst>
                                  <p:childTnLst>
                                    <p:set>
                                      <p:cBhvr>
                                        <p:cTn id="108" dur="1" fill="hold">
                                          <p:stCondLst>
                                            <p:cond delay="0"/>
                                          </p:stCondLst>
                                        </p:cTn>
                                        <p:tgtEl>
                                          <p:spTgt spid="16"/>
                                        </p:tgtEl>
                                        <p:attrNameLst>
                                          <p:attrName>style.visibility</p:attrName>
                                        </p:attrNameLst>
                                      </p:cBhvr>
                                      <p:to>
                                        <p:strVal val="visible"/>
                                      </p:to>
                                    </p:set>
                                    <p:animEffect transition="in" filter="checkerboard(across)">
                                      <p:cBhvr>
                                        <p:cTn id="109" dur="2000"/>
                                        <p:tgtEl>
                                          <p:spTgt spid="16"/>
                                        </p:tgtEl>
                                      </p:cBhvr>
                                    </p:animEffect>
                                  </p:childTnLst>
                                </p:cTn>
                              </p:par>
                              <p:par>
                                <p:cTn id="110" presetID="5" presetClass="entr" presetSubtype="10" fill="hold" grpId="1" nodeType="withEffect">
                                  <p:stCondLst>
                                    <p:cond delay="0"/>
                                  </p:stCondLst>
                                  <p:childTnLst>
                                    <p:set>
                                      <p:cBhvr>
                                        <p:cTn id="111" dur="1" fill="hold">
                                          <p:stCondLst>
                                            <p:cond delay="0"/>
                                          </p:stCondLst>
                                        </p:cTn>
                                        <p:tgtEl>
                                          <p:spTgt spid="17"/>
                                        </p:tgtEl>
                                        <p:attrNameLst>
                                          <p:attrName>style.visibility</p:attrName>
                                        </p:attrNameLst>
                                      </p:cBhvr>
                                      <p:to>
                                        <p:strVal val="visible"/>
                                      </p:to>
                                    </p:set>
                                    <p:animEffect transition="in" filter="checkerboard(across)">
                                      <p:cBhvr>
                                        <p:cTn id="112" dur="2000"/>
                                        <p:tgtEl>
                                          <p:spTgt spid="17"/>
                                        </p:tgtEl>
                                      </p:cBhvr>
                                    </p:animEffect>
                                  </p:childTnLst>
                                </p:cTn>
                              </p:par>
                              <p:par>
                                <p:cTn id="113" presetID="5" presetClass="entr" presetSubtype="10" fill="hold" grpId="1" nodeType="withEffect">
                                  <p:stCondLst>
                                    <p:cond delay="0"/>
                                  </p:stCondLst>
                                  <p:childTnLst>
                                    <p:set>
                                      <p:cBhvr>
                                        <p:cTn id="114" dur="1" fill="hold">
                                          <p:stCondLst>
                                            <p:cond delay="0"/>
                                          </p:stCondLst>
                                        </p:cTn>
                                        <p:tgtEl>
                                          <p:spTgt spid="18"/>
                                        </p:tgtEl>
                                        <p:attrNameLst>
                                          <p:attrName>style.visibility</p:attrName>
                                        </p:attrNameLst>
                                      </p:cBhvr>
                                      <p:to>
                                        <p:strVal val="visible"/>
                                      </p:to>
                                    </p:set>
                                    <p:animEffect transition="in" filter="checkerboard(across)">
                                      <p:cBhvr>
                                        <p:cTn id="115" dur="2000"/>
                                        <p:tgtEl>
                                          <p:spTgt spid="18"/>
                                        </p:tgtEl>
                                      </p:cBhvr>
                                    </p:animEffect>
                                  </p:childTnLst>
                                </p:cTn>
                              </p:par>
                              <p:par>
                                <p:cTn id="116" presetID="5" presetClass="entr" presetSubtype="10" fill="hold" grpId="1" nodeType="withEffect">
                                  <p:stCondLst>
                                    <p:cond delay="0"/>
                                  </p:stCondLst>
                                  <p:childTnLst>
                                    <p:set>
                                      <p:cBhvr>
                                        <p:cTn id="117" dur="1" fill="hold">
                                          <p:stCondLst>
                                            <p:cond delay="0"/>
                                          </p:stCondLst>
                                        </p:cTn>
                                        <p:tgtEl>
                                          <p:spTgt spid="19"/>
                                        </p:tgtEl>
                                        <p:attrNameLst>
                                          <p:attrName>style.visibility</p:attrName>
                                        </p:attrNameLst>
                                      </p:cBhvr>
                                      <p:to>
                                        <p:strVal val="visible"/>
                                      </p:to>
                                    </p:set>
                                    <p:animEffect transition="in" filter="checkerboard(across)">
                                      <p:cBhvr>
                                        <p:cTn id="118" dur="2000"/>
                                        <p:tgtEl>
                                          <p:spTgt spid="19"/>
                                        </p:tgtEl>
                                      </p:cBhvr>
                                    </p:animEffect>
                                  </p:childTnLst>
                                </p:cTn>
                              </p:par>
                            </p:childTnLst>
                          </p:cTn>
                        </p:par>
                        <p:par>
                          <p:cTn id="119" fill="hold">
                            <p:stCondLst>
                              <p:cond delay="2000"/>
                            </p:stCondLst>
                            <p:childTnLst>
                              <p:par>
                                <p:cTn id="120" presetID="2" presetClass="exit" presetSubtype="8" fill="hold" grpId="2" nodeType="after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0-ppt_w/2"/>
                                          </p:val>
                                        </p:tav>
                                      </p:tavLst>
                                    </p:anim>
                                    <p:anim calcmode="lin" valueType="num">
                                      <p:cBhvr additive="base">
                                        <p:cTn id="122" dur="2000"/>
                                        <p:tgtEl>
                                          <p:spTgt spid="4"/>
                                        </p:tgtEl>
                                        <p:attrNameLst>
                                          <p:attrName>ppt_y</p:attrName>
                                        </p:attrNameLst>
                                      </p:cBhvr>
                                      <p:tavLst>
                                        <p:tav tm="0">
                                          <p:val>
                                            <p:strVal val="ppt_y"/>
                                          </p:val>
                                        </p:tav>
                                        <p:tav tm="100000">
                                          <p:val>
                                            <p:strVal val="ppt_y"/>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5"/>
                                        </p:tgtEl>
                                        <p:attrNameLst>
                                          <p:attrName>ppt_x</p:attrName>
                                        </p:attrNameLst>
                                      </p:cBhvr>
                                      <p:tavLst>
                                        <p:tav tm="0">
                                          <p:val>
                                            <p:strVal val="ppt_x"/>
                                          </p:val>
                                        </p:tav>
                                        <p:tav tm="100000">
                                          <p:val>
                                            <p:strVal val="1+ppt_w/2"/>
                                          </p:val>
                                        </p:tav>
                                      </p:tavLst>
                                    </p:anim>
                                    <p:anim calcmode="lin" valueType="num">
                                      <p:cBhvr additive="base">
                                        <p:cTn id="126" dur="2000"/>
                                        <p:tgtEl>
                                          <p:spTgt spid="5"/>
                                        </p:tgtEl>
                                        <p:attrNameLst>
                                          <p:attrName>ppt_y</p:attrName>
                                        </p:attrNameLst>
                                      </p:cBhvr>
                                      <p:tavLst>
                                        <p:tav tm="0">
                                          <p:val>
                                            <p:strVal val="ppt_y"/>
                                          </p:val>
                                        </p:tav>
                                        <p:tav tm="100000">
                                          <p:val>
                                            <p:strVal val="ppt_y"/>
                                          </p:val>
                                        </p:tav>
                                      </p:tavLst>
                                    </p:anim>
                                    <p:set>
                                      <p:cBhvr>
                                        <p:cTn id="127" dur="1" fill="hold">
                                          <p:stCondLst>
                                            <p:cond delay="1999"/>
                                          </p:stCondLst>
                                        </p:cTn>
                                        <p:tgtEl>
                                          <p:spTgt spid="5"/>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2000"/>
                                        <p:tgtEl>
                                          <p:spTgt spid="6"/>
                                        </p:tgtEl>
                                        <p:attrNameLst>
                                          <p:attrName>ppt_x</p:attrName>
                                        </p:attrNameLst>
                                      </p:cBhvr>
                                      <p:tavLst>
                                        <p:tav tm="0">
                                          <p:val>
                                            <p:strVal val="ppt_x"/>
                                          </p:val>
                                        </p:tav>
                                        <p:tav tm="100000">
                                          <p:val>
                                            <p:strVal val="0-ppt_w/2"/>
                                          </p:val>
                                        </p:tav>
                                      </p:tavLst>
                                    </p:anim>
                                    <p:anim calcmode="lin" valueType="num">
                                      <p:cBhvr additive="base">
                                        <p:cTn id="130" dur="2000"/>
                                        <p:tgtEl>
                                          <p:spTgt spid="6"/>
                                        </p:tgtEl>
                                        <p:attrNameLst>
                                          <p:attrName>ppt_y</p:attrName>
                                        </p:attrNameLst>
                                      </p:cBhvr>
                                      <p:tavLst>
                                        <p:tav tm="0">
                                          <p:val>
                                            <p:strVal val="ppt_y"/>
                                          </p:val>
                                        </p:tav>
                                        <p:tav tm="100000">
                                          <p:val>
                                            <p:strVal val="ppt_y"/>
                                          </p:val>
                                        </p:tav>
                                      </p:tavLst>
                                    </p:anim>
                                    <p:set>
                                      <p:cBhvr>
                                        <p:cTn id="131" dur="1" fill="hold">
                                          <p:stCondLst>
                                            <p:cond delay="1999"/>
                                          </p:stCondLst>
                                        </p:cTn>
                                        <p:tgtEl>
                                          <p:spTgt spid="6"/>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7"/>
                                        </p:tgtEl>
                                        <p:attrNameLst>
                                          <p:attrName>ppt_x</p:attrName>
                                        </p:attrNameLst>
                                      </p:cBhvr>
                                      <p:tavLst>
                                        <p:tav tm="0">
                                          <p:val>
                                            <p:strVal val="ppt_x"/>
                                          </p:val>
                                        </p:tav>
                                        <p:tav tm="100000">
                                          <p:val>
                                            <p:strVal val="1+ppt_w/2"/>
                                          </p:val>
                                        </p:tav>
                                      </p:tavLst>
                                    </p:anim>
                                    <p:anim calcmode="lin" valueType="num">
                                      <p:cBhvr additive="base">
                                        <p:cTn id="134" dur="2000"/>
                                        <p:tgtEl>
                                          <p:spTgt spid="7"/>
                                        </p:tgtEl>
                                        <p:attrNameLst>
                                          <p:attrName>ppt_y</p:attrName>
                                        </p:attrNameLst>
                                      </p:cBhvr>
                                      <p:tavLst>
                                        <p:tav tm="0">
                                          <p:val>
                                            <p:strVal val="ppt_y"/>
                                          </p:val>
                                        </p:tav>
                                        <p:tav tm="100000">
                                          <p:val>
                                            <p:strVal val="ppt_y"/>
                                          </p:val>
                                        </p:tav>
                                      </p:tavLst>
                                    </p:anim>
                                    <p:set>
                                      <p:cBhvr>
                                        <p:cTn id="135" dur="1" fill="hold">
                                          <p:stCondLst>
                                            <p:cond delay="1999"/>
                                          </p:stCondLst>
                                        </p:cTn>
                                        <p:tgtEl>
                                          <p:spTgt spid="7"/>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0-ppt_w/2"/>
                                          </p:val>
                                        </p:tav>
                                      </p:tavLst>
                                    </p:anim>
                                    <p:anim calcmode="lin" valueType="num">
                                      <p:cBhvr additive="base">
                                        <p:cTn id="138" dur="2000"/>
                                        <p:tgtEl>
                                          <p:spTgt spid="8"/>
                                        </p:tgtEl>
                                        <p:attrNameLst>
                                          <p:attrName>ppt_y</p:attrName>
                                        </p:attrNameLst>
                                      </p:cBhvr>
                                      <p:tavLst>
                                        <p:tav tm="0">
                                          <p:val>
                                            <p:strVal val="ppt_y"/>
                                          </p:val>
                                        </p:tav>
                                        <p:tav tm="100000">
                                          <p:val>
                                            <p:strVal val="ppt_y"/>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1+ppt_w/2"/>
                                          </p:val>
                                        </p:tav>
                                      </p:tavLst>
                                    </p:anim>
                                    <p:anim calcmode="lin" valueType="num">
                                      <p:cBhvr additive="base">
                                        <p:cTn id="142" dur="2000"/>
                                        <p:tgtEl>
                                          <p:spTgt spid="9"/>
                                        </p:tgtEl>
                                        <p:attrNameLst>
                                          <p:attrName>ppt_y</p:attrName>
                                        </p:attrNameLst>
                                      </p:cBhvr>
                                      <p:tavLst>
                                        <p:tav tm="0">
                                          <p:val>
                                            <p:strVal val="ppt_y"/>
                                          </p:val>
                                        </p:tav>
                                        <p:tav tm="100000">
                                          <p:val>
                                            <p:strVal val="ppt_y"/>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10"/>
                                        </p:tgtEl>
                                        <p:attrNameLst>
                                          <p:attrName>ppt_x</p:attrName>
                                        </p:attrNameLst>
                                      </p:cBhvr>
                                      <p:tavLst>
                                        <p:tav tm="0">
                                          <p:val>
                                            <p:strVal val="ppt_x"/>
                                          </p:val>
                                        </p:tav>
                                        <p:tav tm="100000">
                                          <p:val>
                                            <p:strVal val="0-ppt_w/2"/>
                                          </p:val>
                                        </p:tav>
                                      </p:tavLst>
                                    </p:anim>
                                    <p:anim calcmode="lin" valueType="num">
                                      <p:cBhvr additive="base">
                                        <p:cTn id="146" dur="2000"/>
                                        <p:tgtEl>
                                          <p:spTgt spid="10"/>
                                        </p:tgtEl>
                                        <p:attrNameLst>
                                          <p:attrName>ppt_y</p:attrName>
                                        </p:attrNameLst>
                                      </p:cBhvr>
                                      <p:tavLst>
                                        <p:tav tm="0">
                                          <p:val>
                                            <p:strVal val="ppt_y"/>
                                          </p:val>
                                        </p:tav>
                                        <p:tav tm="100000">
                                          <p:val>
                                            <p:strVal val="ppt_y"/>
                                          </p:val>
                                        </p:tav>
                                      </p:tavLst>
                                    </p:anim>
                                    <p:set>
                                      <p:cBhvr>
                                        <p:cTn id="147" dur="1" fill="hold">
                                          <p:stCondLst>
                                            <p:cond delay="1999"/>
                                          </p:stCondLst>
                                        </p:cTn>
                                        <p:tgtEl>
                                          <p:spTgt spid="10"/>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1+ppt_w/2"/>
                                          </p:val>
                                        </p:tav>
                                      </p:tavLst>
                                    </p:anim>
                                    <p:anim calcmode="lin" valueType="num">
                                      <p:cBhvr additive="base">
                                        <p:cTn id="150" dur="2000"/>
                                        <p:tgtEl>
                                          <p:spTgt spid="11"/>
                                        </p:tgtEl>
                                        <p:attrNameLst>
                                          <p:attrName>ppt_y</p:attrName>
                                        </p:attrNameLst>
                                      </p:cBhvr>
                                      <p:tavLst>
                                        <p:tav tm="0">
                                          <p:val>
                                            <p:strVal val="ppt_y"/>
                                          </p:val>
                                        </p:tav>
                                        <p:tav tm="100000">
                                          <p:val>
                                            <p:strVal val="ppt_y"/>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0-ppt_w/2"/>
                                          </p:val>
                                        </p:tav>
                                      </p:tavLst>
                                    </p:anim>
                                    <p:anim calcmode="lin" valueType="num">
                                      <p:cBhvr additive="base">
                                        <p:cTn id="154" dur="2000"/>
                                        <p:tgtEl>
                                          <p:spTgt spid="12"/>
                                        </p:tgtEl>
                                        <p:attrNameLst>
                                          <p:attrName>ppt_y</p:attrName>
                                        </p:attrNameLst>
                                      </p:cBhvr>
                                      <p:tavLst>
                                        <p:tav tm="0">
                                          <p:val>
                                            <p:strVal val="ppt_y"/>
                                          </p:val>
                                        </p:tav>
                                        <p:tav tm="100000">
                                          <p:val>
                                            <p:strVal val="ppt_y"/>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2000"/>
                                        <p:tgtEl>
                                          <p:spTgt spid="13"/>
                                        </p:tgtEl>
                                        <p:attrNameLst>
                                          <p:attrName>ppt_x</p:attrName>
                                        </p:attrNameLst>
                                      </p:cBhvr>
                                      <p:tavLst>
                                        <p:tav tm="0">
                                          <p:val>
                                            <p:strVal val="ppt_x"/>
                                          </p:val>
                                        </p:tav>
                                        <p:tav tm="100000">
                                          <p:val>
                                            <p:strVal val="1+ppt_w/2"/>
                                          </p:val>
                                        </p:tav>
                                      </p:tavLst>
                                    </p:anim>
                                    <p:anim calcmode="lin" valueType="num">
                                      <p:cBhvr additive="base">
                                        <p:cTn id="158" dur="2000"/>
                                        <p:tgtEl>
                                          <p:spTgt spid="13"/>
                                        </p:tgtEl>
                                        <p:attrNameLst>
                                          <p:attrName>ppt_y</p:attrName>
                                        </p:attrNameLst>
                                      </p:cBhvr>
                                      <p:tavLst>
                                        <p:tav tm="0">
                                          <p:val>
                                            <p:strVal val="ppt_y"/>
                                          </p:val>
                                        </p:tav>
                                        <p:tav tm="100000">
                                          <p:val>
                                            <p:strVal val="ppt_y"/>
                                          </p:val>
                                        </p:tav>
                                      </p:tavLst>
                                    </p:anim>
                                    <p:set>
                                      <p:cBhvr>
                                        <p:cTn id="159" dur="1" fill="hold">
                                          <p:stCondLst>
                                            <p:cond delay="1999"/>
                                          </p:stCondLst>
                                        </p:cTn>
                                        <p:tgtEl>
                                          <p:spTgt spid="13"/>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ppt_y"/>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2" fill="hold" grpId="2" nodeType="withEffect">
                                  <p:stCondLst>
                                    <p:cond delay="0"/>
                                  </p:stCondLst>
                                  <p:childTnLst>
                                    <p:anim calcmode="lin" valueType="num">
                                      <p:cBhvr additive="base">
                                        <p:cTn id="165" dur="2000"/>
                                        <p:tgtEl>
                                          <p:spTgt spid="15"/>
                                        </p:tgtEl>
                                        <p:attrNameLst>
                                          <p:attrName>ppt_x</p:attrName>
                                        </p:attrNameLst>
                                      </p:cBhvr>
                                      <p:tavLst>
                                        <p:tav tm="0">
                                          <p:val>
                                            <p:strVal val="ppt_x"/>
                                          </p:val>
                                        </p:tav>
                                        <p:tav tm="100000">
                                          <p:val>
                                            <p:strVal val="1+ppt_w/2"/>
                                          </p:val>
                                        </p:tav>
                                      </p:tavLst>
                                    </p:anim>
                                    <p:anim calcmode="lin" valueType="num">
                                      <p:cBhvr additive="base">
                                        <p:cTn id="166" dur="2000"/>
                                        <p:tgtEl>
                                          <p:spTgt spid="15"/>
                                        </p:tgtEl>
                                        <p:attrNameLst>
                                          <p:attrName>ppt_y</p:attrName>
                                        </p:attrNameLst>
                                      </p:cBhvr>
                                      <p:tavLst>
                                        <p:tav tm="0">
                                          <p:val>
                                            <p:strVal val="ppt_y"/>
                                          </p:val>
                                        </p:tav>
                                        <p:tav tm="100000">
                                          <p:val>
                                            <p:strVal val="ppt_y"/>
                                          </p:val>
                                        </p:tav>
                                      </p:tavLst>
                                    </p:anim>
                                    <p:set>
                                      <p:cBhvr>
                                        <p:cTn id="167" dur="1" fill="hold">
                                          <p:stCondLst>
                                            <p:cond delay="1999"/>
                                          </p:stCondLst>
                                        </p:cTn>
                                        <p:tgtEl>
                                          <p:spTgt spid="15"/>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16"/>
                                        </p:tgtEl>
                                        <p:attrNameLst>
                                          <p:attrName>ppt_x</p:attrName>
                                        </p:attrNameLst>
                                      </p:cBhvr>
                                      <p:tavLst>
                                        <p:tav tm="0">
                                          <p:val>
                                            <p:strVal val="ppt_x"/>
                                          </p:val>
                                        </p:tav>
                                        <p:tav tm="100000">
                                          <p:val>
                                            <p:strVal val="0-ppt_w/2"/>
                                          </p:val>
                                        </p:tav>
                                      </p:tavLst>
                                    </p:anim>
                                    <p:anim calcmode="lin" valueType="num">
                                      <p:cBhvr additive="base">
                                        <p:cTn id="170" dur="2000"/>
                                        <p:tgtEl>
                                          <p:spTgt spid="16"/>
                                        </p:tgtEl>
                                        <p:attrNameLst>
                                          <p:attrName>ppt_y</p:attrName>
                                        </p:attrNameLst>
                                      </p:cBhvr>
                                      <p:tavLst>
                                        <p:tav tm="0">
                                          <p:val>
                                            <p:strVal val="ppt_y"/>
                                          </p:val>
                                        </p:tav>
                                        <p:tav tm="100000">
                                          <p:val>
                                            <p:strVal val="ppt_y"/>
                                          </p:val>
                                        </p:tav>
                                      </p:tavLst>
                                    </p:anim>
                                    <p:set>
                                      <p:cBhvr>
                                        <p:cTn id="171" dur="1" fill="hold">
                                          <p:stCondLst>
                                            <p:cond delay="1999"/>
                                          </p:stCondLst>
                                        </p:cTn>
                                        <p:tgtEl>
                                          <p:spTgt spid="16"/>
                                        </p:tgtEl>
                                        <p:attrNameLst>
                                          <p:attrName>style.visibility</p:attrName>
                                        </p:attrNameLst>
                                      </p:cBhvr>
                                      <p:to>
                                        <p:strVal val="hidden"/>
                                      </p:to>
                                    </p:set>
                                  </p:childTnLst>
                                </p:cTn>
                              </p:par>
                              <p:par>
                                <p:cTn id="172" presetID="2" presetClass="exit" presetSubtype="2" fill="hold" grpId="2" nodeType="withEffect">
                                  <p:stCondLst>
                                    <p:cond delay="0"/>
                                  </p:stCondLst>
                                  <p:childTnLst>
                                    <p:anim calcmode="lin" valueType="num">
                                      <p:cBhvr additive="base">
                                        <p:cTn id="173" dur="2000"/>
                                        <p:tgtEl>
                                          <p:spTgt spid="17"/>
                                        </p:tgtEl>
                                        <p:attrNameLst>
                                          <p:attrName>ppt_x</p:attrName>
                                        </p:attrNameLst>
                                      </p:cBhvr>
                                      <p:tavLst>
                                        <p:tav tm="0">
                                          <p:val>
                                            <p:strVal val="ppt_x"/>
                                          </p:val>
                                        </p:tav>
                                        <p:tav tm="100000">
                                          <p:val>
                                            <p:strVal val="1+ppt_w/2"/>
                                          </p:val>
                                        </p:tav>
                                      </p:tavLst>
                                    </p:anim>
                                    <p:anim calcmode="lin" valueType="num">
                                      <p:cBhvr additive="base">
                                        <p:cTn id="174" dur="2000"/>
                                        <p:tgtEl>
                                          <p:spTgt spid="17"/>
                                        </p:tgtEl>
                                        <p:attrNameLst>
                                          <p:attrName>ppt_y</p:attrName>
                                        </p:attrNameLst>
                                      </p:cBhvr>
                                      <p:tavLst>
                                        <p:tav tm="0">
                                          <p:val>
                                            <p:strVal val="ppt_y"/>
                                          </p:val>
                                        </p:tav>
                                        <p:tav tm="100000">
                                          <p:val>
                                            <p:strVal val="ppt_y"/>
                                          </p:val>
                                        </p:tav>
                                      </p:tavLst>
                                    </p:anim>
                                    <p:set>
                                      <p:cBhvr>
                                        <p:cTn id="175" dur="1" fill="hold">
                                          <p:stCondLst>
                                            <p:cond delay="1999"/>
                                          </p:stCondLst>
                                        </p:cTn>
                                        <p:tgtEl>
                                          <p:spTgt spid="17"/>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2000"/>
                                        <p:tgtEl>
                                          <p:spTgt spid="18"/>
                                        </p:tgtEl>
                                        <p:attrNameLst>
                                          <p:attrName>ppt_x</p:attrName>
                                        </p:attrNameLst>
                                      </p:cBhvr>
                                      <p:tavLst>
                                        <p:tav tm="0">
                                          <p:val>
                                            <p:strVal val="ppt_x"/>
                                          </p:val>
                                        </p:tav>
                                        <p:tav tm="100000">
                                          <p:val>
                                            <p:strVal val="0-ppt_w/2"/>
                                          </p:val>
                                        </p:tav>
                                      </p:tavLst>
                                    </p:anim>
                                    <p:anim calcmode="lin" valueType="num">
                                      <p:cBhvr additive="base">
                                        <p:cTn id="178" dur="2000"/>
                                        <p:tgtEl>
                                          <p:spTgt spid="18"/>
                                        </p:tgtEl>
                                        <p:attrNameLst>
                                          <p:attrName>ppt_y</p:attrName>
                                        </p:attrNameLst>
                                      </p:cBhvr>
                                      <p:tavLst>
                                        <p:tav tm="0">
                                          <p:val>
                                            <p:strVal val="ppt_y"/>
                                          </p:val>
                                        </p:tav>
                                        <p:tav tm="100000">
                                          <p:val>
                                            <p:strVal val="ppt_y"/>
                                          </p:val>
                                        </p:tav>
                                      </p:tavLst>
                                    </p:anim>
                                    <p:set>
                                      <p:cBhvr>
                                        <p:cTn id="179" dur="1" fill="hold">
                                          <p:stCondLst>
                                            <p:cond delay="1999"/>
                                          </p:stCondLst>
                                        </p:cTn>
                                        <p:tgtEl>
                                          <p:spTgt spid="18"/>
                                        </p:tgtEl>
                                        <p:attrNameLst>
                                          <p:attrName>style.visibility</p:attrName>
                                        </p:attrNameLst>
                                      </p:cBhvr>
                                      <p:to>
                                        <p:strVal val="hidden"/>
                                      </p:to>
                                    </p:set>
                                  </p:childTnLst>
                                </p:cTn>
                              </p:par>
                              <p:par>
                                <p:cTn id="180" presetID="2" presetClass="exit" presetSubtype="2" fill="hold" grpId="2"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1+ppt_w/2"/>
                                          </p:val>
                                        </p:tav>
                                      </p:tavLst>
                                    </p:anim>
                                    <p:anim calcmode="lin" valueType="num">
                                      <p:cBhvr additive="base">
                                        <p:cTn id="182" dur="2000"/>
                                        <p:tgtEl>
                                          <p:spTgt spid="19"/>
                                        </p:tgtEl>
                                        <p:attrNameLst>
                                          <p:attrName>ppt_y</p:attrName>
                                        </p:attrNameLst>
                                      </p:cBhvr>
                                      <p:tavLst>
                                        <p:tav tm="0">
                                          <p:val>
                                            <p:strVal val="ppt_y"/>
                                          </p:val>
                                        </p:tav>
                                        <p:tav tm="100000">
                                          <p:val>
                                            <p:strVal val="ppt_y"/>
                                          </p:val>
                                        </p:tav>
                                      </p:tavLst>
                                    </p:anim>
                                    <p:set>
                                      <p:cBhvr>
                                        <p:cTn id="183" dur="1" fill="hold">
                                          <p:stCondLst>
                                            <p:cond delay="1999"/>
                                          </p:stCondLst>
                                        </p:cTn>
                                        <p:tgtEl>
                                          <p:spTgt spid="19"/>
                                        </p:tgtEl>
                                        <p:attrNameLst>
                                          <p:attrName>style.visibility</p:attrName>
                                        </p:attrNameLst>
                                      </p:cBhvr>
                                      <p:to>
                                        <p:strVal val="hidden"/>
                                      </p:to>
                                    </p:set>
                                  </p:childTnLst>
                                </p:cTn>
                              </p:par>
                              <p:par>
                                <p:cTn id="184" presetID="5" presetClass="exit" presetSubtype="10" fill="hold" grpId="3" nodeType="withEffect">
                                  <p:stCondLst>
                                    <p:cond delay="0"/>
                                  </p:stCondLst>
                                  <p:childTnLst>
                                    <p:animEffect transition="out" filter="checkerboard(across)">
                                      <p:cBhvr>
                                        <p:cTn id="185" dur="2000"/>
                                        <p:tgtEl>
                                          <p:spTgt spid="4"/>
                                        </p:tgtEl>
                                      </p:cBhvr>
                                    </p:animEffect>
                                    <p:set>
                                      <p:cBhvr>
                                        <p:cTn id="186" dur="1" fill="hold">
                                          <p:stCondLst>
                                            <p:cond delay="1999"/>
                                          </p:stCondLst>
                                        </p:cTn>
                                        <p:tgtEl>
                                          <p:spTgt spid="4"/>
                                        </p:tgtEl>
                                        <p:attrNameLst>
                                          <p:attrName>style.visibility</p:attrName>
                                        </p:attrNameLst>
                                      </p:cBhvr>
                                      <p:to>
                                        <p:strVal val="hidden"/>
                                      </p:to>
                                    </p:set>
                                  </p:childTnLst>
                                </p:cTn>
                              </p:par>
                              <p:par>
                                <p:cTn id="187" presetID="5" presetClass="exit" presetSubtype="10" fill="hold" grpId="3" nodeType="withEffect">
                                  <p:stCondLst>
                                    <p:cond delay="0"/>
                                  </p:stCondLst>
                                  <p:childTnLst>
                                    <p:animEffect transition="out" filter="checkerboard(across)">
                                      <p:cBhvr>
                                        <p:cTn id="188" dur="2000"/>
                                        <p:tgtEl>
                                          <p:spTgt spid="5"/>
                                        </p:tgtEl>
                                      </p:cBhvr>
                                    </p:animEffect>
                                    <p:set>
                                      <p:cBhvr>
                                        <p:cTn id="189" dur="1" fill="hold">
                                          <p:stCondLst>
                                            <p:cond delay="1999"/>
                                          </p:stCondLst>
                                        </p:cTn>
                                        <p:tgtEl>
                                          <p:spTgt spid="5"/>
                                        </p:tgtEl>
                                        <p:attrNameLst>
                                          <p:attrName>style.visibility</p:attrName>
                                        </p:attrNameLst>
                                      </p:cBhvr>
                                      <p:to>
                                        <p:strVal val="hidden"/>
                                      </p:to>
                                    </p:set>
                                  </p:childTnLst>
                                </p:cTn>
                              </p:par>
                              <p:par>
                                <p:cTn id="190" presetID="5" presetClass="exit" presetSubtype="10" fill="hold" grpId="3" nodeType="withEffect">
                                  <p:stCondLst>
                                    <p:cond delay="0"/>
                                  </p:stCondLst>
                                  <p:childTnLst>
                                    <p:animEffect transition="out" filter="checkerboard(across)">
                                      <p:cBhvr>
                                        <p:cTn id="191" dur="2000"/>
                                        <p:tgtEl>
                                          <p:spTgt spid="6"/>
                                        </p:tgtEl>
                                      </p:cBhvr>
                                    </p:animEffect>
                                    <p:set>
                                      <p:cBhvr>
                                        <p:cTn id="192" dur="1" fill="hold">
                                          <p:stCondLst>
                                            <p:cond delay="1999"/>
                                          </p:stCondLst>
                                        </p:cTn>
                                        <p:tgtEl>
                                          <p:spTgt spid="6"/>
                                        </p:tgtEl>
                                        <p:attrNameLst>
                                          <p:attrName>style.visibility</p:attrName>
                                        </p:attrNameLst>
                                      </p:cBhvr>
                                      <p:to>
                                        <p:strVal val="hidden"/>
                                      </p:to>
                                    </p:set>
                                  </p:childTnLst>
                                </p:cTn>
                              </p:par>
                              <p:par>
                                <p:cTn id="193" presetID="5" presetClass="exit" presetSubtype="10" fill="hold" grpId="3" nodeType="withEffect">
                                  <p:stCondLst>
                                    <p:cond delay="0"/>
                                  </p:stCondLst>
                                  <p:childTnLst>
                                    <p:animEffect transition="out" filter="checkerboard(across)">
                                      <p:cBhvr>
                                        <p:cTn id="194" dur="2000"/>
                                        <p:tgtEl>
                                          <p:spTgt spid="7"/>
                                        </p:tgtEl>
                                      </p:cBhvr>
                                    </p:animEffect>
                                    <p:set>
                                      <p:cBhvr>
                                        <p:cTn id="195" dur="1" fill="hold">
                                          <p:stCondLst>
                                            <p:cond delay="1999"/>
                                          </p:stCondLst>
                                        </p:cTn>
                                        <p:tgtEl>
                                          <p:spTgt spid="7"/>
                                        </p:tgtEl>
                                        <p:attrNameLst>
                                          <p:attrName>style.visibility</p:attrName>
                                        </p:attrNameLst>
                                      </p:cBhvr>
                                      <p:to>
                                        <p:strVal val="hidden"/>
                                      </p:to>
                                    </p:set>
                                  </p:childTnLst>
                                </p:cTn>
                              </p:par>
                              <p:par>
                                <p:cTn id="196" presetID="5" presetClass="exit" presetSubtype="10" fill="hold" grpId="3" nodeType="withEffect">
                                  <p:stCondLst>
                                    <p:cond delay="0"/>
                                  </p:stCondLst>
                                  <p:childTnLst>
                                    <p:animEffect transition="out" filter="checkerboard(across)">
                                      <p:cBhvr>
                                        <p:cTn id="197" dur="2000"/>
                                        <p:tgtEl>
                                          <p:spTgt spid="8"/>
                                        </p:tgtEl>
                                      </p:cBhvr>
                                    </p:animEffect>
                                    <p:set>
                                      <p:cBhvr>
                                        <p:cTn id="198" dur="1" fill="hold">
                                          <p:stCondLst>
                                            <p:cond delay="1999"/>
                                          </p:stCondLst>
                                        </p:cTn>
                                        <p:tgtEl>
                                          <p:spTgt spid="8"/>
                                        </p:tgtEl>
                                        <p:attrNameLst>
                                          <p:attrName>style.visibility</p:attrName>
                                        </p:attrNameLst>
                                      </p:cBhvr>
                                      <p:to>
                                        <p:strVal val="hidden"/>
                                      </p:to>
                                    </p:set>
                                  </p:childTnLst>
                                </p:cTn>
                              </p:par>
                              <p:par>
                                <p:cTn id="199" presetID="5" presetClass="exit" presetSubtype="10" fill="hold" grpId="3" nodeType="withEffect">
                                  <p:stCondLst>
                                    <p:cond delay="0"/>
                                  </p:stCondLst>
                                  <p:childTnLst>
                                    <p:animEffect transition="out" filter="checkerboard(across)">
                                      <p:cBhvr>
                                        <p:cTn id="200" dur="2000"/>
                                        <p:tgtEl>
                                          <p:spTgt spid="9"/>
                                        </p:tgtEl>
                                      </p:cBhvr>
                                    </p:animEffect>
                                    <p:set>
                                      <p:cBhvr>
                                        <p:cTn id="201" dur="1" fill="hold">
                                          <p:stCondLst>
                                            <p:cond delay="1999"/>
                                          </p:stCondLst>
                                        </p:cTn>
                                        <p:tgtEl>
                                          <p:spTgt spid="9"/>
                                        </p:tgtEl>
                                        <p:attrNameLst>
                                          <p:attrName>style.visibility</p:attrName>
                                        </p:attrNameLst>
                                      </p:cBhvr>
                                      <p:to>
                                        <p:strVal val="hidden"/>
                                      </p:to>
                                    </p:set>
                                  </p:childTnLst>
                                </p:cTn>
                              </p:par>
                              <p:par>
                                <p:cTn id="202" presetID="5" presetClass="exit" presetSubtype="10" fill="hold" grpId="3" nodeType="withEffect">
                                  <p:stCondLst>
                                    <p:cond delay="0"/>
                                  </p:stCondLst>
                                  <p:childTnLst>
                                    <p:animEffect transition="out" filter="checkerboard(across)">
                                      <p:cBhvr>
                                        <p:cTn id="203" dur="2000"/>
                                        <p:tgtEl>
                                          <p:spTgt spid="10"/>
                                        </p:tgtEl>
                                      </p:cBhvr>
                                    </p:animEffect>
                                    <p:set>
                                      <p:cBhvr>
                                        <p:cTn id="204" dur="1" fill="hold">
                                          <p:stCondLst>
                                            <p:cond delay="1999"/>
                                          </p:stCondLst>
                                        </p:cTn>
                                        <p:tgtEl>
                                          <p:spTgt spid="10"/>
                                        </p:tgtEl>
                                        <p:attrNameLst>
                                          <p:attrName>style.visibility</p:attrName>
                                        </p:attrNameLst>
                                      </p:cBhvr>
                                      <p:to>
                                        <p:strVal val="hidden"/>
                                      </p:to>
                                    </p:set>
                                  </p:childTnLst>
                                </p:cTn>
                              </p:par>
                              <p:par>
                                <p:cTn id="205" presetID="5" presetClass="exit" presetSubtype="10" fill="hold" grpId="3" nodeType="withEffect">
                                  <p:stCondLst>
                                    <p:cond delay="0"/>
                                  </p:stCondLst>
                                  <p:childTnLst>
                                    <p:animEffect transition="out" filter="checkerboard(across)">
                                      <p:cBhvr>
                                        <p:cTn id="206" dur="2000"/>
                                        <p:tgtEl>
                                          <p:spTgt spid="11"/>
                                        </p:tgtEl>
                                      </p:cBhvr>
                                    </p:animEffect>
                                    <p:set>
                                      <p:cBhvr>
                                        <p:cTn id="207" dur="1" fill="hold">
                                          <p:stCondLst>
                                            <p:cond delay="1999"/>
                                          </p:stCondLst>
                                        </p:cTn>
                                        <p:tgtEl>
                                          <p:spTgt spid="11"/>
                                        </p:tgtEl>
                                        <p:attrNameLst>
                                          <p:attrName>style.visibility</p:attrName>
                                        </p:attrNameLst>
                                      </p:cBhvr>
                                      <p:to>
                                        <p:strVal val="hidden"/>
                                      </p:to>
                                    </p:set>
                                  </p:childTnLst>
                                </p:cTn>
                              </p:par>
                              <p:par>
                                <p:cTn id="208" presetID="5" presetClass="exit" presetSubtype="10" fill="hold" grpId="3" nodeType="withEffect">
                                  <p:stCondLst>
                                    <p:cond delay="0"/>
                                  </p:stCondLst>
                                  <p:childTnLst>
                                    <p:animEffect transition="out" filter="checkerboard(across)">
                                      <p:cBhvr>
                                        <p:cTn id="209" dur="2000"/>
                                        <p:tgtEl>
                                          <p:spTgt spid="12"/>
                                        </p:tgtEl>
                                      </p:cBhvr>
                                    </p:animEffect>
                                    <p:set>
                                      <p:cBhvr>
                                        <p:cTn id="210" dur="1" fill="hold">
                                          <p:stCondLst>
                                            <p:cond delay="1999"/>
                                          </p:stCondLst>
                                        </p:cTn>
                                        <p:tgtEl>
                                          <p:spTgt spid="12"/>
                                        </p:tgtEl>
                                        <p:attrNameLst>
                                          <p:attrName>style.visibility</p:attrName>
                                        </p:attrNameLst>
                                      </p:cBhvr>
                                      <p:to>
                                        <p:strVal val="hidden"/>
                                      </p:to>
                                    </p:set>
                                  </p:childTnLst>
                                </p:cTn>
                              </p:par>
                              <p:par>
                                <p:cTn id="211" presetID="5" presetClass="exit" presetSubtype="10" fill="hold" grpId="3" nodeType="withEffect">
                                  <p:stCondLst>
                                    <p:cond delay="0"/>
                                  </p:stCondLst>
                                  <p:childTnLst>
                                    <p:animEffect transition="out" filter="checkerboard(across)">
                                      <p:cBhvr>
                                        <p:cTn id="212" dur="2000"/>
                                        <p:tgtEl>
                                          <p:spTgt spid="13"/>
                                        </p:tgtEl>
                                      </p:cBhvr>
                                    </p:animEffect>
                                    <p:set>
                                      <p:cBhvr>
                                        <p:cTn id="213" dur="1" fill="hold">
                                          <p:stCondLst>
                                            <p:cond delay="1999"/>
                                          </p:stCondLst>
                                        </p:cTn>
                                        <p:tgtEl>
                                          <p:spTgt spid="13"/>
                                        </p:tgtEl>
                                        <p:attrNameLst>
                                          <p:attrName>style.visibility</p:attrName>
                                        </p:attrNameLst>
                                      </p:cBhvr>
                                      <p:to>
                                        <p:strVal val="hidden"/>
                                      </p:to>
                                    </p:set>
                                  </p:childTnLst>
                                </p:cTn>
                              </p:par>
                              <p:par>
                                <p:cTn id="214" presetID="5" presetClass="exit" presetSubtype="10" fill="hold" grpId="3" nodeType="withEffect">
                                  <p:stCondLst>
                                    <p:cond delay="0"/>
                                  </p:stCondLst>
                                  <p:childTnLst>
                                    <p:animEffect transition="out" filter="checkerboard(across)">
                                      <p:cBhvr>
                                        <p:cTn id="215" dur="2000"/>
                                        <p:tgtEl>
                                          <p:spTgt spid="14"/>
                                        </p:tgtEl>
                                      </p:cBhvr>
                                    </p:animEffect>
                                    <p:set>
                                      <p:cBhvr>
                                        <p:cTn id="216" dur="1" fill="hold">
                                          <p:stCondLst>
                                            <p:cond delay="1999"/>
                                          </p:stCondLst>
                                        </p:cTn>
                                        <p:tgtEl>
                                          <p:spTgt spid="14"/>
                                        </p:tgtEl>
                                        <p:attrNameLst>
                                          <p:attrName>style.visibility</p:attrName>
                                        </p:attrNameLst>
                                      </p:cBhvr>
                                      <p:to>
                                        <p:strVal val="hidden"/>
                                      </p:to>
                                    </p:set>
                                  </p:childTnLst>
                                </p:cTn>
                              </p:par>
                              <p:par>
                                <p:cTn id="217" presetID="5" presetClass="exit" presetSubtype="10" fill="hold" grpId="3" nodeType="withEffect">
                                  <p:stCondLst>
                                    <p:cond delay="0"/>
                                  </p:stCondLst>
                                  <p:childTnLst>
                                    <p:animEffect transition="out" filter="checkerboard(across)">
                                      <p:cBhvr>
                                        <p:cTn id="218" dur="2000"/>
                                        <p:tgtEl>
                                          <p:spTgt spid="15"/>
                                        </p:tgtEl>
                                      </p:cBhvr>
                                    </p:animEffect>
                                    <p:set>
                                      <p:cBhvr>
                                        <p:cTn id="219" dur="1" fill="hold">
                                          <p:stCondLst>
                                            <p:cond delay="1999"/>
                                          </p:stCondLst>
                                        </p:cTn>
                                        <p:tgtEl>
                                          <p:spTgt spid="15"/>
                                        </p:tgtEl>
                                        <p:attrNameLst>
                                          <p:attrName>style.visibility</p:attrName>
                                        </p:attrNameLst>
                                      </p:cBhvr>
                                      <p:to>
                                        <p:strVal val="hidden"/>
                                      </p:to>
                                    </p:set>
                                  </p:childTnLst>
                                </p:cTn>
                              </p:par>
                              <p:par>
                                <p:cTn id="220" presetID="5" presetClass="exit" presetSubtype="10" fill="hold" grpId="3" nodeType="withEffect">
                                  <p:stCondLst>
                                    <p:cond delay="0"/>
                                  </p:stCondLst>
                                  <p:childTnLst>
                                    <p:animEffect transition="out" filter="checkerboard(across)">
                                      <p:cBhvr>
                                        <p:cTn id="221" dur="2000"/>
                                        <p:tgtEl>
                                          <p:spTgt spid="16"/>
                                        </p:tgtEl>
                                      </p:cBhvr>
                                    </p:animEffect>
                                    <p:set>
                                      <p:cBhvr>
                                        <p:cTn id="222" dur="1" fill="hold">
                                          <p:stCondLst>
                                            <p:cond delay="1999"/>
                                          </p:stCondLst>
                                        </p:cTn>
                                        <p:tgtEl>
                                          <p:spTgt spid="16"/>
                                        </p:tgtEl>
                                        <p:attrNameLst>
                                          <p:attrName>style.visibility</p:attrName>
                                        </p:attrNameLst>
                                      </p:cBhvr>
                                      <p:to>
                                        <p:strVal val="hidden"/>
                                      </p:to>
                                    </p:set>
                                  </p:childTnLst>
                                </p:cTn>
                              </p:par>
                              <p:par>
                                <p:cTn id="223" presetID="5" presetClass="exit" presetSubtype="10" fill="hold" grpId="3" nodeType="withEffect">
                                  <p:stCondLst>
                                    <p:cond delay="0"/>
                                  </p:stCondLst>
                                  <p:childTnLst>
                                    <p:animEffect transition="out" filter="checkerboard(across)">
                                      <p:cBhvr>
                                        <p:cTn id="224" dur="2000"/>
                                        <p:tgtEl>
                                          <p:spTgt spid="17"/>
                                        </p:tgtEl>
                                      </p:cBhvr>
                                    </p:animEffect>
                                    <p:set>
                                      <p:cBhvr>
                                        <p:cTn id="225" dur="1" fill="hold">
                                          <p:stCondLst>
                                            <p:cond delay="1999"/>
                                          </p:stCondLst>
                                        </p:cTn>
                                        <p:tgtEl>
                                          <p:spTgt spid="17"/>
                                        </p:tgtEl>
                                        <p:attrNameLst>
                                          <p:attrName>style.visibility</p:attrName>
                                        </p:attrNameLst>
                                      </p:cBhvr>
                                      <p:to>
                                        <p:strVal val="hidden"/>
                                      </p:to>
                                    </p:set>
                                  </p:childTnLst>
                                </p:cTn>
                              </p:par>
                              <p:par>
                                <p:cTn id="226" presetID="5" presetClass="exit" presetSubtype="10" fill="hold" grpId="3" nodeType="withEffect">
                                  <p:stCondLst>
                                    <p:cond delay="0"/>
                                  </p:stCondLst>
                                  <p:childTnLst>
                                    <p:animEffect transition="out" filter="checkerboard(across)">
                                      <p:cBhvr>
                                        <p:cTn id="227" dur="2000"/>
                                        <p:tgtEl>
                                          <p:spTgt spid="18"/>
                                        </p:tgtEl>
                                      </p:cBhvr>
                                    </p:animEffect>
                                    <p:set>
                                      <p:cBhvr>
                                        <p:cTn id="228" dur="1" fill="hold">
                                          <p:stCondLst>
                                            <p:cond delay="1999"/>
                                          </p:stCondLst>
                                        </p:cTn>
                                        <p:tgtEl>
                                          <p:spTgt spid="18"/>
                                        </p:tgtEl>
                                        <p:attrNameLst>
                                          <p:attrName>style.visibility</p:attrName>
                                        </p:attrNameLst>
                                      </p:cBhvr>
                                      <p:to>
                                        <p:strVal val="hidden"/>
                                      </p:to>
                                    </p:set>
                                  </p:childTnLst>
                                </p:cTn>
                              </p:par>
                              <p:par>
                                <p:cTn id="229" presetID="5" presetClass="exit" presetSubtype="10" fill="hold" grpId="3" nodeType="withEffect">
                                  <p:stCondLst>
                                    <p:cond delay="0"/>
                                  </p:stCondLst>
                                  <p:childTnLst>
                                    <p:animEffect transition="out" filter="checkerboard(across)">
                                      <p:cBhvr>
                                        <p:cTn id="230" dur="2000"/>
                                        <p:tgtEl>
                                          <p:spTgt spid="19"/>
                                        </p:tgtEl>
                                      </p:cBhvr>
                                    </p:animEffect>
                                    <p:set>
                                      <p:cBhvr>
                                        <p:cTn id="231" dur="1" fill="hold">
                                          <p:stCondLst>
                                            <p:cond delay="1999"/>
                                          </p:stCondLst>
                                        </p:cTn>
                                        <p:tgtEl>
                                          <p:spTgt spid="19"/>
                                        </p:tgtEl>
                                        <p:attrNameLst>
                                          <p:attrName>style.visibility</p:attrName>
                                        </p:attrNameLst>
                                      </p:cBhvr>
                                      <p:to>
                                        <p:strVal val="hidden"/>
                                      </p:to>
                                    </p:set>
                                  </p:childTnLst>
                                </p:cTn>
                              </p:par>
                              <p:par>
                                <p:cTn id="232" presetID="17" presetClass="entr" presetSubtype="10"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2000" fill="hold"/>
                                        <p:tgtEl>
                                          <p:spTgt spid="2"/>
                                        </p:tgtEl>
                                        <p:attrNameLst>
                                          <p:attrName>ppt_w</p:attrName>
                                        </p:attrNameLst>
                                      </p:cBhvr>
                                      <p:tavLst>
                                        <p:tav tm="0">
                                          <p:val>
                                            <p:fltVal val="0"/>
                                          </p:val>
                                        </p:tav>
                                        <p:tav tm="100000">
                                          <p:val>
                                            <p:strVal val="#ppt_w"/>
                                          </p:val>
                                        </p:tav>
                                      </p:tavLst>
                                    </p:anim>
                                    <p:anim calcmode="lin" valueType="num">
                                      <p:cBhvr>
                                        <p:cTn id="2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BF1BC3"/>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ss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3429589">
            <a:off x="2674784" y="3429577"/>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8482726">
            <a:off x="4275529" y="3399085"/>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616775">
            <a:off x="2704635" y="3053486"/>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482726">
            <a:off x="4204091" y="3041895"/>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616775">
            <a:off x="2633198" y="2613241"/>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482726">
            <a:off x="4275529" y="2530211"/>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3616775">
            <a:off x="2633199" y="2113174"/>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482726">
            <a:off x="4275529" y="2030146"/>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3616775">
            <a:off x="2633197" y="1613110"/>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482726">
            <a:off x="4200454" y="1594057"/>
            <a:ext cx="2357454" cy="223547"/>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616775">
            <a:off x="5705031" y="3256238"/>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616775">
            <a:off x="5776468" y="2910611"/>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3616775">
            <a:off x="5776471" y="2470365"/>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3616775">
            <a:off x="5705033" y="1970299"/>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3547668">
            <a:off x="5720696" y="1598320"/>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8482726">
            <a:off x="1132261" y="3387467"/>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8482726">
            <a:off x="1132259" y="2970458"/>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8482726">
            <a:off x="1132258" y="2541829"/>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8482726">
            <a:off x="1203698" y="2101582"/>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8482726">
            <a:off x="1132259" y="1672956"/>
            <a:ext cx="2357454" cy="214314"/>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17" presetClass="entr" presetSubtype="1"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ppt_x</p:attrName>
                                        </p:attrNameLst>
                                      </p:cBhvr>
                                      <p:tavLst>
                                        <p:tav tm="0">
                                          <p:val>
                                            <p:strVal val="#ppt_x"/>
                                          </p:val>
                                        </p:tav>
                                        <p:tav tm="100000">
                                          <p:val>
                                            <p:strVal val="#ppt_x"/>
                                          </p:val>
                                        </p:tav>
                                      </p:tavLst>
                                    </p:anim>
                                    <p:anim calcmode="lin" valueType="num">
                                      <p:cBhvr>
                                        <p:cTn id="10" dur="2000" fill="hold"/>
                                        <p:tgtEl>
                                          <p:spTgt spid="3"/>
                                        </p:tgtEl>
                                        <p:attrNameLst>
                                          <p:attrName>ppt_y</p:attrName>
                                        </p:attrNameLst>
                                      </p:cBhvr>
                                      <p:tavLst>
                                        <p:tav tm="0">
                                          <p:val>
                                            <p:strVal val="#ppt_y-#ppt_h/2"/>
                                          </p:val>
                                        </p:tav>
                                        <p:tav tm="100000">
                                          <p:val>
                                            <p:strVal val="#ppt_y"/>
                                          </p:val>
                                        </p:tav>
                                      </p:tavLst>
                                    </p:anim>
                                    <p:anim calcmode="lin" valueType="num">
                                      <p:cBhvr>
                                        <p:cTn id="11" dur="2000" fill="hold"/>
                                        <p:tgtEl>
                                          <p:spTgt spid="3"/>
                                        </p:tgtEl>
                                        <p:attrNameLst>
                                          <p:attrName>ppt_w</p:attrName>
                                        </p:attrNameLst>
                                      </p:cBhvr>
                                      <p:tavLst>
                                        <p:tav tm="0">
                                          <p:val>
                                            <p:strVal val="#ppt_w"/>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par>
                                <p:cTn id="13" presetID="17" presetClass="entr" presetSubtype="1"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ppt_x</p:attrName>
                                        </p:attrNameLst>
                                      </p:cBhvr>
                                      <p:tavLst>
                                        <p:tav tm="0">
                                          <p:val>
                                            <p:strVal val="#ppt_x"/>
                                          </p:val>
                                        </p:tav>
                                        <p:tav tm="100000">
                                          <p:val>
                                            <p:strVal val="#ppt_x"/>
                                          </p:val>
                                        </p:tav>
                                      </p:tavLst>
                                    </p:anim>
                                    <p:anim calcmode="lin" valueType="num">
                                      <p:cBhvr>
                                        <p:cTn id="16" dur="2000" fill="hold"/>
                                        <p:tgtEl>
                                          <p:spTgt spid="4"/>
                                        </p:tgtEl>
                                        <p:attrNameLst>
                                          <p:attrName>ppt_y</p:attrName>
                                        </p:attrNameLst>
                                      </p:cBhvr>
                                      <p:tavLst>
                                        <p:tav tm="0">
                                          <p:val>
                                            <p:strVal val="#ppt_y-#ppt_h/2"/>
                                          </p:val>
                                        </p:tav>
                                        <p:tav tm="100000">
                                          <p:val>
                                            <p:strVal val="#ppt_y"/>
                                          </p:val>
                                        </p:tav>
                                      </p:tavLst>
                                    </p:anim>
                                    <p:anim calcmode="lin" valueType="num">
                                      <p:cBhvr>
                                        <p:cTn id="17" dur="2000" fill="hold"/>
                                        <p:tgtEl>
                                          <p:spTgt spid="4"/>
                                        </p:tgtEl>
                                        <p:attrNameLst>
                                          <p:attrName>ppt_w</p:attrName>
                                        </p:attrNameLst>
                                      </p:cBhvr>
                                      <p:tavLst>
                                        <p:tav tm="0">
                                          <p:val>
                                            <p:strVal val="#ppt_w"/>
                                          </p:val>
                                        </p:tav>
                                        <p:tav tm="100000">
                                          <p:val>
                                            <p:strVal val="#ppt_w"/>
                                          </p:val>
                                        </p:tav>
                                      </p:tavLst>
                                    </p:anim>
                                    <p:anim calcmode="lin" valueType="num">
                                      <p:cBhvr>
                                        <p:cTn id="18" dur="2000" fill="hold"/>
                                        <p:tgtEl>
                                          <p:spTgt spid="4"/>
                                        </p:tgtEl>
                                        <p:attrNameLst>
                                          <p:attrName>ppt_h</p:attrName>
                                        </p:attrNameLst>
                                      </p:cBhvr>
                                      <p:tavLst>
                                        <p:tav tm="0">
                                          <p:val>
                                            <p:fltVal val="0"/>
                                          </p:val>
                                        </p:tav>
                                        <p:tav tm="100000">
                                          <p:val>
                                            <p:strVal val="#ppt_h"/>
                                          </p:val>
                                        </p:tav>
                                      </p:tavLst>
                                    </p:anim>
                                  </p:childTnLst>
                                </p:cTn>
                              </p:par>
                              <p:par>
                                <p:cTn id="19" presetID="17" presetClass="entr" presetSubtype="1"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ppt_x</p:attrName>
                                        </p:attrNameLst>
                                      </p:cBhvr>
                                      <p:tavLst>
                                        <p:tav tm="0">
                                          <p:val>
                                            <p:strVal val="#ppt_x"/>
                                          </p:val>
                                        </p:tav>
                                        <p:tav tm="100000">
                                          <p:val>
                                            <p:strVal val="#ppt_x"/>
                                          </p:val>
                                        </p:tav>
                                      </p:tavLst>
                                    </p:anim>
                                    <p:anim calcmode="lin" valueType="num">
                                      <p:cBhvr>
                                        <p:cTn id="22" dur="2000" fill="hold"/>
                                        <p:tgtEl>
                                          <p:spTgt spid="5"/>
                                        </p:tgtEl>
                                        <p:attrNameLst>
                                          <p:attrName>ppt_y</p:attrName>
                                        </p:attrNameLst>
                                      </p:cBhvr>
                                      <p:tavLst>
                                        <p:tav tm="0">
                                          <p:val>
                                            <p:strVal val="#ppt_y-#ppt_h/2"/>
                                          </p:val>
                                        </p:tav>
                                        <p:tav tm="100000">
                                          <p:val>
                                            <p:strVal val="#ppt_y"/>
                                          </p:val>
                                        </p:tav>
                                      </p:tavLst>
                                    </p:anim>
                                    <p:anim calcmode="lin" valueType="num">
                                      <p:cBhvr>
                                        <p:cTn id="23" dur="2000" fill="hold"/>
                                        <p:tgtEl>
                                          <p:spTgt spid="5"/>
                                        </p:tgtEl>
                                        <p:attrNameLst>
                                          <p:attrName>ppt_w</p:attrName>
                                        </p:attrNameLst>
                                      </p:cBhvr>
                                      <p:tavLst>
                                        <p:tav tm="0">
                                          <p:val>
                                            <p:strVal val="#ppt_w"/>
                                          </p:val>
                                        </p:tav>
                                        <p:tav tm="100000">
                                          <p:val>
                                            <p:strVal val="#ppt_w"/>
                                          </p:val>
                                        </p:tav>
                                      </p:tavLst>
                                    </p:anim>
                                    <p:anim calcmode="lin" valueType="num">
                                      <p:cBhvr>
                                        <p:cTn id="24" dur="2000" fill="hold"/>
                                        <p:tgtEl>
                                          <p:spTgt spid="5"/>
                                        </p:tgtEl>
                                        <p:attrNameLst>
                                          <p:attrName>ppt_h</p:attrName>
                                        </p:attrNameLst>
                                      </p:cBhvr>
                                      <p:tavLst>
                                        <p:tav tm="0">
                                          <p:val>
                                            <p:fltVal val="0"/>
                                          </p:val>
                                        </p:tav>
                                        <p:tav tm="100000">
                                          <p:val>
                                            <p:strVal val="#ppt_h"/>
                                          </p:val>
                                        </p:tav>
                                      </p:tavLst>
                                    </p:anim>
                                  </p:childTnLst>
                                </p:cTn>
                              </p:par>
                              <p:par>
                                <p:cTn id="25" presetID="17" presetClass="entr" presetSubtype="1"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ppt_x</p:attrName>
                                        </p:attrNameLst>
                                      </p:cBhvr>
                                      <p:tavLst>
                                        <p:tav tm="0">
                                          <p:val>
                                            <p:strVal val="#ppt_x"/>
                                          </p:val>
                                        </p:tav>
                                        <p:tav tm="100000">
                                          <p:val>
                                            <p:strVal val="#ppt_x"/>
                                          </p:val>
                                        </p:tav>
                                      </p:tavLst>
                                    </p:anim>
                                    <p:anim calcmode="lin" valueType="num">
                                      <p:cBhvr>
                                        <p:cTn id="28" dur="2000" fill="hold"/>
                                        <p:tgtEl>
                                          <p:spTgt spid="6"/>
                                        </p:tgtEl>
                                        <p:attrNameLst>
                                          <p:attrName>ppt_y</p:attrName>
                                        </p:attrNameLst>
                                      </p:cBhvr>
                                      <p:tavLst>
                                        <p:tav tm="0">
                                          <p:val>
                                            <p:strVal val="#ppt_y-#ppt_h/2"/>
                                          </p:val>
                                        </p:tav>
                                        <p:tav tm="100000">
                                          <p:val>
                                            <p:strVal val="#ppt_y"/>
                                          </p:val>
                                        </p:tav>
                                      </p:tavLst>
                                    </p:anim>
                                    <p:anim calcmode="lin" valueType="num">
                                      <p:cBhvr>
                                        <p:cTn id="29" dur="2000" fill="hold"/>
                                        <p:tgtEl>
                                          <p:spTgt spid="6"/>
                                        </p:tgtEl>
                                        <p:attrNameLst>
                                          <p:attrName>ppt_w</p:attrName>
                                        </p:attrNameLst>
                                      </p:cBhvr>
                                      <p:tavLst>
                                        <p:tav tm="0">
                                          <p:val>
                                            <p:strVal val="#ppt_w"/>
                                          </p:val>
                                        </p:tav>
                                        <p:tav tm="100000">
                                          <p:val>
                                            <p:strVal val="#ppt_w"/>
                                          </p:val>
                                        </p:tav>
                                      </p:tavLst>
                                    </p:anim>
                                    <p:anim calcmode="lin" valueType="num">
                                      <p:cBhvr>
                                        <p:cTn id="30" dur="2000" fill="hold"/>
                                        <p:tgtEl>
                                          <p:spTgt spid="6"/>
                                        </p:tgtEl>
                                        <p:attrNameLst>
                                          <p:attrName>ppt_h</p:attrName>
                                        </p:attrNameLst>
                                      </p:cBhvr>
                                      <p:tavLst>
                                        <p:tav tm="0">
                                          <p:val>
                                            <p:fltVal val="0"/>
                                          </p:val>
                                        </p:tav>
                                        <p:tav tm="100000">
                                          <p:val>
                                            <p:strVal val="#ppt_h"/>
                                          </p:val>
                                        </p:tav>
                                      </p:tavLst>
                                    </p:anim>
                                  </p:childTnLst>
                                </p:cTn>
                              </p:par>
                              <p:par>
                                <p:cTn id="31" presetID="17" presetClass="entr" presetSubtype="1"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ppt_x</p:attrName>
                                        </p:attrNameLst>
                                      </p:cBhvr>
                                      <p:tavLst>
                                        <p:tav tm="0">
                                          <p:val>
                                            <p:strVal val="#ppt_x"/>
                                          </p:val>
                                        </p:tav>
                                        <p:tav tm="100000">
                                          <p:val>
                                            <p:strVal val="#ppt_x"/>
                                          </p:val>
                                        </p:tav>
                                      </p:tavLst>
                                    </p:anim>
                                    <p:anim calcmode="lin" valueType="num">
                                      <p:cBhvr>
                                        <p:cTn id="34" dur="2000" fill="hold"/>
                                        <p:tgtEl>
                                          <p:spTgt spid="7"/>
                                        </p:tgtEl>
                                        <p:attrNameLst>
                                          <p:attrName>ppt_y</p:attrName>
                                        </p:attrNameLst>
                                      </p:cBhvr>
                                      <p:tavLst>
                                        <p:tav tm="0">
                                          <p:val>
                                            <p:strVal val="#ppt_y-#ppt_h/2"/>
                                          </p:val>
                                        </p:tav>
                                        <p:tav tm="100000">
                                          <p:val>
                                            <p:strVal val="#ppt_y"/>
                                          </p:val>
                                        </p:tav>
                                      </p:tavLst>
                                    </p:anim>
                                    <p:anim calcmode="lin" valueType="num">
                                      <p:cBhvr>
                                        <p:cTn id="35" dur="2000" fill="hold"/>
                                        <p:tgtEl>
                                          <p:spTgt spid="7"/>
                                        </p:tgtEl>
                                        <p:attrNameLst>
                                          <p:attrName>ppt_w</p:attrName>
                                        </p:attrNameLst>
                                      </p:cBhvr>
                                      <p:tavLst>
                                        <p:tav tm="0">
                                          <p:val>
                                            <p:strVal val="#ppt_w"/>
                                          </p:val>
                                        </p:tav>
                                        <p:tav tm="100000">
                                          <p:val>
                                            <p:strVal val="#ppt_w"/>
                                          </p:val>
                                        </p:tav>
                                      </p:tavLst>
                                    </p:anim>
                                    <p:anim calcmode="lin" valueType="num">
                                      <p:cBhvr>
                                        <p:cTn id="36" dur="2000" fill="hold"/>
                                        <p:tgtEl>
                                          <p:spTgt spid="7"/>
                                        </p:tgtEl>
                                        <p:attrNameLst>
                                          <p:attrName>ppt_h</p:attrName>
                                        </p:attrNameLst>
                                      </p:cBhvr>
                                      <p:tavLst>
                                        <p:tav tm="0">
                                          <p:val>
                                            <p:fltVal val="0"/>
                                          </p:val>
                                        </p:tav>
                                        <p:tav tm="100000">
                                          <p:val>
                                            <p:strVal val="#ppt_h"/>
                                          </p:val>
                                        </p:tav>
                                      </p:tavLst>
                                    </p:anim>
                                  </p:childTnLst>
                                </p:cTn>
                              </p:par>
                              <p:par>
                                <p:cTn id="37" presetID="17" presetClass="entr" presetSubtype="1"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ppt_x</p:attrName>
                                        </p:attrNameLst>
                                      </p:cBhvr>
                                      <p:tavLst>
                                        <p:tav tm="0">
                                          <p:val>
                                            <p:strVal val="#ppt_x"/>
                                          </p:val>
                                        </p:tav>
                                        <p:tav tm="100000">
                                          <p:val>
                                            <p:strVal val="#ppt_x"/>
                                          </p:val>
                                        </p:tav>
                                      </p:tavLst>
                                    </p:anim>
                                    <p:anim calcmode="lin" valueType="num">
                                      <p:cBhvr>
                                        <p:cTn id="40" dur="2000" fill="hold"/>
                                        <p:tgtEl>
                                          <p:spTgt spid="8"/>
                                        </p:tgtEl>
                                        <p:attrNameLst>
                                          <p:attrName>ppt_y</p:attrName>
                                        </p:attrNameLst>
                                      </p:cBhvr>
                                      <p:tavLst>
                                        <p:tav tm="0">
                                          <p:val>
                                            <p:strVal val="#ppt_y-#ppt_h/2"/>
                                          </p:val>
                                        </p:tav>
                                        <p:tav tm="100000">
                                          <p:val>
                                            <p:strVal val="#ppt_y"/>
                                          </p:val>
                                        </p:tav>
                                      </p:tavLst>
                                    </p:anim>
                                    <p:anim calcmode="lin" valueType="num">
                                      <p:cBhvr>
                                        <p:cTn id="41" dur="2000" fill="hold"/>
                                        <p:tgtEl>
                                          <p:spTgt spid="8"/>
                                        </p:tgtEl>
                                        <p:attrNameLst>
                                          <p:attrName>ppt_w</p:attrName>
                                        </p:attrNameLst>
                                      </p:cBhvr>
                                      <p:tavLst>
                                        <p:tav tm="0">
                                          <p:val>
                                            <p:strVal val="#ppt_w"/>
                                          </p:val>
                                        </p:tav>
                                        <p:tav tm="100000">
                                          <p:val>
                                            <p:strVal val="#ppt_w"/>
                                          </p:val>
                                        </p:tav>
                                      </p:tavLst>
                                    </p:anim>
                                    <p:anim calcmode="lin" valueType="num">
                                      <p:cBhvr>
                                        <p:cTn id="42" dur="2000" fill="hold"/>
                                        <p:tgtEl>
                                          <p:spTgt spid="8"/>
                                        </p:tgtEl>
                                        <p:attrNameLst>
                                          <p:attrName>ppt_h</p:attrName>
                                        </p:attrNameLst>
                                      </p:cBhvr>
                                      <p:tavLst>
                                        <p:tav tm="0">
                                          <p:val>
                                            <p:fltVal val="0"/>
                                          </p:val>
                                        </p:tav>
                                        <p:tav tm="100000">
                                          <p:val>
                                            <p:strVal val="#ppt_h"/>
                                          </p:val>
                                        </p:tav>
                                      </p:tavLst>
                                    </p:anim>
                                  </p:childTnLst>
                                </p:cTn>
                              </p:par>
                              <p:par>
                                <p:cTn id="43" presetID="17" presetClass="entr" presetSubtype="1"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ppt_x</p:attrName>
                                        </p:attrNameLst>
                                      </p:cBhvr>
                                      <p:tavLst>
                                        <p:tav tm="0">
                                          <p:val>
                                            <p:strVal val="#ppt_x"/>
                                          </p:val>
                                        </p:tav>
                                        <p:tav tm="100000">
                                          <p:val>
                                            <p:strVal val="#ppt_x"/>
                                          </p:val>
                                        </p:tav>
                                      </p:tavLst>
                                    </p:anim>
                                    <p:anim calcmode="lin" valueType="num">
                                      <p:cBhvr>
                                        <p:cTn id="46" dur="2000" fill="hold"/>
                                        <p:tgtEl>
                                          <p:spTgt spid="9"/>
                                        </p:tgtEl>
                                        <p:attrNameLst>
                                          <p:attrName>ppt_y</p:attrName>
                                        </p:attrNameLst>
                                      </p:cBhvr>
                                      <p:tavLst>
                                        <p:tav tm="0">
                                          <p:val>
                                            <p:strVal val="#ppt_y-#ppt_h/2"/>
                                          </p:val>
                                        </p:tav>
                                        <p:tav tm="100000">
                                          <p:val>
                                            <p:strVal val="#ppt_y"/>
                                          </p:val>
                                        </p:tav>
                                      </p:tavLst>
                                    </p:anim>
                                    <p:anim calcmode="lin" valueType="num">
                                      <p:cBhvr>
                                        <p:cTn id="47" dur="2000" fill="hold"/>
                                        <p:tgtEl>
                                          <p:spTgt spid="9"/>
                                        </p:tgtEl>
                                        <p:attrNameLst>
                                          <p:attrName>ppt_w</p:attrName>
                                        </p:attrNameLst>
                                      </p:cBhvr>
                                      <p:tavLst>
                                        <p:tav tm="0">
                                          <p:val>
                                            <p:strVal val="#ppt_w"/>
                                          </p:val>
                                        </p:tav>
                                        <p:tav tm="100000">
                                          <p:val>
                                            <p:strVal val="#ppt_w"/>
                                          </p:val>
                                        </p:tav>
                                      </p:tavLst>
                                    </p:anim>
                                    <p:anim calcmode="lin" valueType="num">
                                      <p:cBhvr>
                                        <p:cTn id="48" dur="2000" fill="hold"/>
                                        <p:tgtEl>
                                          <p:spTgt spid="9"/>
                                        </p:tgtEl>
                                        <p:attrNameLst>
                                          <p:attrName>ppt_h</p:attrName>
                                        </p:attrNameLst>
                                      </p:cBhvr>
                                      <p:tavLst>
                                        <p:tav tm="0">
                                          <p:val>
                                            <p:fltVal val="0"/>
                                          </p:val>
                                        </p:tav>
                                        <p:tav tm="100000">
                                          <p:val>
                                            <p:strVal val="#ppt_h"/>
                                          </p:val>
                                        </p:tav>
                                      </p:tavLst>
                                    </p:anim>
                                  </p:childTnLst>
                                </p:cTn>
                              </p:par>
                              <p:par>
                                <p:cTn id="49" presetID="17" presetClass="entr" presetSubtype="1"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ppt_x</p:attrName>
                                        </p:attrNameLst>
                                      </p:cBhvr>
                                      <p:tavLst>
                                        <p:tav tm="0">
                                          <p:val>
                                            <p:strVal val="#ppt_x"/>
                                          </p:val>
                                        </p:tav>
                                        <p:tav tm="100000">
                                          <p:val>
                                            <p:strVal val="#ppt_x"/>
                                          </p:val>
                                        </p:tav>
                                      </p:tavLst>
                                    </p:anim>
                                    <p:anim calcmode="lin" valueType="num">
                                      <p:cBhvr>
                                        <p:cTn id="52" dur="2000" fill="hold"/>
                                        <p:tgtEl>
                                          <p:spTgt spid="10"/>
                                        </p:tgtEl>
                                        <p:attrNameLst>
                                          <p:attrName>ppt_y</p:attrName>
                                        </p:attrNameLst>
                                      </p:cBhvr>
                                      <p:tavLst>
                                        <p:tav tm="0">
                                          <p:val>
                                            <p:strVal val="#ppt_y-#ppt_h/2"/>
                                          </p:val>
                                        </p:tav>
                                        <p:tav tm="100000">
                                          <p:val>
                                            <p:strVal val="#ppt_y"/>
                                          </p:val>
                                        </p:tav>
                                      </p:tavLst>
                                    </p:anim>
                                    <p:anim calcmode="lin" valueType="num">
                                      <p:cBhvr>
                                        <p:cTn id="53" dur="2000" fill="hold"/>
                                        <p:tgtEl>
                                          <p:spTgt spid="10"/>
                                        </p:tgtEl>
                                        <p:attrNameLst>
                                          <p:attrName>ppt_w</p:attrName>
                                        </p:attrNameLst>
                                      </p:cBhvr>
                                      <p:tavLst>
                                        <p:tav tm="0">
                                          <p:val>
                                            <p:strVal val="#ppt_w"/>
                                          </p:val>
                                        </p:tav>
                                        <p:tav tm="100000">
                                          <p:val>
                                            <p:strVal val="#ppt_w"/>
                                          </p:val>
                                        </p:tav>
                                      </p:tavLst>
                                    </p:anim>
                                    <p:anim calcmode="lin" valueType="num">
                                      <p:cBhvr>
                                        <p:cTn id="54" dur="2000" fill="hold"/>
                                        <p:tgtEl>
                                          <p:spTgt spid="10"/>
                                        </p:tgtEl>
                                        <p:attrNameLst>
                                          <p:attrName>ppt_h</p:attrName>
                                        </p:attrNameLst>
                                      </p:cBhvr>
                                      <p:tavLst>
                                        <p:tav tm="0">
                                          <p:val>
                                            <p:fltVal val="0"/>
                                          </p:val>
                                        </p:tav>
                                        <p:tav tm="100000">
                                          <p:val>
                                            <p:strVal val="#ppt_h"/>
                                          </p:val>
                                        </p:tav>
                                      </p:tavLst>
                                    </p:anim>
                                  </p:childTnLst>
                                </p:cTn>
                              </p:par>
                              <p:par>
                                <p:cTn id="55" presetID="17" presetClass="entr" presetSubtype="1"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ppt_x</p:attrName>
                                        </p:attrNameLst>
                                      </p:cBhvr>
                                      <p:tavLst>
                                        <p:tav tm="0">
                                          <p:val>
                                            <p:strVal val="#ppt_x"/>
                                          </p:val>
                                        </p:tav>
                                        <p:tav tm="100000">
                                          <p:val>
                                            <p:strVal val="#ppt_x"/>
                                          </p:val>
                                        </p:tav>
                                      </p:tavLst>
                                    </p:anim>
                                    <p:anim calcmode="lin" valueType="num">
                                      <p:cBhvr>
                                        <p:cTn id="58" dur="2000" fill="hold"/>
                                        <p:tgtEl>
                                          <p:spTgt spid="11"/>
                                        </p:tgtEl>
                                        <p:attrNameLst>
                                          <p:attrName>ppt_y</p:attrName>
                                        </p:attrNameLst>
                                      </p:cBhvr>
                                      <p:tavLst>
                                        <p:tav tm="0">
                                          <p:val>
                                            <p:strVal val="#ppt_y-#ppt_h/2"/>
                                          </p:val>
                                        </p:tav>
                                        <p:tav tm="100000">
                                          <p:val>
                                            <p:strVal val="#ppt_y"/>
                                          </p:val>
                                        </p:tav>
                                      </p:tavLst>
                                    </p:anim>
                                    <p:anim calcmode="lin" valueType="num">
                                      <p:cBhvr>
                                        <p:cTn id="59" dur="2000" fill="hold"/>
                                        <p:tgtEl>
                                          <p:spTgt spid="11"/>
                                        </p:tgtEl>
                                        <p:attrNameLst>
                                          <p:attrName>ppt_w</p:attrName>
                                        </p:attrNameLst>
                                      </p:cBhvr>
                                      <p:tavLst>
                                        <p:tav tm="0">
                                          <p:val>
                                            <p:strVal val="#ppt_w"/>
                                          </p:val>
                                        </p:tav>
                                        <p:tav tm="100000">
                                          <p:val>
                                            <p:strVal val="#ppt_w"/>
                                          </p:val>
                                        </p:tav>
                                      </p:tavLst>
                                    </p:anim>
                                    <p:anim calcmode="lin" valueType="num">
                                      <p:cBhvr>
                                        <p:cTn id="60" dur="2000" fill="hold"/>
                                        <p:tgtEl>
                                          <p:spTgt spid="11"/>
                                        </p:tgtEl>
                                        <p:attrNameLst>
                                          <p:attrName>ppt_h</p:attrName>
                                        </p:attrNameLst>
                                      </p:cBhvr>
                                      <p:tavLst>
                                        <p:tav tm="0">
                                          <p:val>
                                            <p:fltVal val="0"/>
                                          </p:val>
                                        </p:tav>
                                        <p:tav tm="100000">
                                          <p:val>
                                            <p:strVal val="#ppt_h"/>
                                          </p:val>
                                        </p:tav>
                                      </p:tavLst>
                                    </p:anim>
                                  </p:childTnLst>
                                </p:cTn>
                              </p:par>
                              <p:par>
                                <p:cTn id="61" presetID="17" presetClass="entr" presetSubtype="1"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2000" fill="hold"/>
                                        <p:tgtEl>
                                          <p:spTgt spid="12"/>
                                        </p:tgtEl>
                                        <p:attrNameLst>
                                          <p:attrName>ppt_x</p:attrName>
                                        </p:attrNameLst>
                                      </p:cBhvr>
                                      <p:tavLst>
                                        <p:tav tm="0">
                                          <p:val>
                                            <p:strVal val="#ppt_x"/>
                                          </p:val>
                                        </p:tav>
                                        <p:tav tm="100000">
                                          <p:val>
                                            <p:strVal val="#ppt_x"/>
                                          </p:val>
                                        </p:tav>
                                      </p:tavLst>
                                    </p:anim>
                                    <p:anim calcmode="lin" valueType="num">
                                      <p:cBhvr>
                                        <p:cTn id="64" dur="2000" fill="hold"/>
                                        <p:tgtEl>
                                          <p:spTgt spid="12"/>
                                        </p:tgtEl>
                                        <p:attrNameLst>
                                          <p:attrName>ppt_y</p:attrName>
                                        </p:attrNameLst>
                                      </p:cBhvr>
                                      <p:tavLst>
                                        <p:tav tm="0">
                                          <p:val>
                                            <p:strVal val="#ppt_y-#ppt_h/2"/>
                                          </p:val>
                                        </p:tav>
                                        <p:tav tm="100000">
                                          <p:val>
                                            <p:strVal val="#ppt_y"/>
                                          </p:val>
                                        </p:tav>
                                      </p:tavLst>
                                    </p:anim>
                                    <p:anim calcmode="lin" valueType="num">
                                      <p:cBhvr>
                                        <p:cTn id="65" dur="2000" fill="hold"/>
                                        <p:tgtEl>
                                          <p:spTgt spid="12"/>
                                        </p:tgtEl>
                                        <p:attrNameLst>
                                          <p:attrName>ppt_w</p:attrName>
                                        </p:attrNameLst>
                                      </p:cBhvr>
                                      <p:tavLst>
                                        <p:tav tm="0">
                                          <p:val>
                                            <p:strVal val="#ppt_w"/>
                                          </p:val>
                                        </p:tav>
                                        <p:tav tm="100000">
                                          <p:val>
                                            <p:strVal val="#ppt_w"/>
                                          </p:val>
                                        </p:tav>
                                      </p:tavLst>
                                    </p:anim>
                                    <p:anim calcmode="lin" valueType="num">
                                      <p:cBhvr>
                                        <p:cTn id="66" dur="2000" fill="hold"/>
                                        <p:tgtEl>
                                          <p:spTgt spid="12"/>
                                        </p:tgtEl>
                                        <p:attrNameLst>
                                          <p:attrName>ppt_h</p:attrName>
                                        </p:attrNameLst>
                                      </p:cBhvr>
                                      <p:tavLst>
                                        <p:tav tm="0">
                                          <p:val>
                                            <p:fltVal val="0"/>
                                          </p:val>
                                        </p:tav>
                                        <p:tav tm="100000">
                                          <p:val>
                                            <p:strVal val="#ppt_h"/>
                                          </p:val>
                                        </p:tav>
                                      </p:tavLst>
                                    </p:anim>
                                  </p:childTnLst>
                                </p:cTn>
                              </p:par>
                              <p:par>
                                <p:cTn id="67" presetID="17" presetClass="entr" presetSubtype="1" fill="hold" grpId="0"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2000" fill="hold"/>
                                        <p:tgtEl>
                                          <p:spTgt spid="13"/>
                                        </p:tgtEl>
                                        <p:attrNameLst>
                                          <p:attrName>ppt_x</p:attrName>
                                        </p:attrNameLst>
                                      </p:cBhvr>
                                      <p:tavLst>
                                        <p:tav tm="0">
                                          <p:val>
                                            <p:strVal val="#ppt_x"/>
                                          </p:val>
                                        </p:tav>
                                        <p:tav tm="100000">
                                          <p:val>
                                            <p:strVal val="#ppt_x"/>
                                          </p:val>
                                        </p:tav>
                                      </p:tavLst>
                                    </p:anim>
                                    <p:anim calcmode="lin" valueType="num">
                                      <p:cBhvr>
                                        <p:cTn id="70" dur="2000" fill="hold"/>
                                        <p:tgtEl>
                                          <p:spTgt spid="13"/>
                                        </p:tgtEl>
                                        <p:attrNameLst>
                                          <p:attrName>ppt_y</p:attrName>
                                        </p:attrNameLst>
                                      </p:cBhvr>
                                      <p:tavLst>
                                        <p:tav tm="0">
                                          <p:val>
                                            <p:strVal val="#ppt_y-#ppt_h/2"/>
                                          </p:val>
                                        </p:tav>
                                        <p:tav tm="100000">
                                          <p:val>
                                            <p:strVal val="#ppt_y"/>
                                          </p:val>
                                        </p:tav>
                                      </p:tavLst>
                                    </p:anim>
                                    <p:anim calcmode="lin" valueType="num">
                                      <p:cBhvr>
                                        <p:cTn id="71" dur="2000" fill="hold"/>
                                        <p:tgtEl>
                                          <p:spTgt spid="13"/>
                                        </p:tgtEl>
                                        <p:attrNameLst>
                                          <p:attrName>ppt_w</p:attrName>
                                        </p:attrNameLst>
                                      </p:cBhvr>
                                      <p:tavLst>
                                        <p:tav tm="0">
                                          <p:val>
                                            <p:strVal val="#ppt_w"/>
                                          </p:val>
                                        </p:tav>
                                        <p:tav tm="100000">
                                          <p:val>
                                            <p:strVal val="#ppt_w"/>
                                          </p:val>
                                        </p:tav>
                                      </p:tavLst>
                                    </p:anim>
                                    <p:anim calcmode="lin" valueType="num">
                                      <p:cBhvr>
                                        <p:cTn id="72" dur="2000" fill="hold"/>
                                        <p:tgtEl>
                                          <p:spTgt spid="13"/>
                                        </p:tgtEl>
                                        <p:attrNameLst>
                                          <p:attrName>ppt_h</p:attrName>
                                        </p:attrNameLst>
                                      </p:cBhvr>
                                      <p:tavLst>
                                        <p:tav tm="0">
                                          <p:val>
                                            <p:fltVal val="0"/>
                                          </p:val>
                                        </p:tav>
                                        <p:tav tm="100000">
                                          <p:val>
                                            <p:strVal val="#ppt_h"/>
                                          </p:val>
                                        </p:tav>
                                      </p:tavLst>
                                    </p:anim>
                                  </p:childTnLst>
                                </p:cTn>
                              </p:par>
                              <p:par>
                                <p:cTn id="73" presetID="17" presetClass="entr" presetSubtype="1" fill="hold" grpId="0"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2000" fill="hold"/>
                                        <p:tgtEl>
                                          <p:spTgt spid="14"/>
                                        </p:tgtEl>
                                        <p:attrNameLst>
                                          <p:attrName>ppt_x</p:attrName>
                                        </p:attrNameLst>
                                      </p:cBhvr>
                                      <p:tavLst>
                                        <p:tav tm="0">
                                          <p:val>
                                            <p:strVal val="#ppt_x"/>
                                          </p:val>
                                        </p:tav>
                                        <p:tav tm="100000">
                                          <p:val>
                                            <p:strVal val="#ppt_x"/>
                                          </p:val>
                                        </p:tav>
                                      </p:tavLst>
                                    </p:anim>
                                    <p:anim calcmode="lin" valueType="num">
                                      <p:cBhvr>
                                        <p:cTn id="76" dur="2000" fill="hold"/>
                                        <p:tgtEl>
                                          <p:spTgt spid="14"/>
                                        </p:tgtEl>
                                        <p:attrNameLst>
                                          <p:attrName>ppt_y</p:attrName>
                                        </p:attrNameLst>
                                      </p:cBhvr>
                                      <p:tavLst>
                                        <p:tav tm="0">
                                          <p:val>
                                            <p:strVal val="#ppt_y-#ppt_h/2"/>
                                          </p:val>
                                        </p:tav>
                                        <p:tav tm="100000">
                                          <p:val>
                                            <p:strVal val="#ppt_y"/>
                                          </p:val>
                                        </p:tav>
                                      </p:tavLst>
                                    </p:anim>
                                    <p:anim calcmode="lin" valueType="num">
                                      <p:cBhvr>
                                        <p:cTn id="77" dur="2000" fill="hold"/>
                                        <p:tgtEl>
                                          <p:spTgt spid="14"/>
                                        </p:tgtEl>
                                        <p:attrNameLst>
                                          <p:attrName>ppt_w</p:attrName>
                                        </p:attrNameLst>
                                      </p:cBhvr>
                                      <p:tavLst>
                                        <p:tav tm="0">
                                          <p:val>
                                            <p:strVal val="#ppt_w"/>
                                          </p:val>
                                        </p:tav>
                                        <p:tav tm="100000">
                                          <p:val>
                                            <p:strVal val="#ppt_w"/>
                                          </p:val>
                                        </p:tav>
                                      </p:tavLst>
                                    </p:anim>
                                    <p:anim calcmode="lin" valueType="num">
                                      <p:cBhvr>
                                        <p:cTn id="78" dur="2000" fill="hold"/>
                                        <p:tgtEl>
                                          <p:spTgt spid="14"/>
                                        </p:tgtEl>
                                        <p:attrNameLst>
                                          <p:attrName>ppt_h</p:attrName>
                                        </p:attrNameLst>
                                      </p:cBhvr>
                                      <p:tavLst>
                                        <p:tav tm="0">
                                          <p:val>
                                            <p:fltVal val="0"/>
                                          </p:val>
                                        </p:tav>
                                        <p:tav tm="100000">
                                          <p:val>
                                            <p:strVal val="#ppt_h"/>
                                          </p:val>
                                        </p:tav>
                                      </p:tavLst>
                                    </p:anim>
                                  </p:childTnLst>
                                </p:cTn>
                              </p:par>
                              <p:par>
                                <p:cTn id="79" presetID="17" presetClass="entr" presetSubtype="1" fill="hold" grpId="0"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2000" fill="hold"/>
                                        <p:tgtEl>
                                          <p:spTgt spid="15"/>
                                        </p:tgtEl>
                                        <p:attrNameLst>
                                          <p:attrName>ppt_x</p:attrName>
                                        </p:attrNameLst>
                                      </p:cBhvr>
                                      <p:tavLst>
                                        <p:tav tm="0">
                                          <p:val>
                                            <p:strVal val="#ppt_x"/>
                                          </p:val>
                                        </p:tav>
                                        <p:tav tm="100000">
                                          <p:val>
                                            <p:strVal val="#ppt_x"/>
                                          </p:val>
                                        </p:tav>
                                      </p:tavLst>
                                    </p:anim>
                                    <p:anim calcmode="lin" valueType="num">
                                      <p:cBhvr>
                                        <p:cTn id="82" dur="2000" fill="hold"/>
                                        <p:tgtEl>
                                          <p:spTgt spid="15"/>
                                        </p:tgtEl>
                                        <p:attrNameLst>
                                          <p:attrName>ppt_y</p:attrName>
                                        </p:attrNameLst>
                                      </p:cBhvr>
                                      <p:tavLst>
                                        <p:tav tm="0">
                                          <p:val>
                                            <p:strVal val="#ppt_y-#ppt_h/2"/>
                                          </p:val>
                                        </p:tav>
                                        <p:tav tm="100000">
                                          <p:val>
                                            <p:strVal val="#ppt_y"/>
                                          </p:val>
                                        </p:tav>
                                      </p:tavLst>
                                    </p:anim>
                                    <p:anim calcmode="lin" valueType="num">
                                      <p:cBhvr>
                                        <p:cTn id="83" dur="2000" fill="hold"/>
                                        <p:tgtEl>
                                          <p:spTgt spid="15"/>
                                        </p:tgtEl>
                                        <p:attrNameLst>
                                          <p:attrName>ppt_w</p:attrName>
                                        </p:attrNameLst>
                                      </p:cBhvr>
                                      <p:tavLst>
                                        <p:tav tm="0">
                                          <p:val>
                                            <p:strVal val="#ppt_w"/>
                                          </p:val>
                                        </p:tav>
                                        <p:tav tm="100000">
                                          <p:val>
                                            <p:strVal val="#ppt_w"/>
                                          </p:val>
                                        </p:tav>
                                      </p:tavLst>
                                    </p:anim>
                                    <p:anim calcmode="lin" valueType="num">
                                      <p:cBhvr>
                                        <p:cTn id="84" dur="2000" fill="hold"/>
                                        <p:tgtEl>
                                          <p:spTgt spid="15"/>
                                        </p:tgtEl>
                                        <p:attrNameLst>
                                          <p:attrName>ppt_h</p:attrName>
                                        </p:attrNameLst>
                                      </p:cBhvr>
                                      <p:tavLst>
                                        <p:tav tm="0">
                                          <p:val>
                                            <p:fltVal val="0"/>
                                          </p:val>
                                        </p:tav>
                                        <p:tav tm="100000">
                                          <p:val>
                                            <p:strVal val="#ppt_h"/>
                                          </p:val>
                                        </p:tav>
                                      </p:tavLst>
                                    </p:anim>
                                  </p:childTnLst>
                                </p:cTn>
                              </p:par>
                              <p:par>
                                <p:cTn id="85" presetID="17" presetClass="entr" presetSubtype="1"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p:cTn id="87" dur="2000" fill="hold"/>
                                        <p:tgtEl>
                                          <p:spTgt spid="16"/>
                                        </p:tgtEl>
                                        <p:attrNameLst>
                                          <p:attrName>ppt_x</p:attrName>
                                        </p:attrNameLst>
                                      </p:cBhvr>
                                      <p:tavLst>
                                        <p:tav tm="0">
                                          <p:val>
                                            <p:strVal val="#ppt_x"/>
                                          </p:val>
                                        </p:tav>
                                        <p:tav tm="100000">
                                          <p:val>
                                            <p:strVal val="#ppt_x"/>
                                          </p:val>
                                        </p:tav>
                                      </p:tavLst>
                                    </p:anim>
                                    <p:anim calcmode="lin" valueType="num">
                                      <p:cBhvr>
                                        <p:cTn id="88" dur="2000" fill="hold"/>
                                        <p:tgtEl>
                                          <p:spTgt spid="16"/>
                                        </p:tgtEl>
                                        <p:attrNameLst>
                                          <p:attrName>ppt_y</p:attrName>
                                        </p:attrNameLst>
                                      </p:cBhvr>
                                      <p:tavLst>
                                        <p:tav tm="0">
                                          <p:val>
                                            <p:strVal val="#ppt_y-#ppt_h/2"/>
                                          </p:val>
                                        </p:tav>
                                        <p:tav tm="100000">
                                          <p:val>
                                            <p:strVal val="#ppt_y"/>
                                          </p:val>
                                        </p:tav>
                                      </p:tavLst>
                                    </p:anim>
                                    <p:anim calcmode="lin" valueType="num">
                                      <p:cBhvr>
                                        <p:cTn id="89" dur="2000" fill="hold"/>
                                        <p:tgtEl>
                                          <p:spTgt spid="16"/>
                                        </p:tgtEl>
                                        <p:attrNameLst>
                                          <p:attrName>ppt_w</p:attrName>
                                        </p:attrNameLst>
                                      </p:cBhvr>
                                      <p:tavLst>
                                        <p:tav tm="0">
                                          <p:val>
                                            <p:strVal val="#ppt_w"/>
                                          </p:val>
                                        </p:tav>
                                        <p:tav tm="100000">
                                          <p:val>
                                            <p:strVal val="#ppt_w"/>
                                          </p:val>
                                        </p:tav>
                                      </p:tavLst>
                                    </p:anim>
                                    <p:anim calcmode="lin" valueType="num">
                                      <p:cBhvr>
                                        <p:cTn id="90" dur="2000" fill="hold"/>
                                        <p:tgtEl>
                                          <p:spTgt spid="16"/>
                                        </p:tgtEl>
                                        <p:attrNameLst>
                                          <p:attrName>ppt_h</p:attrName>
                                        </p:attrNameLst>
                                      </p:cBhvr>
                                      <p:tavLst>
                                        <p:tav tm="0">
                                          <p:val>
                                            <p:fltVal val="0"/>
                                          </p:val>
                                        </p:tav>
                                        <p:tav tm="100000">
                                          <p:val>
                                            <p:strVal val="#ppt_h"/>
                                          </p:val>
                                        </p:tav>
                                      </p:tavLst>
                                    </p:anim>
                                  </p:childTnLst>
                                </p:cTn>
                              </p:par>
                              <p:par>
                                <p:cTn id="91" presetID="17" presetClass="entr" presetSubtype="1" fill="hold" grpId="0"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p:cTn id="93" dur="2000" fill="hold"/>
                                        <p:tgtEl>
                                          <p:spTgt spid="17"/>
                                        </p:tgtEl>
                                        <p:attrNameLst>
                                          <p:attrName>ppt_x</p:attrName>
                                        </p:attrNameLst>
                                      </p:cBhvr>
                                      <p:tavLst>
                                        <p:tav tm="0">
                                          <p:val>
                                            <p:strVal val="#ppt_x"/>
                                          </p:val>
                                        </p:tav>
                                        <p:tav tm="100000">
                                          <p:val>
                                            <p:strVal val="#ppt_x"/>
                                          </p:val>
                                        </p:tav>
                                      </p:tavLst>
                                    </p:anim>
                                    <p:anim calcmode="lin" valueType="num">
                                      <p:cBhvr>
                                        <p:cTn id="94" dur="2000" fill="hold"/>
                                        <p:tgtEl>
                                          <p:spTgt spid="17"/>
                                        </p:tgtEl>
                                        <p:attrNameLst>
                                          <p:attrName>ppt_y</p:attrName>
                                        </p:attrNameLst>
                                      </p:cBhvr>
                                      <p:tavLst>
                                        <p:tav tm="0">
                                          <p:val>
                                            <p:strVal val="#ppt_y-#ppt_h/2"/>
                                          </p:val>
                                        </p:tav>
                                        <p:tav tm="100000">
                                          <p:val>
                                            <p:strVal val="#ppt_y"/>
                                          </p:val>
                                        </p:tav>
                                      </p:tavLst>
                                    </p:anim>
                                    <p:anim calcmode="lin" valueType="num">
                                      <p:cBhvr>
                                        <p:cTn id="95" dur="2000" fill="hold"/>
                                        <p:tgtEl>
                                          <p:spTgt spid="17"/>
                                        </p:tgtEl>
                                        <p:attrNameLst>
                                          <p:attrName>ppt_w</p:attrName>
                                        </p:attrNameLst>
                                      </p:cBhvr>
                                      <p:tavLst>
                                        <p:tav tm="0">
                                          <p:val>
                                            <p:strVal val="#ppt_w"/>
                                          </p:val>
                                        </p:tav>
                                        <p:tav tm="100000">
                                          <p:val>
                                            <p:strVal val="#ppt_w"/>
                                          </p:val>
                                        </p:tav>
                                      </p:tavLst>
                                    </p:anim>
                                    <p:anim calcmode="lin" valueType="num">
                                      <p:cBhvr>
                                        <p:cTn id="96" dur="2000" fill="hold"/>
                                        <p:tgtEl>
                                          <p:spTgt spid="17"/>
                                        </p:tgtEl>
                                        <p:attrNameLst>
                                          <p:attrName>ppt_h</p:attrName>
                                        </p:attrNameLst>
                                      </p:cBhvr>
                                      <p:tavLst>
                                        <p:tav tm="0">
                                          <p:val>
                                            <p:fltVal val="0"/>
                                          </p:val>
                                        </p:tav>
                                        <p:tav tm="100000">
                                          <p:val>
                                            <p:strVal val="#ppt_h"/>
                                          </p:val>
                                        </p:tav>
                                      </p:tavLst>
                                    </p:anim>
                                  </p:childTnLst>
                                </p:cTn>
                              </p:par>
                              <p:par>
                                <p:cTn id="97" presetID="17" presetClass="entr" presetSubtype="1" fill="hold" grpId="0" nodeType="with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2000" fill="hold"/>
                                        <p:tgtEl>
                                          <p:spTgt spid="18"/>
                                        </p:tgtEl>
                                        <p:attrNameLst>
                                          <p:attrName>ppt_x</p:attrName>
                                        </p:attrNameLst>
                                      </p:cBhvr>
                                      <p:tavLst>
                                        <p:tav tm="0">
                                          <p:val>
                                            <p:strVal val="#ppt_x"/>
                                          </p:val>
                                        </p:tav>
                                        <p:tav tm="100000">
                                          <p:val>
                                            <p:strVal val="#ppt_x"/>
                                          </p:val>
                                        </p:tav>
                                      </p:tavLst>
                                    </p:anim>
                                    <p:anim calcmode="lin" valueType="num">
                                      <p:cBhvr>
                                        <p:cTn id="100" dur="2000" fill="hold"/>
                                        <p:tgtEl>
                                          <p:spTgt spid="18"/>
                                        </p:tgtEl>
                                        <p:attrNameLst>
                                          <p:attrName>ppt_y</p:attrName>
                                        </p:attrNameLst>
                                      </p:cBhvr>
                                      <p:tavLst>
                                        <p:tav tm="0">
                                          <p:val>
                                            <p:strVal val="#ppt_y-#ppt_h/2"/>
                                          </p:val>
                                        </p:tav>
                                        <p:tav tm="100000">
                                          <p:val>
                                            <p:strVal val="#ppt_y"/>
                                          </p:val>
                                        </p:tav>
                                      </p:tavLst>
                                    </p:anim>
                                    <p:anim calcmode="lin" valueType="num">
                                      <p:cBhvr>
                                        <p:cTn id="101" dur="2000" fill="hold"/>
                                        <p:tgtEl>
                                          <p:spTgt spid="18"/>
                                        </p:tgtEl>
                                        <p:attrNameLst>
                                          <p:attrName>ppt_w</p:attrName>
                                        </p:attrNameLst>
                                      </p:cBhvr>
                                      <p:tavLst>
                                        <p:tav tm="0">
                                          <p:val>
                                            <p:strVal val="#ppt_w"/>
                                          </p:val>
                                        </p:tav>
                                        <p:tav tm="100000">
                                          <p:val>
                                            <p:strVal val="#ppt_w"/>
                                          </p:val>
                                        </p:tav>
                                      </p:tavLst>
                                    </p:anim>
                                    <p:anim calcmode="lin" valueType="num">
                                      <p:cBhvr>
                                        <p:cTn id="102" dur="2000" fill="hold"/>
                                        <p:tgtEl>
                                          <p:spTgt spid="18"/>
                                        </p:tgtEl>
                                        <p:attrNameLst>
                                          <p:attrName>ppt_h</p:attrName>
                                        </p:attrNameLst>
                                      </p:cBhvr>
                                      <p:tavLst>
                                        <p:tav tm="0">
                                          <p:val>
                                            <p:fltVal val="0"/>
                                          </p:val>
                                        </p:tav>
                                        <p:tav tm="100000">
                                          <p:val>
                                            <p:strVal val="#ppt_h"/>
                                          </p:val>
                                        </p:tav>
                                      </p:tavLst>
                                    </p:anim>
                                  </p:childTnLst>
                                </p:cTn>
                              </p:par>
                              <p:par>
                                <p:cTn id="103" presetID="17" presetClass="entr" presetSubtype="1"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p:cTn id="105" dur="2000" fill="hold"/>
                                        <p:tgtEl>
                                          <p:spTgt spid="19"/>
                                        </p:tgtEl>
                                        <p:attrNameLst>
                                          <p:attrName>ppt_x</p:attrName>
                                        </p:attrNameLst>
                                      </p:cBhvr>
                                      <p:tavLst>
                                        <p:tav tm="0">
                                          <p:val>
                                            <p:strVal val="#ppt_x"/>
                                          </p:val>
                                        </p:tav>
                                        <p:tav tm="100000">
                                          <p:val>
                                            <p:strVal val="#ppt_x"/>
                                          </p:val>
                                        </p:tav>
                                      </p:tavLst>
                                    </p:anim>
                                    <p:anim calcmode="lin" valueType="num">
                                      <p:cBhvr>
                                        <p:cTn id="106" dur="2000" fill="hold"/>
                                        <p:tgtEl>
                                          <p:spTgt spid="19"/>
                                        </p:tgtEl>
                                        <p:attrNameLst>
                                          <p:attrName>ppt_y</p:attrName>
                                        </p:attrNameLst>
                                      </p:cBhvr>
                                      <p:tavLst>
                                        <p:tav tm="0">
                                          <p:val>
                                            <p:strVal val="#ppt_y-#ppt_h/2"/>
                                          </p:val>
                                        </p:tav>
                                        <p:tav tm="100000">
                                          <p:val>
                                            <p:strVal val="#ppt_y"/>
                                          </p:val>
                                        </p:tav>
                                      </p:tavLst>
                                    </p:anim>
                                    <p:anim calcmode="lin" valueType="num">
                                      <p:cBhvr>
                                        <p:cTn id="107" dur="2000" fill="hold"/>
                                        <p:tgtEl>
                                          <p:spTgt spid="19"/>
                                        </p:tgtEl>
                                        <p:attrNameLst>
                                          <p:attrName>ppt_w</p:attrName>
                                        </p:attrNameLst>
                                      </p:cBhvr>
                                      <p:tavLst>
                                        <p:tav tm="0">
                                          <p:val>
                                            <p:strVal val="#ppt_w"/>
                                          </p:val>
                                        </p:tav>
                                        <p:tav tm="100000">
                                          <p:val>
                                            <p:strVal val="#ppt_w"/>
                                          </p:val>
                                        </p:tav>
                                      </p:tavLst>
                                    </p:anim>
                                    <p:anim calcmode="lin" valueType="num">
                                      <p:cBhvr>
                                        <p:cTn id="108" dur="2000" fill="hold"/>
                                        <p:tgtEl>
                                          <p:spTgt spid="19"/>
                                        </p:tgtEl>
                                        <p:attrNameLst>
                                          <p:attrName>ppt_h</p:attrName>
                                        </p:attrNameLst>
                                      </p:cBhvr>
                                      <p:tavLst>
                                        <p:tav tm="0">
                                          <p:val>
                                            <p:fltVal val="0"/>
                                          </p:val>
                                        </p:tav>
                                        <p:tav tm="100000">
                                          <p:val>
                                            <p:strVal val="#ppt_h"/>
                                          </p:val>
                                        </p:tav>
                                      </p:tavLst>
                                    </p:anim>
                                  </p:childTnLst>
                                </p:cTn>
                              </p:par>
                              <p:par>
                                <p:cTn id="109" presetID="17" presetClass="entr" presetSubtype="1" fill="hold" grpId="0"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p:cTn id="111" dur="2000" fill="hold"/>
                                        <p:tgtEl>
                                          <p:spTgt spid="20"/>
                                        </p:tgtEl>
                                        <p:attrNameLst>
                                          <p:attrName>ppt_x</p:attrName>
                                        </p:attrNameLst>
                                      </p:cBhvr>
                                      <p:tavLst>
                                        <p:tav tm="0">
                                          <p:val>
                                            <p:strVal val="#ppt_x"/>
                                          </p:val>
                                        </p:tav>
                                        <p:tav tm="100000">
                                          <p:val>
                                            <p:strVal val="#ppt_x"/>
                                          </p:val>
                                        </p:tav>
                                      </p:tavLst>
                                    </p:anim>
                                    <p:anim calcmode="lin" valueType="num">
                                      <p:cBhvr>
                                        <p:cTn id="112" dur="2000" fill="hold"/>
                                        <p:tgtEl>
                                          <p:spTgt spid="20"/>
                                        </p:tgtEl>
                                        <p:attrNameLst>
                                          <p:attrName>ppt_y</p:attrName>
                                        </p:attrNameLst>
                                      </p:cBhvr>
                                      <p:tavLst>
                                        <p:tav tm="0">
                                          <p:val>
                                            <p:strVal val="#ppt_y-#ppt_h/2"/>
                                          </p:val>
                                        </p:tav>
                                        <p:tav tm="100000">
                                          <p:val>
                                            <p:strVal val="#ppt_y"/>
                                          </p:val>
                                        </p:tav>
                                      </p:tavLst>
                                    </p:anim>
                                    <p:anim calcmode="lin" valueType="num">
                                      <p:cBhvr>
                                        <p:cTn id="113" dur="2000" fill="hold"/>
                                        <p:tgtEl>
                                          <p:spTgt spid="20"/>
                                        </p:tgtEl>
                                        <p:attrNameLst>
                                          <p:attrName>ppt_w</p:attrName>
                                        </p:attrNameLst>
                                      </p:cBhvr>
                                      <p:tavLst>
                                        <p:tav tm="0">
                                          <p:val>
                                            <p:strVal val="#ppt_w"/>
                                          </p:val>
                                        </p:tav>
                                        <p:tav tm="100000">
                                          <p:val>
                                            <p:strVal val="#ppt_w"/>
                                          </p:val>
                                        </p:tav>
                                      </p:tavLst>
                                    </p:anim>
                                    <p:anim calcmode="lin" valueType="num">
                                      <p:cBhvr>
                                        <p:cTn id="114" dur="2000" fill="hold"/>
                                        <p:tgtEl>
                                          <p:spTgt spid="20"/>
                                        </p:tgtEl>
                                        <p:attrNameLst>
                                          <p:attrName>ppt_h</p:attrName>
                                        </p:attrNameLst>
                                      </p:cBhvr>
                                      <p:tavLst>
                                        <p:tav tm="0">
                                          <p:val>
                                            <p:fltVal val="0"/>
                                          </p:val>
                                        </p:tav>
                                        <p:tav tm="100000">
                                          <p:val>
                                            <p:strVal val="#ppt_h"/>
                                          </p:val>
                                        </p:tav>
                                      </p:tavLst>
                                    </p:anim>
                                  </p:childTnLst>
                                </p:cTn>
                              </p:par>
                              <p:par>
                                <p:cTn id="115" presetID="17" presetClass="entr" presetSubtype="1" fill="hold" grpId="0" nodeType="withEffect">
                                  <p:stCondLst>
                                    <p:cond delay="0"/>
                                  </p:stCondLst>
                                  <p:childTnLst>
                                    <p:set>
                                      <p:cBhvr>
                                        <p:cTn id="116" dur="1" fill="hold">
                                          <p:stCondLst>
                                            <p:cond delay="0"/>
                                          </p:stCondLst>
                                        </p:cTn>
                                        <p:tgtEl>
                                          <p:spTgt spid="21"/>
                                        </p:tgtEl>
                                        <p:attrNameLst>
                                          <p:attrName>style.visibility</p:attrName>
                                        </p:attrNameLst>
                                      </p:cBhvr>
                                      <p:to>
                                        <p:strVal val="visible"/>
                                      </p:to>
                                    </p:set>
                                    <p:anim calcmode="lin" valueType="num">
                                      <p:cBhvr>
                                        <p:cTn id="117" dur="2000" fill="hold"/>
                                        <p:tgtEl>
                                          <p:spTgt spid="21"/>
                                        </p:tgtEl>
                                        <p:attrNameLst>
                                          <p:attrName>ppt_x</p:attrName>
                                        </p:attrNameLst>
                                      </p:cBhvr>
                                      <p:tavLst>
                                        <p:tav tm="0">
                                          <p:val>
                                            <p:strVal val="#ppt_x"/>
                                          </p:val>
                                        </p:tav>
                                        <p:tav tm="100000">
                                          <p:val>
                                            <p:strVal val="#ppt_x"/>
                                          </p:val>
                                        </p:tav>
                                      </p:tavLst>
                                    </p:anim>
                                    <p:anim calcmode="lin" valueType="num">
                                      <p:cBhvr>
                                        <p:cTn id="118" dur="2000" fill="hold"/>
                                        <p:tgtEl>
                                          <p:spTgt spid="21"/>
                                        </p:tgtEl>
                                        <p:attrNameLst>
                                          <p:attrName>ppt_y</p:attrName>
                                        </p:attrNameLst>
                                      </p:cBhvr>
                                      <p:tavLst>
                                        <p:tav tm="0">
                                          <p:val>
                                            <p:strVal val="#ppt_y-#ppt_h/2"/>
                                          </p:val>
                                        </p:tav>
                                        <p:tav tm="100000">
                                          <p:val>
                                            <p:strVal val="#ppt_y"/>
                                          </p:val>
                                        </p:tav>
                                      </p:tavLst>
                                    </p:anim>
                                    <p:anim calcmode="lin" valueType="num">
                                      <p:cBhvr>
                                        <p:cTn id="119" dur="2000" fill="hold"/>
                                        <p:tgtEl>
                                          <p:spTgt spid="21"/>
                                        </p:tgtEl>
                                        <p:attrNameLst>
                                          <p:attrName>ppt_w</p:attrName>
                                        </p:attrNameLst>
                                      </p:cBhvr>
                                      <p:tavLst>
                                        <p:tav tm="0">
                                          <p:val>
                                            <p:strVal val="#ppt_w"/>
                                          </p:val>
                                        </p:tav>
                                        <p:tav tm="100000">
                                          <p:val>
                                            <p:strVal val="#ppt_w"/>
                                          </p:val>
                                        </p:tav>
                                      </p:tavLst>
                                    </p:anim>
                                    <p:anim calcmode="lin" valueType="num">
                                      <p:cBhvr>
                                        <p:cTn id="120" dur="2000" fill="hold"/>
                                        <p:tgtEl>
                                          <p:spTgt spid="21"/>
                                        </p:tgtEl>
                                        <p:attrNameLst>
                                          <p:attrName>ppt_h</p:attrName>
                                        </p:attrNameLst>
                                      </p:cBhvr>
                                      <p:tavLst>
                                        <p:tav tm="0">
                                          <p:val>
                                            <p:fltVal val="0"/>
                                          </p:val>
                                        </p:tav>
                                        <p:tav tm="100000">
                                          <p:val>
                                            <p:strVal val="#ppt_h"/>
                                          </p:val>
                                        </p:tav>
                                      </p:tavLst>
                                    </p:anim>
                                  </p:childTnLst>
                                </p:cTn>
                              </p:par>
                              <p:par>
                                <p:cTn id="121" presetID="17" presetClass="entr" presetSubtype="1" fill="hold" grpId="0" nodeType="withEffect">
                                  <p:stCondLst>
                                    <p:cond delay="0"/>
                                  </p:stCondLst>
                                  <p:childTnLst>
                                    <p:set>
                                      <p:cBhvr>
                                        <p:cTn id="122" dur="1" fill="hold">
                                          <p:stCondLst>
                                            <p:cond delay="0"/>
                                          </p:stCondLst>
                                        </p:cTn>
                                        <p:tgtEl>
                                          <p:spTgt spid="22"/>
                                        </p:tgtEl>
                                        <p:attrNameLst>
                                          <p:attrName>style.visibility</p:attrName>
                                        </p:attrNameLst>
                                      </p:cBhvr>
                                      <p:to>
                                        <p:strVal val="visible"/>
                                      </p:to>
                                    </p:set>
                                    <p:anim calcmode="lin" valueType="num">
                                      <p:cBhvr>
                                        <p:cTn id="123" dur="2000" fill="hold"/>
                                        <p:tgtEl>
                                          <p:spTgt spid="22"/>
                                        </p:tgtEl>
                                        <p:attrNameLst>
                                          <p:attrName>ppt_x</p:attrName>
                                        </p:attrNameLst>
                                      </p:cBhvr>
                                      <p:tavLst>
                                        <p:tav tm="0">
                                          <p:val>
                                            <p:strVal val="#ppt_x"/>
                                          </p:val>
                                        </p:tav>
                                        <p:tav tm="100000">
                                          <p:val>
                                            <p:strVal val="#ppt_x"/>
                                          </p:val>
                                        </p:tav>
                                      </p:tavLst>
                                    </p:anim>
                                    <p:anim calcmode="lin" valueType="num">
                                      <p:cBhvr>
                                        <p:cTn id="124" dur="2000" fill="hold"/>
                                        <p:tgtEl>
                                          <p:spTgt spid="22"/>
                                        </p:tgtEl>
                                        <p:attrNameLst>
                                          <p:attrName>ppt_y</p:attrName>
                                        </p:attrNameLst>
                                      </p:cBhvr>
                                      <p:tavLst>
                                        <p:tav tm="0">
                                          <p:val>
                                            <p:strVal val="#ppt_y-#ppt_h/2"/>
                                          </p:val>
                                        </p:tav>
                                        <p:tav tm="100000">
                                          <p:val>
                                            <p:strVal val="#ppt_y"/>
                                          </p:val>
                                        </p:tav>
                                      </p:tavLst>
                                    </p:anim>
                                    <p:anim calcmode="lin" valueType="num">
                                      <p:cBhvr>
                                        <p:cTn id="125" dur="2000" fill="hold"/>
                                        <p:tgtEl>
                                          <p:spTgt spid="22"/>
                                        </p:tgtEl>
                                        <p:attrNameLst>
                                          <p:attrName>ppt_w</p:attrName>
                                        </p:attrNameLst>
                                      </p:cBhvr>
                                      <p:tavLst>
                                        <p:tav tm="0">
                                          <p:val>
                                            <p:strVal val="#ppt_w"/>
                                          </p:val>
                                        </p:tav>
                                        <p:tav tm="100000">
                                          <p:val>
                                            <p:strVal val="#ppt_w"/>
                                          </p:val>
                                        </p:tav>
                                      </p:tavLst>
                                    </p:anim>
                                    <p:anim calcmode="lin" valueType="num">
                                      <p:cBhvr>
                                        <p:cTn id="126" dur="2000" fill="hold"/>
                                        <p:tgtEl>
                                          <p:spTgt spid="22"/>
                                        </p:tgtEl>
                                        <p:attrNameLst>
                                          <p:attrName>ppt_h</p:attrName>
                                        </p:attrNameLst>
                                      </p:cBhvr>
                                      <p:tavLst>
                                        <p:tav tm="0">
                                          <p:val>
                                            <p:fltVal val="0"/>
                                          </p:val>
                                        </p:tav>
                                        <p:tav tm="100000">
                                          <p:val>
                                            <p:strVal val="#ppt_h"/>
                                          </p:val>
                                        </p:tav>
                                      </p:tavLst>
                                    </p:anim>
                                  </p:childTnLst>
                                </p:cTn>
                              </p:par>
                              <p:par>
                                <p:cTn id="127" presetID="19" presetClass="entr" presetSubtype="10" fill="hold" grpId="1" nodeType="withEffect">
                                  <p:stCondLst>
                                    <p:cond delay="0"/>
                                  </p:stCondLst>
                                  <p:childTnLst>
                                    <p:set>
                                      <p:cBhvr>
                                        <p:cTn id="128" dur="1" fill="hold">
                                          <p:stCondLst>
                                            <p:cond delay="0"/>
                                          </p:stCondLst>
                                        </p:cTn>
                                        <p:tgtEl>
                                          <p:spTgt spid="3"/>
                                        </p:tgtEl>
                                        <p:attrNameLst>
                                          <p:attrName>style.visibility</p:attrName>
                                        </p:attrNameLst>
                                      </p:cBhvr>
                                      <p:to>
                                        <p:strVal val="visible"/>
                                      </p:to>
                                    </p:set>
                                    <p:anim calcmode="lin" valueType="num">
                                      <p:cBhvr>
                                        <p:cTn id="129" dur="2000" fill="hold"/>
                                        <p:tgtEl>
                                          <p:spTgt spid="3"/>
                                        </p:tgtEl>
                                        <p:attrNameLst>
                                          <p:attrName>ppt_w</p:attrName>
                                        </p:attrNameLst>
                                      </p:cBhvr>
                                      <p:tavLst>
                                        <p:tav tm="0" fmla="#ppt_w*sin(2.5*pi*$)">
                                          <p:val>
                                            <p:fltVal val="0"/>
                                          </p:val>
                                        </p:tav>
                                        <p:tav tm="100000">
                                          <p:val>
                                            <p:fltVal val="1"/>
                                          </p:val>
                                        </p:tav>
                                      </p:tavLst>
                                    </p:anim>
                                    <p:anim calcmode="lin" valueType="num">
                                      <p:cBhvr>
                                        <p:cTn id="130" dur="2000" fill="hold"/>
                                        <p:tgtEl>
                                          <p:spTgt spid="3"/>
                                        </p:tgtEl>
                                        <p:attrNameLst>
                                          <p:attrName>ppt_h</p:attrName>
                                        </p:attrNameLst>
                                      </p:cBhvr>
                                      <p:tavLst>
                                        <p:tav tm="0">
                                          <p:val>
                                            <p:strVal val="#ppt_h"/>
                                          </p:val>
                                        </p:tav>
                                        <p:tav tm="100000">
                                          <p:val>
                                            <p:strVal val="#ppt_h"/>
                                          </p:val>
                                        </p:tav>
                                      </p:tavLst>
                                    </p:anim>
                                  </p:childTnLst>
                                </p:cTn>
                              </p:par>
                              <p:par>
                                <p:cTn id="131" presetID="19" presetClass="entr" presetSubtype="10" fill="hold" grpId="1" nodeType="withEffect">
                                  <p:stCondLst>
                                    <p:cond delay="0"/>
                                  </p:stCondLst>
                                  <p:childTnLst>
                                    <p:set>
                                      <p:cBhvr>
                                        <p:cTn id="132" dur="1" fill="hold">
                                          <p:stCondLst>
                                            <p:cond delay="0"/>
                                          </p:stCondLst>
                                        </p:cTn>
                                        <p:tgtEl>
                                          <p:spTgt spid="4"/>
                                        </p:tgtEl>
                                        <p:attrNameLst>
                                          <p:attrName>style.visibility</p:attrName>
                                        </p:attrNameLst>
                                      </p:cBhvr>
                                      <p:to>
                                        <p:strVal val="visible"/>
                                      </p:to>
                                    </p:set>
                                    <p:anim calcmode="lin" valueType="num">
                                      <p:cBhvr>
                                        <p:cTn id="133" dur="2000" fill="hold"/>
                                        <p:tgtEl>
                                          <p:spTgt spid="4"/>
                                        </p:tgtEl>
                                        <p:attrNameLst>
                                          <p:attrName>ppt_w</p:attrName>
                                        </p:attrNameLst>
                                      </p:cBhvr>
                                      <p:tavLst>
                                        <p:tav tm="0" fmla="#ppt_w*sin(2.5*pi*$)">
                                          <p:val>
                                            <p:fltVal val="0"/>
                                          </p:val>
                                        </p:tav>
                                        <p:tav tm="100000">
                                          <p:val>
                                            <p:fltVal val="1"/>
                                          </p:val>
                                        </p:tav>
                                      </p:tavLst>
                                    </p:anim>
                                    <p:anim calcmode="lin" valueType="num">
                                      <p:cBhvr>
                                        <p:cTn id="134" dur="2000" fill="hold"/>
                                        <p:tgtEl>
                                          <p:spTgt spid="4"/>
                                        </p:tgtEl>
                                        <p:attrNameLst>
                                          <p:attrName>ppt_h</p:attrName>
                                        </p:attrNameLst>
                                      </p:cBhvr>
                                      <p:tavLst>
                                        <p:tav tm="0">
                                          <p:val>
                                            <p:strVal val="#ppt_h"/>
                                          </p:val>
                                        </p:tav>
                                        <p:tav tm="100000">
                                          <p:val>
                                            <p:strVal val="#ppt_h"/>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5"/>
                                        </p:tgtEl>
                                        <p:attrNameLst>
                                          <p:attrName>style.visibility</p:attrName>
                                        </p:attrNameLst>
                                      </p:cBhvr>
                                      <p:to>
                                        <p:strVal val="visible"/>
                                      </p:to>
                                    </p:set>
                                    <p:anim calcmode="lin" valueType="num">
                                      <p:cBhvr>
                                        <p:cTn id="137" dur="2000" fill="hold"/>
                                        <p:tgtEl>
                                          <p:spTgt spid="5"/>
                                        </p:tgtEl>
                                        <p:attrNameLst>
                                          <p:attrName>ppt_w</p:attrName>
                                        </p:attrNameLst>
                                      </p:cBhvr>
                                      <p:tavLst>
                                        <p:tav tm="0" fmla="#ppt_w*sin(2.5*pi*$)">
                                          <p:val>
                                            <p:fltVal val="0"/>
                                          </p:val>
                                        </p:tav>
                                        <p:tav tm="100000">
                                          <p:val>
                                            <p:fltVal val="1"/>
                                          </p:val>
                                        </p:tav>
                                      </p:tavLst>
                                    </p:anim>
                                    <p:anim calcmode="lin" valueType="num">
                                      <p:cBhvr>
                                        <p:cTn id="138" dur="2000" fill="hold"/>
                                        <p:tgtEl>
                                          <p:spTgt spid="5"/>
                                        </p:tgtEl>
                                        <p:attrNameLst>
                                          <p:attrName>ppt_h</p:attrName>
                                        </p:attrNameLst>
                                      </p:cBhvr>
                                      <p:tavLst>
                                        <p:tav tm="0">
                                          <p:val>
                                            <p:strVal val="#ppt_h"/>
                                          </p:val>
                                        </p:tav>
                                        <p:tav tm="100000">
                                          <p:val>
                                            <p:strVal val="#ppt_h"/>
                                          </p:val>
                                        </p:tav>
                                      </p:tavLst>
                                    </p:anim>
                                  </p:childTnLst>
                                </p:cTn>
                              </p:par>
                              <p:par>
                                <p:cTn id="139" presetID="19" presetClass="entr" presetSubtype="10" fill="hold" grpId="1" nodeType="withEffect">
                                  <p:stCondLst>
                                    <p:cond delay="0"/>
                                  </p:stCondLst>
                                  <p:childTnLst>
                                    <p:set>
                                      <p:cBhvr>
                                        <p:cTn id="140" dur="1" fill="hold">
                                          <p:stCondLst>
                                            <p:cond delay="0"/>
                                          </p:stCondLst>
                                        </p:cTn>
                                        <p:tgtEl>
                                          <p:spTgt spid="6"/>
                                        </p:tgtEl>
                                        <p:attrNameLst>
                                          <p:attrName>style.visibility</p:attrName>
                                        </p:attrNameLst>
                                      </p:cBhvr>
                                      <p:to>
                                        <p:strVal val="visible"/>
                                      </p:to>
                                    </p:set>
                                    <p:anim calcmode="lin" valueType="num">
                                      <p:cBhvr>
                                        <p:cTn id="141" dur="2000" fill="hold"/>
                                        <p:tgtEl>
                                          <p:spTgt spid="6"/>
                                        </p:tgtEl>
                                        <p:attrNameLst>
                                          <p:attrName>ppt_w</p:attrName>
                                        </p:attrNameLst>
                                      </p:cBhvr>
                                      <p:tavLst>
                                        <p:tav tm="0" fmla="#ppt_w*sin(2.5*pi*$)">
                                          <p:val>
                                            <p:fltVal val="0"/>
                                          </p:val>
                                        </p:tav>
                                        <p:tav tm="100000">
                                          <p:val>
                                            <p:fltVal val="1"/>
                                          </p:val>
                                        </p:tav>
                                      </p:tavLst>
                                    </p:anim>
                                    <p:anim calcmode="lin" valueType="num">
                                      <p:cBhvr>
                                        <p:cTn id="142" dur="2000" fill="hold"/>
                                        <p:tgtEl>
                                          <p:spTgt spid="6"/>
                                        </p:tgtEl>
                                        <p:attrNameLst>
                                          <p:attrName>ppt_h</p:attrName>
                                        </p:attrNameLst>
                                      </p:cBhvr>
                                      <p:tavLst>
                                        <p:tav tm="0">
                                          <p:val>
                                            <p:strVal val="#ppt_h"/>
                                          </p:val>
                                        </p:tav>
                                        <p:tav tm="100000">
                                          <p:val>
                                            <p:strVal val="#ppt_h"/>
                                          </p:val>
                                        </p:tav>
                                      </p:tavLst>
                                    </p:anim>
                                  </p:childTnLst>
                                </p:cTn>
                              </p:par>
                              <p:par>
                                <p:cTn id="143" presetID="19" presetClass="entr" presetSubtype="10" fill="hold" grpId="1" nodeType="withEffect">
                                  <p:stCondLst>
                                    <p:cond delay="0"/>
                                  </p:stCondLst>
                                  <p:childTnLst>
                                    <p:set>
                                      <p:cBhvr>
                                        <p:cTn id="144" dur="1" fill="hold">
                                          <p:stCondLst>
                                            <p:cond delay="0"/>
                                          </p:stCondLst>
                                        </p:cTn>
                                        <p:tgtEl>
                                          <p:spTgt spid="7"/>
                                        </p:tgtEl>
                                        <p:attrNameLst>
                                          <p:attrName>style.visibility</p:attrName>
                                        </p:attrNameLst>
                                      </p:cBhvr>
                                      <p:to>
                                        <p:strVal val="visible"/>
                                      </p:to>
                                    </p:set>
                                    <p:anim calcmode="lin" valueType="num">
                                      <p:cBhvr>
                                        <p:cTn id="145" dur="2000" fill="hold"/>
                                        <p:tgtEl>
                                          <p:spTgt spid="7"/>
                                        </p:tgtEl>
                                        <p:attrNameLst>
                                          <p:attrName>ppt_w</p:attrName>
                                        </p:attrNameLst>
                                      </p:cBhvr>
                                      <p:tavLst>
                                        <p:tav tm="0" fmla="#ppt_w*sin(2.5*pi*$)">
                                          <p:val>
                                            <p:fltVal val="0"/>
                                          </p:val>
                                        </p:tav>
                                        <p:tav tm="100000">
                                          <p:val>
                                            <p:fltVal val="1"/>
                                          </p:val>
                                        </p:tav>
                                      </p:tavLst>
                                    </p:anim>
                                    <p:anim calcmode="lin" valueType="num">
                                      <p:cBhvr>
                                        <p:cTn id="146" dur="2000" fill="hold"/>
                                        <p:tgtEl>
                                          <p:spTgt spid="7"/>
                                        </p:tgtEl>
                                        <p:attrNameLst>
                                          <p:attrName>ppt_h</p:attrName>
                                        </p:attrNameLst>
                                      </p:cBhvr>
                                      <p:tavLst>
                                        <p:tav tm="0">
                                          <p:val>
                                            <p:strVal val="#ppt_h"/>
                                          </p:val>
                                        </p:tav>
                                        <p:tav tm="100000">
                                          <p:val>
                                            <p:strVal val="#ppt_h"/>
                                          </p:val>
                                        </p:tav>
                                      </p:tavLst>
                                    </p:anim>
                                  </p:childTnLst>
                                </p:cTn>
                              </p:par>
                              <p:par>
                                <p:cTn id="147" presetID="19" presetClass="entr" presetSubtype="10" fill="hold" grpId="1" nodeType="withEffect">
                                  <p:stCondLst>
                                    <p:cond delay="0"/>
                                  </p:stCondLst>
                                  <p:childTnLst>
                                    <p:set>
                                      <p:cBhvr>
                                        <p:cTn id="148" dur="1" fill="hold">
                                          <p:stCondLst>
                                            <p:cond delay="0"/>
                                          </p:stCondLst>
                                        </p:cTn>
                                        <p:tgtEl>
                                          <p:spTgt spid="8"/>
                                        </p:tgtEl>
                                        <p:attrNameLst>
                                          <p:attrName>style.visibility</p:attrName>
                                        </p:attrNameLst>
                                      </p:cBhvr>
                                      <p:to>
                                        <p:strVal val="visible"/>
                                      </p:to>
                                    </p:set>
                                    <p:anim calcmode="lin" valueType="num">
                                      <p:cBhvr>
                                        <p:cTn id="149" dur="2000" fill="hold"/>
                                        <p:tgtEl>
                                          <p:spTgt spid="8"/>
                                        </p:tgtEl>
                                        <p:attrNameLst>
                                          <p:attrName>ppt_w</p:attrName>
                                        </p:attrNameLst>
                                      </p:cBhvr>
                                      <p:tavLst>
                                        <p:tav tm="0" fmla="#ppt_w*sin(2.5*pi*$)">
                                          <p:val>
                                            <p:fltVal val="0"/>
                                          </p:val>
                                        </p:tav>
                                        <p:tav tm="100000">
                                          <p:val>
                                            <p:fltVal val="1"/>
                                          </p:val>
                                        </p:tav>
                                      </p:tavLst>
                                    </p:anim>
                                    <p:anim calcmode="lin" valueType="num">
                                      <p:cBhvr>
                                        <p:cTn id="150" dur="2000" fill="hold"/>
                                        <p:tgtEl>
                                          <p:spTgt spid="8"/>
                                        </p:tgtEl>
                                        <p:attrNameLst>
                                          <p:attrName>ppt_h</p:attrName>
                                        </p:attrNameLst>
                                      </p:cBhvr>
                                      <p:tavLst>
                                        <p:tav tm="0">
                                          <p:val>
                                            <p:strVal val="#ppt_h"/>
                                          </p:val>
                                        </p:tav>
                                        <p:tav tm="100000">
                                          <p:val>
                                            <p:strVal val="#ppt_h"/>
                                          </p:val>
                                        </p:tav>
                                      </p:tavLst>
                                    </p:anim>
                                  </p:childTnLst>
                                </p:cTn>
                              </p:par>
                              <p:par>
                                <p:cTn id="151" presetID="19" presetClass="entr" presetSubtype="10" fill="hold" grpId="1" nodeType="withEffect">
                                  <p:stCondLst>
                                    <p:cond delay="0"/>
                                  </p:stCondLst>
                                  <p:childTnLst>
                                    <p:set>
                                      <p:cBhvr>
                                        <p:cTn id="152" dur="1" fill="hold">
                                          <p:stCondLst>
                                            <p:cond delay="0"/>
                                          </p:stCondLst>
                                        </p:cTn>
                                        <p:tgtEl>
                                          <p:spTgt spid="9"/>
                                        </p:tgtEl>
                                        <p:attrNameLst>
                                          <p:attrName>style.visibility</p:attrName>
                                        </p:attrNameLst>
                                      </p:cBhvr>
                                      <p:to>
                                        <p:strVal val="visible"/>
                                      </p:to>
                                    </p:set>
                                    <p:anim calcmode="lin" valueType="num">
                                      <p:cBhvr>
                                        <p:cTn id="153" dur="2000" fill="hold"/>
                                        <p:tgtEl>
                                          <p:spTgt spid="9"/>
                                        </p:tgtEl>
                                        <p:attrNameLst>
                                          <p:attrName>ppt_w</p:attrName>
                                        </p:attrNameLst>
                                      </p:cBhvr>
                                      <p:tavLst>
                                        <p:tav tm="0" fmla="#ppt_w*sin(2.5*pi*$)">
                                          <p:val>
                                            <p:fltVal val="0"/>
                                          </p:val>
                                        </p:tav>
                                        <p:tav tm="100000">
                                          <p:val>
                                            <p:fltVal val="1"/>
                                          </p:val>
                                        </p:tav>
                                      </p:tavLst>
                                    </p:anim>
                                    <p:anim calcmode="lin" valueType="num">
                                      <p:cBhvr>
                                        <p:cTn id="154" dur="2000" fill="hold"/>
                                        <p:tgtEl>
                                          <p:spTgt spid="9"/>
                                        </p:tgtEl>
                                        <p:attrNameLst>
                                          <p:attrName>ppt_h</p:attrName>
                                        </p:attrNameLst>
                                      </p:cBhvr>
                                      <p:tavLst>
                                        <p:tav tm="0">
                                          <p:val>
                                            <p:strVal val="#ppt_h"/>
                                          </p:val>
                                        </p:tav>
                                        <p:tav tm="100000">
                                          <p:val>
                                            <p:strVal val="#ppt_h"/>
                                          </p:val>
                                        </p:tav>
                                      </p:tavLst>
                                    </p:anim>
                                  </p:childTnLst>
                                </p:cTn>
                              </p:par>
                              <p:par>
                                <p:cTn id="155" presetID="19" presetClass="entr" presetSubtype="10" fill="hold" grpId="1" nodeType="withEffect">
                                  <p:stCondLst>
                                    <p:cond delay="0"/>
                                  </p:stCondLst>
                                  <p:childTnLst>
                                    <p:set>
                                      <p:cBhvr>
                                        <p:cTn id="156" dur="1" fill="hold">
                                          <p:stCondLst>
                                            <p:cond delay="0"/>
                                          </p:stCondLst>
                                        </p:cTn>
                                        <p:tgtEl>
                                          <p:spTgt spid="10"/>
                                        </p:tgtEl>
                                        <p:attrNameLst>
                                          <p:attrName>style.visibility</p:attrName>
                                        </p:attrNameLst>
                                      </p:cBhvr>
                                      <p:to>
                                        <p:strVal val="visible"/>
                                      </p:to>
                                    </p:set>
                                    <p:anim calcmode="lin" valueType="num">
                                      <p:cBhvr>
                                        <p:cTn id="157" dur="2000" fill="hold"/>
                                        <p:tgtEl>
                                          <p:spTgt spid="10"/>
                                        </p:tgtEl>
                                        <p:attrNameLst>
                                          <p:attrName>ppt_w</p:attrName>
                                        </p:attrNameLst>
                                      </p:cBhvr>
                                      <p:tavLst>
                                        <p:tav tm="0" fmla="#ppt_w*sin(2.5*pi*$)">
                                          <p:val>
                                            <p:fltVal val="0"/>
                                          </p:val>
                                        </p:tav>
                                        <p:tav tm="100000">
                                          <p:val>
                                            <p:fltVal val="1"/>
                                          </p:val>
                                        </p:tav>
                                      </p:tavLst>
                                    </p:anim>
                                    <p:anim calcmode="lin" valueType="num">
                                      <p:cBhvr>
                                        <p:cTn id="158" dur="2000" fill="hold"/>
                                        <p:tgtEl>
                                          <p:spTgt spid="10"/>
                                        </p:tgtEl>
                                        <p:attrNameLst>
                                          <p:attrName>ppt_h</p:attrName>
                                        </p:attrNameLst>
                                      </p:cBhvr>
                                      <p:tavLst>
                                        <p:tav tm="0">
                                          <p:val>
                                            <p:strVal val="#ppt_h"/>
                                          </p:val>
                                        </p:tav>
                                        <p:tav tm="100000">
                                          <p:val>
                                            <p:strVal val="#ppt_h"/>
                                          </p:val>
                                        </p:tav>
                                      </p:tavLst>
                                    </p:anim>
                                  </p:childTnLst>
                                </p:cTn>
                              </p:par>
                              <p:par>
                                <p:cTn id="159" presetID="19" presetClass="entr" presetSubtype="10" fill="hold" grpId="1" nodeType="withEffect">
                                  <p:stCondLst>
                                    <p:cond delay="0"/>
                                  </p:stCondLst>
                                  <p:childTnLst>
                                    <p:set>
                                      <p:cBhvr>
                                        <p:cTn id="160" dur="1" fill="hold">
                                          <p:stCondLst>
                                            <p:cond delay="0"/>
                                          </p:stCondLst>
                                        </p:cTn>
                                        <p:tgtEl>
                                          <p:spTgt spid="11"/>
                                        </p:tgtEl>
                                        <p:attrNameLst>
                                          <p:attrName>style.visibility</p:attrName>
                                        </p:attrNameLst>
                                      </p:cBhvr>
                                      <p:to>
                                        <p:strVal val="visible"/>
                                      </p:to>
                                    </p:set>
                                    <p:anim calcmode="lin" valueType="num">
                                      <p:cBhvr>
                                        <p:cTn id="161" dur="2000" fill="hold"/>
                                        <p:tgtEl>
                                          <p:spTgt spid="11"/>
                                        </p:tgtEl>
                                        <p:attrNameLst>
                                          <p:attrName>ppt_w</p:attrName>
                                        </p:attrNameLst>
                                      </p:cBhvr>
                                      <p:tavLst>
                                        <p:tav tm="0" fmla="#ppt_w*sin(2.5*pi*$)">
                                          <p:val>
                                            <p:fltVal val="0"/>
                                          </p:val>
                                        </p:tav>
                                        <p:tav tm="100000">
                                          <p:val>
                                            <p:fltVal val="1"/>
                                          </p:val>
                                        </p:tav>
                                      </p:tavLst>
                                    </p:anim>
                                    <p:anim calcmode="lin" valueType="num">
                                      <p:cBhvr>
                                        <p:cTn id="162" dur="2000" fill="hold"/>
                                        <p:tgtEl>
                                          <p:spTgt spid="11"/>
                                        </p:tgtEl>
                                        <p:attrNameLst>
                                          <p:attrName>ppt_h</p:attrName>
                                        </p:attrNameLst>
                                      </p:cBhvr>
                                      <p:tavLst>
                                        <p:tav tm="0">
                                          <p:val>
                                            <p:strVal val="#ppt_h"/>
                                          </p:val>
                                        </p:tav>
                                        <p:tav tm="100000">
                                          <p:val>
                                            <p:strVal val="#ppt_h"/>
                                          </p:val>
                                        </p:tav>
                                      </p:tavLst>
                                    </p:anim>
                                  </p:childTnLst>
                                </p:cTn>
                              </p:par>
                              <p:par>
                                <p:cTn id="163" presetID="19" presetClass="entr" presetSubtype="10" fill="hold" grpId="1" nodeType="withEffect">
                                  <p:stCondLst>
                                    <p:cond delay="0"/>
                                  </p:stCondLst>
                                  <p:childTnLst>
                                    <p:set>
                                      <p:cBhvr>
                                        <p:cTn id="164" dur="1" fill="hold">
                                          <p:stCondLst>
                                            <p:cond delay="0"/>
                                          </p:stCondLst>
                                        </p:cTn>
                                        <p:tgtEl>
                                          <p:spTgt spid="12"/>
                                        </p:tgtEl>
                                        <p:attrNameLst>
                                          <p:attrName>style.visibility</p:attrName>
                                        </p:attrNameLst>
                                      </p:cBhvr>
                                      <p:to>
                                        <p:strVal val="visible"/>
                                      </p:to>
                                    </p:set>
                                    <p:anim calcmode="lin" valueType="num">
                                      <p:cBhvr>
                                        <p:cTn id="165" dur="2000" fill="hold"/>
                                        <p:tgtEl>
                                          <p:spTgt spid="12"/>
                                        </p:tgtEl>
                                        <p:attrNameLst>
                                          <p:attrName>ppt_w</p:attrName>
                                        </p:attrNameLst>
                                      </p:cBhvr>
                                      <p:tavLst>
                                        <p:tav tm="0" fmla="#ppt_w*sin(2.5*pi*$)">
                                          <p:val>
                                            <p:fltVal val="0"/>
                                          </p:val>
                                        </p:tav>
                                        <p:tav tm="100000">
                                          <p:val>
                                            <p:fltVal val="1"/>
                                          </p:val>
                                        </p:tav>
                                      </p:tavLst>
                                    </p:anim>
                                    <p:anim calcmode="lin" valueType="num">
                                      <p:cBhvr>
                                        <p:cTn id="166" dur="2000" fill="hold"/>
                                        <p:tgtEl>
                                          <p:spTgt spid="12"/>
                                        </p:tgtEl>
                                        <p:attrNameLst>
                                          <p:attrName>ppt_h</p:attrName>
                                        </p:attrNameLst>
                                      </p:cBhvr>
                                      <p:tavLst>
                                        <p:tav tm="0">
                                          <p:val>
                                            <p:strVal val="#ppt_h"/>
                                          </p:val>
                                        </p:tav>
                                        <p:tav tm="100000">
                                          <p:val>
                                            <p:strVal val="#ppt_h"/>
                                          </p:val>
                                        </p:tav>
                                      </p:tavLst>
                                    </p:anim>
                                  </p:childTnLst>
                                </p:cTn>
                              </p:par>
                              <p:par>
                                <p:cTn id="167" presetID="19" presetClass="entr" presetSubtype="10" fill="hold" grpId="1" nodeType="withEffect">
                                  <p:stCondLst>
                                    <p:cond delay="0"/>
                                  </p:stCondLst>
                                  <p:childTnLst>
                                    <p:set>
                                      <p:cBhvr>
                                        <p:cTn id="168" dur="1" fill="hold">
                                          <p:stCondLst>
                                            <p:cond delay="0"/>
                                          </p:stCondLst>
                                        </p:cTn>
                                        <p:tgtEl>
                                          <p:spTgt spid="13"/>
                                        </p:tgtEl>
                                        <p:attrNameLst>
                                          <p:attrName>style.visibility</p:attrName>
                                        </p:attrNameLst>
                                      </p:cBhvr>
                                      <p:to>
                                        <p:strVal val="visible"/>
                                      </p:to>
                                    </p:set>
                                    <p:anim calcmode="lin" valueType="num">
                                      <p:cBhvr>
                                        <p:cTn id="169" dur="2000" fill="hold"/>
                                        <p:tgtEl>
                                          <p:spTgt spid="13"/>
                                        </p:tgtEl>
                                        <p:attrNameLst>
                                          <p:attrName>ppt_w</p:attrName>
                                        </p:attrNameLst>
                                      </p:cBhvr>
                                      <p:tavLst>
                                        <p:tav tm="0" fmla="#ppt_w*sin(2.5*pi*$)">
                                          <p:val>
                                            <p:fltVal val="0"/>
                                          </p:val>
                                        </p:tav>
                                        <p:tav tm="100000">
                                          <p:val>
                                            <p:fltVal val="1"/>
                                          </p:val>
                                        </p:tav>
                                      </p:tavLst>
                                    </p:anim>
                                    <p:anim calcmode="lin" valueType="num">
                                      <p:cBhvr>
                                        <p:cTn id="170" dur="2000" fill="hold"/>
                                        <p:tgtEl>
                                          <p:spTgt spid="13"/>
                                        </p:tgtEl>
                                        <p:attrNameLst>
                                          <p:attrName>ppt_h</p:attrName>
                                        </p:attrNameLst>
                                      </p:cBhvr>
                                      <p:tavLst>
                                        <p:tav tm="0">
                                          <p:val>
                                            <p:strVal val="#ppt_h"/>
                                          </p:val>
                                        </p:tav>
                                        <p:tav tm="100000">
                                          <p:val>
                                            <p:strVal val="#ppt_h"/>
                                          </p:val>
                                        </p:tav>
                                      </p:tavLst>
                                    </p:anim>
                                  </p:childTnLst>
                                </p:cTn>
                              </p:par>
                              <p:par>
                                <p:cTn id="171" presetID="19" presetClass="entr" presetSubtype="10" fill="hold" grpId="1" nodeType="withEffect">
                                  <p:stCondLst>
                                    <p:cond delay="0"/>
                                  </p:stCondLst>
                                  <p:childTnLst>
                                    <p:set>
                                      <p:cBhvr>
                                        <p:cTn id="172" dur="1" fill="hold">
                                          <p:stCondLst>
                                            <p:cond delay="0"/>
                                          </p:stCondLst>
                                        </p:cTn>
                                        <p:tgtEl>
                                          <p:spTgt spid="14"/>
                                        </p:tgtEl>
                                        <p:attrNameLst>
                                          <p:attrName>style.visibility</p:attrName>
                                        </p:attrNameLst>
                                      </p:cBhvr>
                                      <p:to>
                                        <p:strVal val="visible"/>
                                      </p:to>
                                    </p:set>
                                    <p:anim calcmode="lin" valueType="num">
                                      <p:cBhvr>
                                        <p:cTn id="173" dur="2000" fill="hold"/>
                                        <p:tgtEl>
                                          <p:spTgt spid="14"/>
                                        </p:tgtEl>
                                        <p:attrNameLst>
                                          <p:attrName>ppt_w</p:attrName>
                                        </p:attrNameLst>
                                      </p:cBhvr>
                                      <p:tavLst>
                                        <p:tav tm="0" fmla="#ppt_w*sin(2.5*pi*$)">
                                          <p:val>
                                            <p:fltVal val="0"/>
                                          </p:val>
                                        </p:tav>
                                        <p:tav tm="100000">
                                          <p:val>
                                            <p:fltVal val="1"/>
                                          </p:val>
                                        </p:tav>
                                      </p:tavLst>
                                    </p:anim>
                                    <p:anim calcmode="lin" valueType="num">
                                      <p:cBhvr>
                                        <p:cTn id="174" dur="2000" fill="hold"/>
                                        <p:tgtEl>
                                          <p:spTgt spid="14"/>
                                        </p:tgtEl>
                                        <p:attrNameLst>
                                          <p:attrName>ppt_h</p:attrName>
                                        </p:attrNameLst>
                                      </p:cBhvr>
                                      <p:tavLst>
                                        <p:tav tm="0">
                                          <p:val>
                                            <p:strVal val="#ppt_h"/>
                                          </p:val>
                                        </p:tav>
                                        <p:tav tm="100000">
                                          <p:val>
                                            <p:strVal val="#ppt_h"/>
                                          </p:val>
                                        </p:tav>
                                      </p:tavLst>
                                    </p:anim>
                                  </p:childTnLst>
                                </p:cTn>
                              </p:par>
                              <p:par>
                                <p:cTn id="175" presetID="19" presetClass="entr" presetSubtype="10" fill="hold" grpId="1" nodeType="withEffect">
                                  <p:stCondLst>
                                    <p:cond delay="0"/>
                                  </p:stCondLst>
                                  <p:childTnLst>
                                    <p:set>
                                      <p:cBhvr>
                                        <p:cTn id="176" dur="1" fill="hold">
                                          <p:stCondLst>
                                            <p:cond delay="0"/>
                                          </p:stCondLst>
                                        </p:cTn>
                                        <p:tgtEl>
                                          <p:spTgt spid="15"/>
                                        </p:tgtEl>
                                        <p:attrNameLst>
                                          <p:attrName>style.visibility</p:attrName>
                                        </p:attrNameLst>
                                      </p:cBhvr>
                                      <p:to>
                                        <p:strVal val="visible"/>
                                      </p:to>
                                    </p:set>
                                    <p:anim calcmode="lin" valueType="num">
                                      <p:cBhvr>
                                        <p:cTn id="177" dur="2000" fill="hold"/>
                                        <p:tgtEl>
                                          <p:spTgt spid="15"/>
                                        </p:tgtEl>
                                        <p:attrNameLst>
                                          <p:attrName>ppt_w</p:attrName>
                                        </p:attrNameLst>
                                      </p:cBhvr>
                                      <p:tavLst>
                                        <p:tav tm="0" fmla="#ppt_w*sin(2.5*pi*$)">
                                          <p:val>
                                            <p:fltVal val="0"/>
                                          </p:val>
                                        </p:tav>
                                        <p:tav tm="100000">
                                          <p:val>
                                            <p:fltVal val="1"/>
                                          </p:val>
                                        </p:tav>
                                      </p:tavLst>
                                    </p:anim>
                                    <p:anim calcmode="lin" valueType="num">
                                      <p:cBhvr>
                                        <p:cTn id="178" dur="2000" fill="hold"/>
                                        <p:tgtEl>
                                          <p:spTgt spid="15"/>
                                        </p:tgtEl>
                                        <p:attrNameLst>
                                          <p:attrName>ppt_h</p:attrName>
                                        </p:attrNameLst>
                                      </p:cBhvr>
                                      <p:tavLst>
                                        <p:tav tm="0">
                                          <p:val>
                                            <p:strVal val="#ppt_h"/>
                                          </p:val>
                                        </p:tav>
                                        <p:tav tm="100000">
                                          <p:val>
                                            <p:strVal val="#ppt_h"/>
                                          </p:val>
                                        </p:tav>
                                      </p:tavLst>
                                    </p:anim>
                                  </p:childTnLst>
                                </p:cTn>
                              </p:par>
                              <p:par>
                                <p:cTn id="179" presetID="19" presetClass="entr" presetSubtype="10" fill="hold" grpId="1" nodeType="withEffect">
                                  <p:stCondLst>
                                    <p:cond delay="0"/>
                                  </p:stCondLst>
                                  <p:childTnLst>
                                    <p:set>
                                      <p:cBhvr>
                                        <p:cTn id="180" dur="1" fill="hold">
                                          <p:stCondLst>
                                            <p:cond delay="0"/>
                                          </p:stCondLst>
                                        </p:cTn>
                                        <p:tgtEl>
                                          <p:spTgt spid="16"/>
                                        </p:tgtEl>
                                        <p:attrNameLst>
                                          <p:attrName>style.visibility</p:attrName>
                                        </p:attrNameLst>
                                      </p:cBhvr>
                                      <p:to>
                                        <p:strVal val="visible"/>
                                      </p:to>
                                    </p:set>
                                    <p:anim calcmode="lin" valueType="num">
                                      <p:cBhvr>
                                        <p:cTn id="181" dur="2000" fill="hold"/>
                                        <p:tgtEl>
                                          <p:spTgt spid="16"/>
                                        </p:tgtEl>
                                        <p:attrNameLst>
                                          <p:attrName>ppt_w</p:attrName>
                                        </p:attrNameLst>
                                      </p:cBhvr>
                                      <p:tavLst>
                                        <p:tav tm="0" fmla="#ppt_w*sin(2.5*pi*$)">
                                          <p:val>
                                            <p:fltVal val="0"/>
                                          </p:val>
                                        </p:tav>
                                        <p:tav tm="100000">
                                          <p:val>
                                            <p:fltVal val="1"/>
                                          </p:val>
                                        </p:tav>
                                      </p:tavLst>
                                    </p:anim>
                                    <p:anim calcmode="lin" valueType="num">
                                      <p:cBhvr>
                                        <p:cTn id="182" dur="2000" fill="hold"/>
                                        <p:tgtEl>
                                          <p:spTgt spid="16"/>
                                        </p:tgtEl>
                                        <p:attrNameLst>
                                          <p:attrName>ppt_h</p:attrName>
                                        </p:attrNameLst>
                                      </p:cBhvr>
                                      <p:tavLst>
                                        <p:tav tm="0">
                                          <p:val>
                                            <p:strVal val="#ppt_h"/>
                                          </p:val>
                                        </p:tav>
                                        <p:tav tm="100000">
                                          <p:val>
                                            <p:strVal val="#ppt_h"/>
                                          </p:val>
                                        </p:tav>
                                      </p:tavLst>
                                    </p:anim>
                                  </p:childTnLst>
                                </p:cTn>
                              </p:par>
                              <p:par>
                                <p:cTn id="183" presetID="19" presetClass="entr" presetSubtype="10" fill="hold" grpId="1" nodeType="withEffect">
                                  <p:stCondLst>
                                    <p:cond delay="0"/>
                                  </p:stCondLst>
                                  <p:childTnLst>
                                    <p:set>
                                      <p:cBhvr>
                                        <p:cTn id="184" dur="1" fill="hold">
                                          <p:stCondLst>
                                            <p:cond delay="0"/>
                                          </p:stCondLst>
                                        </p:cTn>
                                        <p:tgtEl>
                                          <p:spTgt spid="17"/>
                                        </p:tgtEl>
                                        <p:attrNameLst>
                                          <p:attrName>style.visibility</p:attrName>
                                        </p:attrNameLst>
                                      </p:cBhvr>
                                      <p:to>
                                        <p:strVal val="visible"/>
                                      </p:to>
                                    </p:set>
                                    <p:anim calcmode="lin" valueType="num">
                                      <p:cBhvr>
                                        <p:cTn id="185" dur="2000" fill="hold"/>
                                        <p:tgtEl>
                                          <p:spTgt spid="17"/>
                                        </p:tgtEl>
                                        <p:attrNameLst>
                                          <p:attrName>ppt_w</p:attrName>
                                        </p:attrNameLst>
                                      </p:cBhvr>
                                      <p:tavLst>
                                        <p:tav tm="0" fmla="#ppt_w*sin(2.5*pi*$)">
                                          <p:val>
                                            <p:fltVal val="0"/>
                                          </p:val>
                                        </p:tav>
                                        <p:tav tm="100000">
                                          <p:val>
                                            <p:fltVal val="1"/>
                                          </p:val>
                                        </p:tav>
                                      </p:tavLst>
                                    </p:anim>
                                    <p:anim calcmode="lin" valueType="num">
                                      <p:cBhvr>
                                        <p:cTn id="186" dur="2000" fill="hold"/>
                                        <p:tgtEl>
                                          <p:spTgt spid="17"/>
                                        </p:tgtEl>
                                        <p:attrNameLst>
                                          <p:attrName>ppt_h</p:attrName>
                                        </p:attrNameLst>
                                      </p:cBhvr>
                                      <p:tavLst>
                                        <p:tav tm="0">
                                          <p:val>
                                            <p:strVal val="#ppt_h"/>
                                          </p:val>
                                        </p:tav>
                                        <p:tav tm="100000">
                                          <p:val>
                                            <p:strVal val="#ppt_h"/>
                                          </p:val>
                                        </p:tav>
                                      </p:tavLst>
                                    </p:anim>
                                  </p:childTnLst>
                                </p:cTn>
                              </p:par>
                              <p:par>
                                <p:cTn id="187" presetID="19" presetClass="entr" presetSubtype="10" fill="hold" grpId="1" nodeType="withEffect">
                                  <p:stCondLst>
                                    <p:cond delay="0"/>
                                  </p:stCondLst>
                                  <p:childTnLst>
                                    <p:set>
                                      <p:cBhvr>
                                        <p:cTn id="188" dur="1" fill="hold">
                                          <p:stCondLst>
                                            <p:cond delay="0"/>
                                          </p:stCondLst>
                                        </p:cTn>
                                        <p:tgtEl>
                                          <p:spTgt spid="18"/>
                                        </p:tgtEl>
                                        <p:attrNameLst>
                                          <p:attrName>style.visibility</p:attrName>
                                        </p:attrNameLst>
                                      </p:cBhvr>
                                      <p:to>
                                        <p:strVal val="visible"/>
                                      </p:to>
                                    </p:set>
                                    <p:anim calcmode="lin" valueType="num">
                                      <p:cBhvr>
                                        <p:cTn id="189" dur="2000" fill="hold"/>
                                        <p:tgtEl>
                                          <p:spTgt spid="18"/>
                                        </p:tgtEl>
                                        <p:attrNameLst>
                                          <p:attrName>ppt_w</p:attrName>
                                        </p:attrNameLst>
                                      </p:cBhvr>
                                      <p:tavLst>
                                        <p:tav tm="0" fmla="#ppt_w*sin(2.5*pi*$)">
                                          <p:val>
                                            <p:fltVal val="0"/>
                                          </p:val>
                                        </p:tav>
                                        <p:tav tm="100000">
                                          <p:val>
                                            <p:fltVal val="1"/>
                                          </p:val>
                                        </p:tav>
                                      </p:tavLst>
                                    </p:anim>
                                    <p:anim calcmode="lin" valueType="num">
                                      <p:cBhvr>
                                        <p:cTn id="190" dur="2000" fill="hold"/>
                                        <p:tgtEl>
                                          <p:spTgt spid="18"/>
                                        </p:tgtEl>
                                        <p:attrNameLst>
                                          <p:attrName>ppt_h</p:attrName>
                                        </p:attrNameLst>
                                      </p:cBhvr>
                                      <p:tavLst>
                                        <p:tav tm="0">
                                          <p:val>
                                            <p:strVal val="#ppt_h"/>
                                          </p:val>
                                        </p:tav>
                                        <p:tav tm="100000">
                                          <p:val>
                                            <p:strVal val="#ppt_h"/>
                                          </p:val>
                                        </p:tav>
                                      </p:tavLst>
                                    </p:anim>
                                  </p:childTnLst>
                                </p:cTn>
                              </p:par>
                              <p:par>
                                <p:cTn id="191" presetID="19" presetClass="entr" presetSubtype="10" fill="hold" grpId="1" nodeType="withEffect">
                                  <p:stCondLst>
                                    <p:cond delay="0"/>
                                  </p:stCondLst>
                                  <p:childTnLst>
                                    <p:set>
                                      <p:cBhvr>
                                        <p:cTn id="192" dur="1" fill="hold">
                                          <p:stCondLst>
                                            <p:cond delay="0"/>
                                          </p:stCondLst>
                                        </p:cTn>
                                        <p:tgtEl>
                                          <p:spTgt spid="19"/>
                                        </p:tgtEl>
                                        <p:attrNameLst>
                                          <p:attrName>style.visibility</p:attrName>
                                        </p:attrNameLst>
                                      </p:cBhvr>
                                      <p:to>
                                        <p:strVal val="visible"/>
                                      </p:to>
                                    </p:set>
                                    <p:anim calcmode="lin" valueType="num">
                                      <p:cBhvr>
                                        <p:cTn id="193" dur="2000" fill="hold"/>
                                        <p:tgtEl>
                                          <p:spTgt spid="19"/>
                                        </p:tgtEl>
                                        <p:attrNameLst>
                                          <p:attrName>ppt_w</p:attrName>
                                        </p:attrNameLst>
                                      </p:cBhvr>
                                      <p:tavLst>
                                        <p:tav tm="0" fmla="#ppt_w*sin(2.5*pi*$)">
                                          <p:val>
                                            <p:fltVal val="0"/>
                                          </p:val>
                                        </p:tav>
                                        <p:tav tm="100000">
                                          <p:val>
                                            <p:fltVal val="1"/>
                                          </p:val>
                                        </p:tav>
                                      </p:tavLst>
                                    </p:anim>
                                    <p:anim calcmode="lin" valueType="num">
                                      <p:cBhvr>
                                        <p:cTn id="194" dur="2000" fill="hold"/>
                                        <p:tgtEl>
                                          <p:spTgt spid="19"/>
                                        </p:tgtEl>
                                        <p:attrNameLst>
                                          <p:attrName>ppt_h</p:attrName>
                                        </p:attrNameLst>
                                      </p:cBhvr>
                                      <p:tavLst>
                                        <p:tav tm="0">
                                          <p:val>
                                            <p:strVal val="#ppt_h"/>
                                          </p:val>
                                        </p:tav>
                                        <p:tav tm="100000">
                                          <p:val>
                                            <p:strVal val="#ppt_h"/>
                                          </p:val>
                                        </p:tav>
                                      </p:tavLst>
                                    </p:anim>
                                  </p:childTnLst>
                                </p:cTn>
                              </p:par>
                              <p:par>
                                <p:cTn id="195" presetID="19" presetClass="entr" presetSubtype="10" fill="hold" grpId="1" nodeType="withEffect">
                                  <p:stCondLst>
                                    <p:cond delay="0"/>
                                  </p:stCondLst>
                                  <p:childTnLst>
                                    <p:set>
                                      <p:cBhvr>
                                        <p:cTn id="196" dur="1" fill="hold">
                                          <p:stCondLst>
                                            <p:cond delay="0"/>
                                          </p:stCondLst>
                                        </p:cTn>
                                        <p:tgtEl>
                                          <p:spTgt spid="20"/>
                                        </p:tgtEl>
                                        <p:attrNameLst>
                                          <p:attrName>style.visibility</p:attrName>
                                        </p:attrNameLst>
                                      </p:cBhvr>
                                      <p:to>
                                        <p:strVal val="visible"/>
                                      </p:to>
                                    </p:set>
                                    <p:anim calcmode="lin" valueType="num">
                                      <p:cBhvr>
                                        <p:cTn id="197" dur="2000" fill="hold"/>
                                        <p:tgtEl>
                                          <p:spTgt spid="20"/>
                                        </p:tgtEl>
                                        <p:attrNameLst>
                                          <p:attrName>ppt_w</p:attrName>
                                        </p:attrNameLst>
                                      </p:cBhvr>
                                      <p:tavLst>
                                        <p:tav tm="0" fmla="#ppt_w*sin(2.5*pi*$)">
                                          <p:val>
                                            <p:fltVal val="0"/>
                                          </p:val>
                                        </p:tav>
                                        <p:tav tm="100000">
                                          <p:val>
                                            <p:fltVal val="1"/>
                                          </p:val>
                                        </p:tav>
                                      </p:tavLst>
                                    </p:anim>
                                    <p:anim calcmode="lin" valueType="num">
                                      <p:cBhvr>
                                        <p:cTn id="198" dur="2000" fill="hold"/>
                                        <p:tgtEl>
                                          <p:spTgt spid="20"/>
                                        </p:tgtEl>
                                        <p:attrNameLst>
                                          <p:attrName>ppt_h</p:attrName>
                                        </p:attrNameLst>
                                      </p:cBhvr>
                                      <p:tavLst>
                                        <p:tav tm="0">
                                          <p:val>
                                            <p:strVal val="#ppt_h"/>
                                          </p:val>
                                        </p:tav>
                                        <p:tav tm="100000">
                                          <p:val>
                                            <p:strVal val="#ppt_h"/>
                                          </p:val>
                                        </p:tav>
                                      </p:tavLst>
                                    </p:anim>
                                  </p:childTnLst>
                                </p:cTn>
                              </p:par>
                              <p:par>
                                <p:cTn id="199" presetID="19" presetClass="entr" presetSubtype="10" fill="hold" grpId="1" nodeType="withEffect">
                                  <p:stCondLst>
                                    <p:cond delay="0"/>
                                  </p:stCondLst>
                                  <p:childTnLst>
                                    <p:set>
                                      <p:cBhvr>
                                        <p:cTn id="200" dur="1" fill="hold">
                                          <p:stCondLst>
                                            <p:cond delay="0"/>
                                          </p:stCondLst>
                                        </p:cTn>
                                        <p:tgtEl>
                                          <p:spTgt spid="21"/>
                                        </p:tgtEl>
                                        <p:attrNameLst>
                                          <p:attrName>style.visibility</p:attrName>
                                        </p:attrNameLst>
                                      </p:cBhvr>
                                      <p:to>
                                        <p:strVal val="visible"/>
                                      </p:to>
                                    </p:set>
                                    <p:anim calcmode="lin" valueType="num">
                                      <p:cBhvr>
                                        <p:cTn id="201" dur="2000" fill="hold"/>
                                        <p:tgtEl>
                                          <p:spTgt spid="21"/>
                                        </p:tgtEl>
                                        <p:attrNameLst>
                                          <p:attrName>ppt_w</p:attrName>
                                        </p:attrNameLst>
                                      </p:cBhvr>
                                      <p:tavLst>
                                        <p:tav tm="0" fmla="#ppt_w*sin(2.5*pi*$)">
                                          <p:val>
                                            <p:fltVal val="0"/>
                                          </p:val>
                                        </p:tav>
                                        <p:tav tm="100000">
                                          <p:val>
                                            <p:fltVal val="1"/>
                                          </p:val>
                                        </p:tav>
                                      </p:tavLst>
                                    </p:anim>
                                    <p:anim calcmode="lin" valueType="num">
                                      <p:cBhvr>
                                        <p:cTn id="202" dur="2000" fill="hold"/>
                                        <p:tgtEl>
                                          <p:spTgt spid="21"/>
                                        </p:tgtEl>
                                        <p:attrNameLst>
                                          <p:attrName>ppt_h</p:attrName>
                                        </p:attrNameLst>
                                      </p:cBhvr>
                                      <p:tavLst>
                                        <p:tav tm="0">
                                          <p:val>
                                            <p:strVal val="#ppt_h"/>
                                          </p:val>
                                        </p:tav>
                                        <p:tav tm="100000">
                                          <p:val>
                                            <p:strVal val="#ppt_h"/>
                                          </p:val>
                                        </p:tav>
                                      </p:tavLst>
                                    </p:anim>
                                  </p:childTnLst>
                                </p:cTn>
                              </p:par>
                              <p:par>
                                <p:cTn id="203" presetID="19" presetClass="entr" presetSubtype="10" fill="hold" grpId="1" nodeType="withEffect">
                                  <p:stCondLst>
                                    <p:cond delay="0"/>
                                  </p:stCondLst>
                                  <p:childTnLst>
                                    <p:set>
                                      <p:cBhvr>
                                        <p:cTn id="204" dur="1" fill="hold">
                                          <p:stCondLst>
                                            <p:cond delay="0"/>
                                          </p:stCondLst>
                                        </p:cTn>
                                        <p:tgtEl>
                                          <p:spTgt spid="22"/>
                                        </p:tgtEl>
                                        <p:attrNameLst>
                                          <p:attrName>style.visibility</p:attrName>
                                        </p:attrNameLst>
                                      </p:cBhvr>
                                      <p:to>
                                        <p:strVal val="visible"/>
                                      </p:to>
                                    </p:set>
                                    <p:anim calcmode="lin" valueType="num">
                                      <p:cBhvr>
                                        <p:cTn id="205" dur="2000" fill="hold"/>
                                        <p:tgtEl>
                                          <p:spTgt spid="22"/>
                                        </p:tgtEl>
                                        <p:attrNameLst>
                                          <p:attrName>ppt_w</p:attrName>
                                        </p:attrNameLst>
                                      </p:cBhvr>
                                      <p:tavLst>
                                        <p:tav tm="0" fmla="#ppt_w*sin(2.5*pi*$)">
                                          <p:val>
                                            <p:fltVal val="0"/>
                                          </p:val>
                                        </p:tav>
                                        <p:tav tm="100000">
                                          <p:val>
                                            <p:fltVal val="1"/>
                                          </p:val>
                                        </p:tav>
                                      </p:tavLst>
                                    </p:anim>
                                    <p:anim calcmode="lin" valueType="num">
                                      <p:cBhvr>
                                        <p:cTn id="206" dur="2000" fill="hold"/>
                                        <p:tgtEl>
                                          <p:spTgt spid="22"/>
                                        </p:tgtEl>
                                        <p:attrNameLst>
                                          <p:attrName>ppt_h</p:attrName>
                                        </p:attrNameLst>
                                      </p:cBhvr>
                                      <p:tavLst>
                                        <p:tav tm="0">
                                          <p:val>
                                            <p:strVal val="#ppt_h"/>
                                          </p:val>
                                        </p:tav>
                                        <p:tav tm="100000">
                                          <p:val>
                                            <p:strVal val="#ppt_h"/>
                                          </p:val>
                                        </p:tav>
                                      </p:tavLst>
                                    </p:anim>
                                  </p:childTnLst>
                                </p:cTn>
                              </p:par>
                              <p:par>
                                <p:cTn id="207" presetID="3" presetClass="entr" presetSubtype="5" fill="hold" grpId="2" nodeType="withEffect">
                                  <p:stCondLst>
                                    <p:cond delay="0"/>
                                  </p:stCondLst>
                                  <p:childTnLst>
                                    <p:set>
                                      <p:cBhvr>
                                        <p:cTn id="208" dur="1" fill="hold">
                                          <p:stCondLst>
                                            <p:cond delay="0"/>
                                          </p:stCondLst>
                                        </p:cTn>
                                        <p:tgtEl>
                                          <p:spTgt spid="3"/>
                                        </p:tgtEl>
                                        <p:attrNameLst>
                                          <p:attrName>style.visibility</p:attrName>
                                        </p:attrNameLst>
                                      </p:cBhvr>
                                      <p:to>
                                        <p:strVal val="visible"/>
                                      </p:to>
                                    </p:set>
                                    <p:animEffect transition="in" filter="blinds(vertical)">
                                      <p:cBhvr>
                                        <p:cTn id="209" dur="2000"/>
                                        <p:tgtEl>
                                          <p:spTgt spid="3"/>
                                        </p:tgtEl>
                                      </p:cBhvr>
                                    </p:animEffect>
                                  </p:childTnLst>
                                </p:cTn>
                              </p:par>
                              <p:par>
                                <p:cTn id="210" presetID="3" presetClass="entr" presetSubtype="5" fill="hold" grpId="2" nodeType="withEffect">
                                  <p:stCondLst>
                                    <p:cond delay="0"/>
                                  </p:stCondLst>
                                  <p:childTnLst>
                                    <p:set>
                                      <p:cBhvr>
                                        <p:cTn id="211" dur="1" fill="hold">
                                          <p:stCondLst>
                                            <p:cond delay="0"/>
                                          </p:stCondLst>
                                        </p:cTn>
                                        <p:tgtEl>
                                          <p:spTgt spid="4"/>
                                        </p:tgtEl>
                                        <p:attrNameLst>
                                          <p:attrName>style.visibility</p:attrName>
                                        </p:attrNameLst>
                                      </p:cBhvr>
                                      <p:to>
                                        <p:strVal val="visible"/>
                                      </p:to>
                                    </p:set>
                                    <p:animEffect transition="in" filter="blinds(vertical)">
                                      <p:cBhvr>
                                        <p:cTn id="212" dur="2000"/>
                                        <p:tgtEl>
                                          <p:spTgt spid="4"/>
                                        </p:tgtEl>
                                      </p:cBhvr>
                                    </p:animEffect>
                                  </p:childTnLst>
                                </p:cTn>
                              </p:par>
                              <p:par>
                                <p:cTn id="213" presetID="3" presetClass="entr" presetSubtype="5" fill="hold" grpId="2" nodeType="withEffect">
                                  <p:stCondLst>
                                    <p:cond delay="0"/>
                                  </p:stCondLst>
                                  <p:childTnLst>
                                    <p:set>
                                      <p:cBhvr>
                                        <p:cTn id="214" dur="1" fill="hold">
                                          <p:stCondLst>
                                            <p:cond delay="0"/>
                                          </p:stCondLst>
                                        </p:cTn>
                                        <p:tgtEl>
                                          <p:spTgt spid="5"/>
                                        </p:tgtEl>
                                        <p:attrNameLst>
                                          <p:attrName>style.visibility</p:attrName>
                                        </p:attrNameLst>
                                      </p:cBhvr>
                                      <p:to>
                                        <p:strVal val="visible"/>
                                      </p:to>
                                    </p:set>
                                    <p:animEffect transition="in" filter="blinds(vertical)">
                                      <p:cBhvr>
                                        <p:cTn id="215" dur="2000"/>
                                        <p:tgtEl>
                                          <p:spTgt spid="5"/>
                                        </p:tgtEl>
                                      </p:cBhvr>
                                    </p:animEffect>
                                  </p:childTnLst>
                                </p:cTn>
                              </p:par>
                              <p:par>
                                <p:cTn id="216" presetID="3" presetClass="entr" presetSubtype="5" fill="hold" grpId="2" nodeType="withEffect">
                                  <p:stCondLst>
                                    <p:cond delay="0"/>
                                  </p:stCondLst>
                                  <p:childTnLst>
                                    <p:set>
                                      <p:cBhvr>
                                        <p:cTn id="217" dur="1" fill="hold">
                                          <p:stCondLst>
                                            <p:cond delay="0"/>
                                          </p:stCondLst>
                                        </p:cTn>
                                        <p:tgtEl>
                                          <p:spTgt spid="6"/>
                                        </p:tgtEl>
                                        <p:attrNameLst>
                                          <p:attrName>style.visibility</p:attrName>
                                        </p:attrNameLst>
                                      </p:cBhvr>
                                      <p:to>
                                        <p:strVal val="visible"/>
                                      </p:to>
                                    </p:set>
                                    <p:animEffect transition="in" filter="blinds(vertical)">
                                      <p:cBhvr>
                                        <p:cTn id="218" dur="2000"/>
                                        <p:tgtEl>
                                          <p:spTgt spid="6"/>
                                        </p:tgtEl>
                                      </p:cBhvr>
                                    </p:animEffect>
                                  </p:childTnLst>
                                </p:cTn>
                              </p:par>
                              <p:par>
                                <p:cTn id="219" presetID="3" presetClass="entr" presetSubtype="5" fill="hold" grpId="2" nodeType="withEffect">
                                  <p:stCondLst>
                                    <p:cond delay="0"/>
                                  </p:stCondLst>
                                  <p:childTnLst>
                                    <p:set>
                                      <p:cBhvr>
                                        <p:cTn id="220" dur="1" fill="hold">
                                          <p:stCondLst>
                                            <p:cond delay="0"/>
                                          </p:stCondLst>
                                        </p:cTn>
                                        <p:tgtEl>
                                          <p:spTgt spid="7"/>
                                        </p:tgtEl>
                                        <p:attrNameLst>
                                          <p:attrName>style.visibility</p:attrName>
                                        </p:attrNameLst>
                                      </p:cBhvr>
                                      <p:to>
                                        <p:strVal val="visible"/>
                                      </p:to>
                                    </p:set>
                                    <p:animEffect transition="in" filter="blinds(vertical)">
                                      <p:cBhvr>
                                        <p:cTn id="221" dur="2000"/>
                                        <p:tgtEl>
                                          <p:spTgt spid="7"/>
                                        </p:tgtEl>
                                      </p:cBhvr>
                                    </p:animEffect>
                                  </p:childTnLst>
                                </p:cTn>
                              </p:par>
                              <p:par>
                                <p:cTn id="222" presetID="3" presetClass="entr" presetSubtype="5" fill="hold" grpId="2" nodeType="withEffect">
                                  <p:stCondLst>
                                    <p:cond delay="0"/>
                                  </p:stCondLst>
                                  <p:childTnLst>
                                    <p:set>
                                      <p:cBhvr>
                                        <p:cTn id="223" dur="1" fill="hold">
                                          <p:stCondLst>
                                            <p:cond delay="0"/>
                                          </p:stCondLst>
                                        </p:cTn>
                                        <p:tgtEl>
                                          <p:spTgt spid="8"/>
                                        </p:tgtEl>
                                        <p:attrNameLst>
                                          <p:attrName>style.visibility</p:attrName>
                                        </p:attrNameLst>
                                      </p:cBhvr>
                                      <p:to>
                                        <p:strVal val="visible"/>
                                      </p:to>
                                    </p:set>
                                    <p:animEffect transition="in" filter="blinds(vertical)">
                                      <p:cBhvr>
                                        <p:cTn id="224" dur="2000"/>
                                        <p:tgtEl>
                                          <p:spTgt spid="8"/>
                                        </p:tgtEl>
                                      </p:cBhvr>
                                    </p:animEffect>
                                  </p:childTnLst>
                                </p:cTn>
                              </p:par>
                              <p:par>
                                <p:cTn id="225" presetID="3" presetClass="entr" presetSubtype="5" fill="hold" grpId="2" nodeType="withEffect">
                                  <p:stCondLst>
                                    <p:cond delay="0"/>
                                  </p:stCondLst>
                                  <p:childTnLst>
                                    <p:set>
                                      <p:cBhvr>
                                        <p:cTn id="226" dur="1" fill="hold">
                                          <p:stCondLst>
                                            <p:cond delay="0"/>
                                          </p:stCondLst>
                                        </p:cTn>
                                        <p:tgtEl>
                                          <p:spTgt spid="9"/>
                                        </p:tgtEl>
                                        <p:attrNameLst>
                                          <p:attrName>style.visibility</p:attrName>
                                        </p:attrNameLst>
                                      </p:cBhvr>
                                      <p:to>
                                        <p:strVal val="visible"/>
                                      </p:to>
                                    </p:set>
                                    <p:animEffect transition="in" filter="blinds(vertical)">
                                      <p:cBhvr>
                                        <p:cTn id="227" dur="2000"/>
                                        <p:tgtEl>
                                          <p:spTgt spid="9"/>
                                        </p:tgtEl>
                                      </p:cBhvr>
                                    </p:animEffect>
                                  </p:childTnLst>
                                </p:cTn>
                              </p:par>
                              <p:par>
                                <p:cTn id="228" presetID="3" presetClass="entr" presetSubtype="5" fill="hold" grpId="2" nodeType="withEffect">
                                  <p:stCondLst>
                                    <p:cond delay="0"/>
                                  </p:stCondLst>
                                  <p:childTnLst>
                                    <p:set>
                                      <p:cBhvr>
                                        <p:cTn id="229" dur="1" fill="hold">
                                          <p:stCondLst>
                                            <p:cond delay="0"/>
                                          </p:stCondLst>
                                        </p:cTn>
                                        <p:tgtEl>
                                          <p:spTgt spid="10"/>
                                        </p:tgtEl>
                                        <p:attrNameLst>
                                          <p:attrName>style.visibility</p:attrName>
                                        </p:attrNameLst>
                                      </p:cBhvr>
                                      <p:to>
                                        <p:strVal val="visible"/>
                                      </p:to>
                                    </p:set>
                                    <p:animEffect transition="in" filter="blinds(vertical)">
                                      <p:cBhvr>
                                        <p:cTn id="230" dur="2000"/>
                                        <p:tgtEl>
                                          <p:spTgt spid="10"/>
                                        </p:tgtEl>
                                      </p:cBhvr>
                                    </p:animEffect>
                                  </p:childTnLst>
                                </p:cTn>
                              </p:par>
                              <p:par>
                                <p:cTn id="231" presetID="3" presetClass="entr" presetSubtype="5" fill="hold" grpId="2" nodeType="withEffect">
                                  <p:stCondLst>
                                    <p:cond delay="0"/>
                                  </p:stCondLst>
                                  <p:childTnLst>
                                    <p:set>
                                      <p:cBhvr>
                                        <p:cTn id="232" dur="1" fill="hold">
                                          <p:stCondLst>
                                            <p:cond delay="0"/>
                                          </p:stCondLst>
                                        </p:cTn>
                                        <p:tgtEl>
                                          <p:spTgt spid="11"/>
                                        </p:tgtEl>
                                        <p:attrNameLst>
                                          <p:attrName>style.visibility</p:attrName>
                                        </p:attrNameLst>
                                      </p:cBhvr>
                                      <p:to>
                                        <p:strVal val="visible"/>
                                      </p:to>
                                    </p:set>
                                    <p:animEffect transition="in" filter="blinds(vertical)">
                                      <p:cBhvr>
                                        <p:cTn id="233" dur="2000"/>
                                        <p:tgtEl>
                                          <p:spTgt spid="11"/>
                                        </p:tgtEl>
                                      </p:cBhvr>
                                    </p:animEffect>
                                  </p:childTnLst>
                                </p:cTn>
                              </p:par>
                              <p:par>
                                <p:cTn id="234" presetID="3" presetClass="entr" presetSubtype="5" fill="hold" grpId="2" nodeType="withEffect">
                                  <p:stCondLst>
                                    <p:cond delay="0"/>
                                  </p:stCondLst>
                                  <p:childTnLst>
                                    <p:set>
                                      <p:cBhvr>
                                        <p:cTn id="235" dur="1" fill="hold">
                                          <p:stCondLst>
                                            <p:cond delay="0"/>
                                          </p:stCondLst>
                                        </p:cTn>
                                        <p:tgtEl>
                                          <p:spTgt spid="12"/>
                                        </p:tgtEl>
                                        <p:attrNameLst>
                                          <p:attrName>style.visibility</p:attrName>
                                        </p:attrNameLst>
                                      </p:cBhvr>
                                      <p:to>
                                        <p:strVal val="visible"/>
                                      </p:to>
                                    </p:set>
                                    <p:animEffect transition="in" filter="blinds(vertical)">
                                      <p:cBhvr>
                                        <p:cTn id="236" dur="2000"/>
                                        <p:tgtEl>
                                          <p:spTgt spid="12"/>
                                        </p:tgtEl>
                                      </p:cBhvr>
                                    </p:animEffect>
                                  </p:childTnLst>
                                </p:cTn>
                              </p:par>
                              <p:par>
                                <p:cTn id="237" presetID="3" presetClass="entr" presetSubtype="5" fill="hold" grpId="2" nodeType="withEffect">
                                  <p:stCondLst>
                                    <p:cond delay="0"/>
                                  </p:stCondLst>
                                  <p:childTnLst>
                                    <p:set>
                                      <p:cBhvr>
                                        <p:cTn id="238" dur="1" fill="hold">
                                          <p:stCondLst>
                                            <p:cond delay="0"/>
                                          </p:stCondLst>
                                        </p:cTn>
                                        <p:tgtEl>
                                          <p:spTgt spid="13"/>
                                        </p:tgtEl>
                                        <p:attrNameLst>
                                          <p:attrName>style.visibility</p:attrName>
                                        </p:attrNameLst>
                                      </p:cBhvr>
                                      <p:to>
                                        <p:strVal val="visible"/>
                                      </p:to>
                                    </p:set>
                                    <p:animEffect transition="in" filter="blinds(vertical)">
                                      <p:cBhvr>
                                        <p:cTn id="239" dur="2000"/>
                                        <p:tgtEl>
                                          <p:spTgt spid="13"/>
                                        </p:tgtEl>
                                      </p:cBhvr>
                                    </p:animEffect>
                                  </p:childTnLst>
                                </p:cTn>
                              </p:par>
                              <p:par>
                                <p:cTn id="240" presetID="3" presetClass="entr" presetSubtype="5" fill="hold" grpId="2" nodeType="withEffect">
                                  <p:stCondLst>
                                    <p:cond delay="0"/>
                                  </p:stCondLst>
                                  <p:childTnLst>
                                    <p:set>
                                      <p:cBhvr>
                                        <p:cTn id="241" dur="1" fill="hold">
                                          <p:stCondLst>
                                            <p:cond delay="0"/>
                                          </p:stCondLst>
                                        </p:cTn>
                                        <p:tgtEl>
                                          <p:spTgt spid="14"/>
                                        </p:tgtEl>
                                        <p:attrNameLst>
                                          <p:attrName>style.visibility</p:attrName>
                                        </p:attrNameLst>
                                      </p:cBhvr>
                                      <p:to>
                                        <p:strVal val="visible"/>
                                      </p:to>
                                    </p:set>
                                    <p:animEffect transition="in" filter="blinds(vertical)">
                                      <p:cBhvr>
                                        <p:cTn id="242" dur="2000"/>
                                        <p:tgtEl>
                                          <p:spTgt spid="14"/>
                                        </p:tgtEl>
                                      </p:cBhvr>
                                    </p:animEffect>
                                  </p:childTnLst>
                                </p:cTn>
                              </p:par>
                              <p:par>
                                <p:cTn id="243" presetID="3" presetClass="entr" presetSubtype="5" fill="hold" grpId="2" nodeType="withEffect">
                                  <p:stCondLst>
                                    <p:cond delay="0"/>
                                  </p:stCondLst>
                                  <p:childTnLst>
                                    <p:set>
                                      <p:cBhvr>
                                        <p:cTn id="244" dur="1" fill="hold">
                                          <p:stCondLst>
                                            <p:cond delay="0"/>
                                          </p:stCondLst>
                                        </p:cTn>
                                        <p:tgtEl>
                                          <p:spTgt spid="15"/>
                                        </p:tgtEl>
                                        <p:attrNameLst>
                                          <p:attrName>style.visibility</p:attrName>
                                        </p:attrNameLst>
                                      </p:cBhvr>
                                      <p:to>
                                        <p:strVal val="visible"/>
                                      </p:to>
                                    </p:set>
                                    <p:animEffect transition="in" filter="blinds(vertical)">
                                      <p:cBhvr>
                                        <p:cTn id="245" dur="2000"/>
                                        <p:tgtEl>
                                          <p:spTgt spid="15"/>
                                        </p:tgtEl>
                                      </p:cBhvr>
                                    </p:animEffect>
                                  </p:childTnLst>
                                </p:cTn>
                              </p:par>
                              <p:par>
                                <p:cTn id="246" presetID="3" presetClass="entr" presetSubtype="5" fill="hold" grpId="2" nodeType="withEffect">
                                  <p:stCondLst>
                                    <p:cond delay="0"/>
                                  </p:stCondLst>
                                  <p:childTnLst>
                                    <p:set>
                                      <p:cBhvr>
                                        <p:cTn id="247" dur="1" fill="hold">
                                          <p:stCondLst>
                                            <p:cond delay="0"/>
                                          </p:stCondLst>
                                        </p:cTn>
                                        <p:tgtEl>
                                          <p:spTgt spid="16"/>
                                        </p:tgtEl>
                                        <p:attrNameLst>
                                          <p:attrName>style.visibility</p:attrName>
                                        </p:attrNameLst>
                                      </p:cBhvr>
                                      <p:to>
                                        <p:strVal val="visible"/>
                                      </p:to>
                                    </p:set>
                                    <p:animEffect transition="in" filter="blinds(vertical)">
                                      <p:cBhvr>
                                        <p:cTn id="248" dur="2000"/>
                                        <p:tgtEl>
                                          <p:spTgt spid="16"/>
                                        </p:tgtEl>
                                      </p:cBhvr>
                                    </p:animEffect>
                                  </p:childTnLst>
                                </p:cTn>
                              </p:par>
                              <p:par>
                                <p:cTn id="249" presetID="3" presetClass="entr" presetSubtype="5" fill="hold" grpId="2" nodeType="withEffect">
                                  <p:stCondLst>
                                    <p:cond delay="0"/>
                                  </p:stCondLst>
                                  <p:childTnLst>
                                    <p:set>
                                      <p:cBhvr>
                                        <p:cTn id="250" dur="1" fill="hold">
                                          <p:stCondLst>
                                            <p:cond delay="0"/>
                                          </p:stCondLst>
                                        </p:cTn>
                                        <p:tgtEl>
                                          <p:spTgt spid="17"/>
                                        </p:tgtEl>
                                        <p:attrNameLst>
                                          <p:attrName>style.visibility</p:attrName>
                                        </p:attrNameLst>
                                      </p:cBhvr>
                                      <p:to>
                                        <p:strVal val="visible"/>
                                      </p:to>
                                    </p:set>
                                    <p:animEffect transition="in" filter="blinds(vertical)">
                                      <p:cBhvr>
                                        <p:cTn id="251" dur="2000"/>
                                        <p:tgtEl>
                                          <p:spTgt spid="17"/>
                                        </p:tgtEl>
                                      </p:cBhvr>
                                    </p:animEffect>
                                  </p:childTnLst>
                                </p:cTn>
                              </p:par>
                              <p:par>
                                <p:cTn id="252" presetID="3" presetClass="entr" presetSubtype="5" fill="hold" grpId="2" nodeType="withEffect">
                                  <p:stCondLst>
                                    <p:cond delay="0"/>
                                  </p:stCondLst>
                                  <p:childTnLst>
                                    <p:set>
                                      <p:cBhvr>
                                        <p:cTn id="253" dur="1" fill="hold">
                                          <p:stCondLst>
                                            <p:cond delay="0"/>
                                          </p:stCondLst>
                                        </p:cTn>
                                        <p:tgtEl>
                                          <p:spTgt spid="18"/>
                                        </p:tgtEl>
                                        <p:attrNameLst>
                                          <p:attrName>style.visibility</p:attrName>
                                        </p:attrNameLst>
                                      </p:cBhvr>
                                      <p:to>
                                        <p:strVal val="visible"/>
                                      </p:to>
                                    </p:set>
                                    <p:animEffect transition="in" filter="blinds(vertical)">
                                      <p:cBhvr>
                                        <p:cTn id="254" dur="2000"/>
                                        <p:tgtEl>
                                          <p:spTgt spid="18"/>
                                        </p:tgtEl>
                                      </p:cBhvr>
                                    </p:animEffect>
                                  </p:childTnLst>
                                </p:cTn>
                              </p:par>
                              <p:par>
                                <p:cTn id="255" presetID="3" presetClass="entr" presetSubtype="5" fill="hold" grpId="2" nodeType="withEffect">
                                  <p:stCondLst>
                                    <p:cond delay="0"/>
                                  </p:stCondLst>
                                  <p:childTnLst>
                                    <p:set>
                                      <p:cBhvr>
                                        <p:cTn id="256" dur="1" fill="hold">
                                          <p:stCondLst>
                                            <p:cond delay="0"/>
                                          </p:stCondLst>
                                        </p:cTn>
                                        <p:tgtEl>
                                          <p:spTgt spid="19"/>
                                        </p:tgtEl>
                                        <p:attrNameLst>
                                          <p:attrName>style.visibility</p:attrName>
                                        </p:attrNameLst>
                                      </p:cBhvr>
                                      <p:to>
                                        <p:strVal val="visible"/>
                                      </p:to>
                                    </p:set>
                                    <p:animEffect transition="in" filter="blinds(vertical)">
                                      <p:cBhvr>
                                        <p:cTn id="257" dur="2000"/>
                                        <p:tgtEl>
                                          <p:spTgt spid="19"/>
                                        </p:tgtEl>
                                      </p:cBhvr>
                                    </p:animEffect>
                                  </p:childTnLst>
                                </p:cTn>
                              </p:par>
                              <p:par>
                                <p:cTn id="258" presetID="3" presetClass="entr" presetSubtype="5" fill="hold" grpId="2" nodeType="withEffect">
                                  <p:stCondLst>
                                    <p:cond delay="0"/>
                                  </p:stCondLst>
                                  <p:childTnLst>
                                    <p:set>
                                      <p:cBhvr>
                                        <p:cTn id="259" dur="1" fill="hold">
                                          <p:stCondLst>
                                            <p:cond delay="0"/>
                                          </p:stCondLst>
                                        </p:cTn>
                                        <p:tgtEl>
                                          <p:spTgt spid="20"/>
                                        </p:tgtEl>
                                        <p:attrNameLst>
                                          <p:attrName>style.visibility</p:attrName>
                                        </p:attrNameLst>
                                      </p:cBhvr>
                                      <p:to>
                                        <p:strVal val="visible"/>
                                      </p:to>
                                    </p:set>
                                    <p:animEffect transition="in" filter="blinds(vertical)">
                                      <p:cBhvr>
                                        <p:cTn id="260" dur="2000"/>
                                        <p:tgtEl>
                                          <p:spTgt spid="20"/>
                                        </p:tgtEl>
                                      </p:cBhvr>
                                    </p:animEffect>
                                  </p:childTnLst>
                                </p:cTn>
                              </p:par>
                              <p:par>
                                <p:cTn id="261" presetID="3" presetClass="entr" presetSubtype="5" fill="hold" grpId="2" nodeType="withEffect">
                                  <p:stCondLst>
                                    <p:cond delay="0"/>
                                  </p:stCondLst>
                                  <p:childTnLst>
                                    <p:set>
                                      <p:cBhvr>
                                        <p:cTn id="262" dur="1" fill="hold">
                                          <p:stCondLst>
                                            <p:cond delay="0"/>
                                          </p:stCondLst>
                                        </p:cTn>
                                        <p:tgtEl>
                                          <p:spTgt spid="21"/>
                                        </p:tgtEl>
                                        <p:attrNameLst>
                                          <p:attrName>style.visibility</p:attrName>
                                        </p:attrNameLst>
                                      </p:cBhvr>
                                      <p:to>
                                        <p:strVal val="visible"/>
                                      </p:to>
                                    </p:set>
                                    <p:animEffect transition="in" filter="blinds(vertical)">
                                      <p:cBhvr>
                                        <p:cTn id="263" dur="2000"/>
                                        <p:tgtEl>
                                          <p:spTgt spid="21"/>
                                        </p:tgtEl>
                                      </p:cBhvr>
                                    </p:animEffect>
                                  </p:childTnLst>
                                </p:cTn>
                              </p:par>
                              <p:par>
                                <p:cTn id="264" presetID="3" presetClass="entr" presetSubtype="5" fill="hold" grpId="2" nodeType="withEffect">
                                  <p:stCondLst>
                                    <p:cond delay="0"/>
                                  </p:stCondLst>
                                  <p:childTnLst>
                                    <p:set>
                                      <p:cBhvr>
                                        <p:cTn id="265" dur="1" fill="hold">
                                          <p:stCondLst>
                                            <p:cond delay="0"/>
                                          </p:stCondLst>
                                        </p:cTn>
                                        <p:tgtEl>
                                          <p:spTgt spid="22"/>
                                        </p:tgtEl>
                                        <p:attrNameLst>
                                          <p:attrName>style.visibility</p:attrName>
                                        </p:attrNameLst>
                                      </p:cBhvr>
                                      <p:to>
                                        <p:strVal val="visible"/>
                                      </p:to>
                                    </p:set>
                                    <p:animEffect transition="in" filter="blinds(vertical)">
                                      <p:cBhvr>
                                        <p:cTn id="266" dur="2000"/>
                                        <p:tgtEl>
                                          <p:spTgt spid="22"/>
                                        </p:tgtEl>
                                      </p:cBhvr>
                                    </p:animEffect>
                                  </p:childTnLst>
                                </p:cTn>
                              </p:par>
                              <p:par>
                                <p:cTn id="267" presetID="8" presetClass="emph" presetSubtype="0" fill="hold" grpId="3" nodeType="withEffect">
                                  <p:stCondLst>
                                    <p:cond delay="0"/>
                                  </p:stCondLst>
                                  <p:childTnLst>
                                    <p:animRot by="21600000">
                                      <p:cBhvr>
                                        <p:cTn id="268" dur="2000" fill="hold"/>
                                        <p:tgtEl>
                                          <p:spTgt spid="18"/>
                                        </p:tgtEl>
                                        <p:attrNameLst>
                                          <p:attrName>r</p:attrName>
                                        </p:attrNameLst>
                                      </p:cBhvr>
                                    </p:animRot>
                                  </p:childTnLst>
                                </p:cTn>
                              </p:par>
                              <p:par>
                                <p:cTn id="269" presetID="8" presetClass="emph" presetSubtype="0" fill="hold" grpId="3" nodeType="withEffect">
                                  <p:stCondLst>
                                    <p:cond delay="0"/>
                                  </p:stCondLst>
                                  <p:childTnLst>
                                    <p:animRot by="21600000">
                                      <p:cBhvr>
                                        <p:cTn id="270" dur="2000" fill="hold"/>
                                        <p:tgtEl>
                                          <p:spTgt spid="19"/>
                                        </p:tgtEl>
                                        <p:attrNameLst>
                                          <p:attrName>r</p:attrName>
                                        </p:attrNameLst>
                                      </p:cBhvr>
                                    </p:animRot>
                                  </p:childTnLst>
                                </p:cTn>
                              </p:par>
                              <p:par>
                                <p:cTn id="271" presetID="8" presetClass="emph" presetSubtype="0" fill="hold" grpId="3" nodeType="withEffect">
                                  <p:stCondLst>
                                    <p:cond delay="0"/>
                                  </p:stCondLst>
                                  <p:childTnLst>
                                    <p:animRot by="21600000">
                                      <p:cBhvr>
                                        <p:cTn id="272" dur="2000" fill="hold"/>
                                        <p:tgtEl>
                                          <p:spTgt spid="20"/>
                                        </p:tgtEl>
                                        <p:attrNameLst>
                                          <p:attrName>r</p:attrName>
                                        </p:attrNameLst>
                                      </p:cBhvr>
                                    </p:animRot>
                                  </p:childTnLst>
                                </p:cTn>
                              </p:par>
                              <p:par>
                                <p:cTn id="273" presetID="8" presetClass="emph" presetSubtype="0" fill="hold" grpId="3" nodeType="withEffect">
                                  <p:stCondLst>
                                    <p:cond delay="0"/>
                                  </p:stCondLst>
                                  <p:childTnLst>
                                    <p:animRot by="21600000">
                                      <p:cBhvr>
                                        <p:cTn id="274" dur="2000" fill="hold"/>
                                        <p:tgtEl>
                                          <p:spTgt spid="21"/>
                                        </p:tgtEl>
                                        <p:attrNameLst>
                                          <p:attrName>r</p:attrName>
                                        </p:attrNameLst>
                                      </p:cBhvr>
                                    </p:animRot>
                                  </p:childTnLst>
                                </p:cTn>
                              </p:par>
                              <p:par>
                                <p:cTn id="275" presetID="8" presetClass="emph" presetSubtype="0" fill="hold" grpId="3" nodeType="withEffect">
                                  <p:stCondLst>
                                    <p:cond delay="0"/>
                                  </p:stCondLst>
                                  <p:childTnLst>
                                    <p:animRot by="21600000">
                                      <p:cBhvr>
                                        <p:cTn id="276" dur="2000" fill="hold"/>
                                        <p:tgtEl>
                                          <p:spTgt spid="22"/>
                                        </p:tgtEl>
                                        <p:attrNameLst>
                                          <p:attrName>r</p:attrName>
                                        </p:attrNameLst>
                                      </p:cBhvr>
                                    </p:animRot>
                                  </p:childTnLst>
                                </p:cTn>
                              </p:par>
                              <p:par>
                                <p:cTn id="277" presetID="8" presetClass="emph" presetSubtype="0" fill="hold" grpId="3" nodeType="withEffect">
                                  <p:stCondLst>
                                    <p:cond delay="0"/>
                                  </p:stCondLst>
                                  <p:childTnLst>
                                    <p:animRot by="-21600000">
                                      <p:cBhvr>
                                        <p:cTn id="278" dur="2000" fill="hold"/>
                                        <p:tgtEl>
                                          <p:spTgt spid="3"/>
                                        </p:tgtEl>
                                        <p:attrNameLst>
                                          <p:attrName>r</p:attrName>
                                        </p:attrNameLst>
                                      </p:cBhvr>
                                    </p:animRot>
                                  </p:childTnLst>
                                </p:cTn>
                              </p:par>
                              <p:par>
                                <p:cTn id="279" presetID="8" presetClass="emph" presetSubtype="0" fill="hold" grpId="3" nodeType="withEffect">
                                  <p:stCondLst>
                                    <p:cond delay="0"/>
                                  </p:stCondLst>
                                  <p:childTnLst>
                                    <p:animRot by="-21600000">
                                      <p:cBhvr>
                                        <p:cTn id="280" dur="2000" fill="hold"/>
                                        <p:tgtEl>
                                          <p:spTgt spid="5"/>
                                        </p:tgtEl>
                                        <p:attrNameLst>
                                          <p:attrName>r</p:attrName>
                                        </p:attrNameLst>
                                      </p:cBhvr>
                                    </p:animRot>
                                  </p:childTnLst>
                                </p:cTn>
                              </p:par>
                              <p:par>
                                <p:cTn id="281" presetID="8" presetClass="emph" presetSubtype="0" fill="hold" grpId="3" nodeType="withEffect">
                                  <p:stCondLst>
                                    <p:cond delay="0"/>
                                  </p:stCondLst>
                                  <p:childTnLst>
                                    <p:animRot by="-21600000">
                                      <p:cBhvr>
                                        <p:cTn id="282" dur="2000" fill="hold"/>
                                        <p:tgtEl>
                                          <p:spTgt spid="7"/>
                                        </p:tgtEl>
                                        <p:attrNameLst>
                                          <p:attrName>r</p:attrName>
                                        </p:attrNameLst>
                                      </p:cBhvr>
                                    </p:animRot>
                                  </p:childTnLst>
                                </p:cTn>
                              </p:par>
                              <p:par>
                                <p:cTn id="283" presetID="8" presetClass="emph" presetSubtype="0" fill="hold" grpId="3" nodeType="withEffect">
                                  <p:stCondLst>
                                    <p:cond delay="0"/>
                                  </p:stCondLst>
                                  <p:childTnLst>
                                    <p:animRot by="-21600000">
                                      <p:cBhvr>
                                        <p:cTn id="284" dur="2000" fill="hold"/>
                                        <p:tgtEl>
                                          <p:spTgt spid="9"/>
                                        </p:tgtEl>
                                        <p:attrNameLst>
                                          <p:attrName>r</p:attrName>
                                        </p:attrNameLst>
                                      </p:cBhvr>
                                    </p:animRot>
                                  </p:childTnLst>
                                </p:cTn>
                              </p:par>
                              <p:par>
                                <p:cTn id="285" presetID="8" presetClass="emph" presetSubtype="0" fill="hold" grpId="3" nodeType="withEffect">
                                  <p:stCondLst>
                                    <p:cond delay="0"/>
                                  </p:stCondLst>
                                  <p:childTnLst>
                                    <p:animRot by="-21600000">
                                      <p:cBhvr>
                                        <p:cTn id="286" dur="2000" fill="hold"/>
                                        <p:tgtEl>
                                          <p:spTgt spid="11"/>
                                        </p:tgtEl>
                                        <p:attrNameLst>
                                          <p:attrName>r</p:attrName>
                                        </p:attrNameLst>
                                      </p:cBhvr>
                                    </p:animRot>
                                  </p:childTnLst>
                                </p:cTn>
                              </p:par>
                              <p:par>
                                <p:cTn id="287" presetID="8" presetClass="emph" presetSubtype="0" fill="hold" grpId="3" nodeType="withEffect">
                                  <p:stCondLst>
                                    <p:cond delay="0"/>
                                  </p:stCondLst>
                                  <p:childTnLst>
                                    <p:animRot by="21600000">
                                      <p:cBhvr>
                                        <p:cTn id="288" dur="2000" fill="hold"/>
                                        <p:tgtEl>
                                          <p:spTgt spid="4"/>
                                        </p:tgtEl>
                                        <p:attrNameLst>
                                          <p:attrName>r</p:attrName>
                                        </p:attrNameLst>
                                      </p:cBhvr>
                                    </p:animRot>
                                  </p:childTnLst>
                                </p:cTn>
                              </p:par>
                              <p:par>
                                <p:cTn id="289" presetID="8" presetClass="emph" presetSubtype="0" fill="hold" grpId="3" nodeType="withEffect">
                                  <p:stCondLst>
                                    <p:cond delay="0"/>
                                  </p:stCondLst>
                                  <p:childTnLst>
                                    <p:animRot by="21600000">
                                      <p:cBhvr>
                                        <p:cTn id="290" dur="2000" fill="hold"/>
                                        <p:tgtEl>
                                          <p:spTgt spid="6"/>
                                        </p:tgtEl>
                                        <p:attrNameLst>
                                          <p:attrName>r</p:attrName>
                                        </p:attrNameLst>
                                      </p:cBhvr>
                                    </p:animRot>
                                  </p:childTnLst>
                                </p:cTn>
                              </p:par>
                              <p:par>
                                <p:cTn id="291" presetID="8" presetClass="emph" presetSubtype="0" fill="hold" grpId="3" nodeType="withEffect">
                                  <p:stCondLst>
                                    <p:cond delay="0"/>
                                  </p:stCondLst>
                                  <p:childTnLst>
                                    <p:animRot by="21600000">
                                      <p:cBhvr>
                                        <p:cTn id="292" dur="2000" fill="hold"/>
                                        <p:tgtEl>
                                          <p:spTgt spid="8"/>
                                        </p:tgtEl>
                                        <p:attrNameLst>
                                          <p:attrName>r</p:attrName>
                                        </p:attrNameLst>
                                      </p:cBhvr>
                                    </p:animRot>
                                  </p:childTnLst>
                                </p:cTn>
                              </p:par>
                              <p:par>
                                <p:cTn id="293" presetID="8" presetClass="emph" presetSubtype="0" fill="hold" grpId="3" nodeType="withEffect">
                                  <p:stCondLst>
                                    <p:cond delay="0"/>
                                  </p:stCondLst>
                                  <p:childTnLst>
                                    <p:animRot by="21600000">
                                      <p:cBhvr>
                                        <p:cTn id="294" dur="2000" fill="hold"/>
                                        <p:tgtEl>
                                          <p:spTgt spid="10"/>
                                        </p:tgtEl>
                                        <p:attrNameLst>
                                          <p:attrName>r</p:attrName>
                                        </p:attrNameLst>
                                      </p:cBhvr>
                                    </p:animRot>
                                  </p:childTnLst>
                                </p:cTn>
                              </p:par>
                              <p:par>
                                <p:cTn id="295" presetID="8" presetClass="emph" presetSubtype="0" fill="hold" grpId="3" nodeType="withEffect">
                                  <p:stCondLst>
                                    <p:cond delay="0"/>
                                  </p:stCondLst>
                                  <p:childTnLst>
                                    <p:animRot by="21600000">
                                      <p:cBhvr>
                                        <p:cTn id="296" dur="2000" fill="hold"/>
                                        <p:tgtEl>
                                          <p:spTgt spid="12"/>
                                        </p:tgtEl>
                                        <p:attrNameLst>
                                          <p:attrName>r</p:attrName>
                                        </p:attrNameLst>
                                      </p:cBhvr>
                                    </p:animRot>
                                  </p:childTnLst>
                                </p:cTn>
                              </p:par>
                              <p:par>
                                <p:cTn id="297" presetID="8" presetClass="emph" presetSubtype="0" fill="hold" grpId="3" nodeType="withEffect">
                                  <p:stCondLst>
                                    <p:cond delay="0"/>
                                  </p:stCondLst>
                                  <p:childTnLst>
                                    <p:animRot by="-21600000">
                                      <p:cBhvr>
                                        <p:cTn id="298" dur="2000" fill="hold"/>
                                        <p:tgtEl>
                                          <p:spTgt spid="13"/>
                                        </p:tgtEl>
                                        <p:attrNameLst>
                                          <p:attrName>r</p:attrName>
                                        </p:attrNameLst>
                                      </p:cBhvr>
                                    </p:animRot>
                                  </p:childTnLst>
                                </p:cTn>
                              </p:par>
                              <p:par>
                                <p:cTn id="299" presetID="8" presetClass="emph" presetSubtype="0" fill="hold" grpId="3" nodeType="withEffect">
                                  <p:stCondLst>
                                    <p:cond delay="0"/>
                                  </p:stCondLst>
                                  <p:childTnLst>
                                    <p:animRot by="-21600000">
                                      <p:cBhvr>
                                        <p:cTn id="300" dur="2000" fill="hold"/>
                                        <p:tgtEl>
                                          <p:spTgt spid="14"/>
                                        </p:tgtEl>
                                        <p:attrNameLst>
                                          <p:attrName>r</p:attrName>
                                        </p:attrNameLst>
                                      </p:cBhvr>
                                    </p:animRot>
                                  </p:childTnLst>
                                </p:cTn>
                              </p:par>
                              <p:par>
                                <p:cTn id="301" presetID="8" presetClass="emph" presetSubtype="0" fill="hold" grpId="3" nodeType="withEffect">
                                  <p:stCondLst>
                                    <p:cond delay="0"/>
                                  </p:stCondLst>
                                  <p:childTnLst>
                                    <p:animRot by="-21600000">
                                      <p:cBhvr>
                                        <p:cTn id="302" dur="2000" fill="hold"/>
                                        <p:tgtEl>
                                          <p:spTgt spid="15"/>
                                        </p:tgtEl>
                                        <p:attrNameLst>
                                          <p:attrName>r</p:attrName>
                                        </p:attrNameLst>
                                      </p:cBhvr>
                                    </p:animRot>
                                  </p:childTnLst>
                                </p:cTn>
                              </p:par>
                              <p:par>
                                <p:cTn id="303" presetID="8" presetClass="emph" presetSubtype="0" fill="hold" grpId="3" nodeType="withEffect">
                                  <p:stCondLst>
                                    <p:cond delay="0"/>
                                  </p:stCondLst>
                                  <p:childTnLst>
                                    <p:animRot by="-21600000">
                                      <p:cBhvr>
                                        <p:cTn id="304" dur="2000" fill="hold"/>
                                        <p:tgtEl>
                                          <p:spTgt spid="16"/>
                                        </p:tgtEl>
                                        <p:attrNameLst>
                                          <p:attrName>r</p:attrName>
                                        </p:attrNameLst>
                                      </p:cBhvr>
                                    </p:animRot>
                                  </p:childTnLst>
                                </p:cTn>
                              </p:par>
                              <p:par>
                                <p:cTn id="305" presetID="8" presetClass="emph" presetSubtype="0" fill="hold" grpId="3" nodeType="withEffect">
                                  <p:stCondLst>
                                    <p:cond delay="0"/>
                                  </p:stCondLst>
                                  <p:childTnLst>
                                    <p:animRot by="-21600000">
                                      <p:cBhvr>
                                        <p:cTn id="306" dur="2000" fill="hold"/>
                                        <p:tgtEl>
                                          <p:spTgt spid="17"/>
                                        </p:tgtEl>
                                        <p:attrNameLst>
                                          <p:attrName>r</p:attrName>
                                        </p:attrNameLst>
                                      </p:cBhvr>
                                    </p:animRot>
                                  </p:childTnLst>
                                </p:cTn>
                              </p:par>
                            </p:childTnLst>
                          </p:cTn>
                        </p:par>
                        <p:par>
                          <p:cTn id="307" fill="hold">
                            <p:stCondLst>
                              <p:cond delay="2000"/>
                            </p:stCondLst>
                            <p:childTnLst>
                              <p:par>
                                <p:cTn id="308" presetID="17" presetClass="exit" presetSubtype="4" fill="hold" grpId="4" nodeType="afterEffect">
                                  <p:stCondLst>
                                    <p:cond delay="0"/>
                                  </p:stCondLst>
                                  <p:childTnLst>
                                    <p:anim calcmode="lin" valueType="num">
                                      <p:cBhvr>
                                        <p:cTn id="309" dur="2000"/>
                                        <p:tgtEl>
                                          <p:spTgt spid="3"/>
                                        </p:tgtEl>
                                        <p:attrNameLst>
                                          <p:attrName>ppt_x</p:attrName>
                                        </p:attrNameLst>
                                      </p:cBhvr>
                                      <p:tavLst>
                                        <p:tav tm="0">
                                          <p:val>
                                            <p:strVal val="ppt_x"/>
                                          </p:val>
                                        </p:tav>
                                        <p:tav tm="100000">
                                          <p:val>
                                            <p:strVal val="ppt_x"/>
                                          </p:val>
                                        </p:tav>
                                      </p:tavLst>
                                    </p:anim>
                                    <p:anim calcmode="lin" valueType="num">
                                      <p:cBhvr>
                                        <p:cTn id="310" dur="2000"/>
                                        <p:tgtEl>
                                          <p:spTgt spid="3"/>
                                        </p:tgtEl>
                                        <p:attrNameLst>
                                          <p:attrName>ppt_y</p:attrName>
                                        </p:attrNameLst>
                                      </p:cBhvr>
                                      <p:tavLst>
                                        <p:tav tm="0">
                                          <p:val>
                                            <p:strVal val="ppt_y"/>
                                          </p:val>
                                        </p:tav>
                                        <p:tav tm="100000">
                                          <p:val>
                                            <p:strVal val="ppt_y+ppt_h/2"/>
                                          </p:val>
                                        </p:tav>
                                      </p:tavLst>
                                    </p:anim>
                                    <p:anim calcmode="lin" valueType="num">
                                      <p:cBhvr>
                                        <p:cTn id="311" dur="2000"/>
                                        <p:tgtEl>
                                          <p:spTgt spid="3"/>
                                        </p:tgtEl>
                                        <p:attrNameLst>
                                          <p:attrName>ppt_w</p:attrName>
                                        </p:attrNameLst>
                                      </p:cBhvr>
                                      <p:tavLst>
                                        <p:tav tm="0">
                                          <p:val>
                                            <p:strVal val="ppt_w"/>
                                          </p:val>
                                        </p:tav>
                                        <p:tav tm="100000">
                                          <p:val>
                                            <p:strVal val="ppt_w"/>
                                          </p:val>
                                        </p:tav>
                                      </p:tavLst>
                                    </p:anim>
                                    <p:anim calcmode="lin" valueType="num">
                                      <p:cBhvr>
                                        <p:cTn id="312" dur="2000"/>
                                        <p:tgtEl>
                                          <p:spTgt spid="3"/>
                                        </p:tgtEl>
                                        <p:attrNameLst>
                                          <p:attrName>ppt_h</p:attrName>
                                        </p:attrNameLst>
                                      </p:cBhvr>
                                      <p:tavLst>
                                        <p:tav tm="0">
                                          <p:val>
                                            <p:strVal val="ppt_h"/>
                                          </p:val>
                                        </p:tav>
                                        <p:tav tm="100000">
                                          <p:val>
                                            <p:fltVal val="0"/>
                                          </p:val>
                                        </p:tav>
                                      </p:tavLst>
                                    </p:anim>
                                    <p:set>
                                      <p:cBhvr>
                                        <p:cTn id="313" dur="1" fill="hold">
                                          <p:stCondLst>
                                            <p:cond delay="1999"/>
                                          </p:stCondLst>
                                        </p:cTn>
                                        <p:tgtEl>
                                          <p:spTgt spid="3"/>
                                        </p:tgtEl>
                                        <p:attrNameLst>
                                          <p:attrName>style.visibility</p:attrName>
                                        </p:attrNameLst>
                                      </p:cBhvr>
                                      <p:to>
                                        <p:strVal val="hidden"/>
                                      </p:to>
                                    </p:set>
                                  </p:childTnLst>
                                </p:cTn>
                              </p:par>
                              <p:par>
                                <p:cTn id="314" presetID="17" presetClass="exit" presetSubtype="4" fill="hold" grpId="4" nodeType="withEffect">
                                  <p:stCondLst>
                                    <p:cond delay="0"/>
                                  </p:stCondLst>
                                  <p:childTnLst>
                                    <p:anim calcmode="lin" valueType="num">
                                      <p:cBhvr>
                                        <p:cTn id="315" dur="2000"/>
                                        <p:tgtEl>
                                          <p:spTgt spid="4"/>
                                        </p:tgtEl>
                                        <p:attrNameLst>
                                          <p:attrName>ppt_x</p:attrName>
                                        </p:attrNameLst>
                                      </p:cBhvr>
                                      <p:tavLst>
                                        <p:tav tm="0">
                                          <p:val>
                                            <p:strVal val="ppt_x"/>
                                          </p:val>
                                        </p:tav>
                                        <p:tav tm="100000">
                                          <p:val>
                                            <p:strVal val="ppt_x"/>
                                          </p:val>
                                        </p:tav>
                                      </p:tavLst>
                                    </p:anim>
                                    <p:anim calcmode="lin" valueType="num">
                                      <p:cBhvr>
                                        <p:cTn id="316" dur="2000"/>
                                        <p:tgtEl>
                                          <p:spTgt spid="4"/>
                                        </p:tgtEl>
                                        <p:attrNameLst>
                                          <p:attrName>ppt_y</p:attrName>
                                        </p:attrNameLst>
                                      </p:cBhvr>
                                      <p:tavLst>
                                        <p:tav tm="0">
                                          <p:val>
                                            <p:strVal val="ppt_y"/>
                                          </p:val>
                                        </p:tav>
                                        <p:tav tm="100000">
                                          <p:val>
                                            <p:strVal val="ppt_y+ppt_h/2"/>
                                          </p:val>
                                        </p:tav>
                                      </p:tavLst>
                                    </p:anim>
                                    <p:anim calcmode="lin" valueType="num">
                                      <p:cBhvr>
                                        <p:cTn id="317" dur="2000"/>
                                        <p:tgtEl>
                                          <p:spTgt spid="4"/>
                                        </p:tgtEl>
                                        <p:attrNameLst>
                                          <p:attrName>ppt_w</p:attrName>
                                        </p:attrNameLst>
                                      </p:cBhvr>
                                      <p:tavLst>
                                        <p:tav tm="0">
                                          <p:val>
                                            <p:strVal val="ppt_w"/>
                                          </p:val>
                                        </p:tav>
                                        <p:tav tm="100000">
                                          <p:val>
                                            <p:strVal val="ppt_w"/>
                                          </p:val>
                                        </p:tav>
                                      </p:tavLst>
                                    </p:anim>
                                    <p:anim calcmode="lin" valueType="num">
                                      <p:cBhvr>
                                        <p:cTn id="318" dur="2000"/>
                                        <p:tgtEl>
                                          <p:spTgt spid="4"/>
                                        </p:tgtEl>
                                        <p:attrNameLst>
                                          <p:attrName>ppt_h</p:attrName>
                                        </p:attrNameLst>
                                      </p:cBhvr>
                                      <p:tavLst>
                                        <p:tav tm="0">
                                          <p:val>
                                            <p:strVal val="ppt_h"/>
                                          </p:val>
                                        </p:tav>
                                        <p:tav tm="100000">
                                          <p:val>
                                            <p:fltVal val="0"/>
                                          </p:val>
                                        </p:tav>
                                      </p:tavLst>
                                    </p:anim>
                                    <p:set>
                                      <p:cBhvr>
                                        <p:cTn id="319" dur="1" fill="hold">
                                          <p:stCondLst>
                                            <p:cond delay="1999"/>
                                          </p:stCondLst>
                                        </p:cTn>
                                        <p:tgtEl>
                                          <p:spTgt spid="4"/>
                                        </p:tgtEl>
                                        <p:attrNameLst>
                                          <p:attrName>style.visibility</p:attrName>
                                        </p:attrNameLst>
                                      </p:cBhvr>
                                      <p:to>
                                        <p:strVal val="hidden"/>
                                      </p:to>
                                    </p:set>
                                  </p:childTnLst>
                                </p:cTn>
                              </p:par>
                              <p:par>
                                <p:cTn id="320" presetID="17" presetClass="exit" presetSubtype="4" fill="hold" grpId="4" nodeType="withEffect">
                                  <p:stCondLst>
                                    <p:cond delay="0"/>
                                  </p:stCondLst>
                                  <p:childTnLst>
                                    <p:anim calcmode="lin" valueType="num">
                                      <p:cBhvr>
                                        <p:cTn id="321" dur="2000"/>
                                        <p:tgtEl>
                                          <p:spTgt spid="5"/>
                                        </p:tgtEl>
                                        <p:attrNameLst>
                                          <p:attrName>ppt_x</p:attrName>
                                        </p:attrNameLst>
                                      </p:cBhvr>
                                      <p:tavLst>
                                        <p:tav tm="0">
                                          <p:val>
                                            <p:strVal val="ppt_x"/>
                                          </p:val>
                                        </p:tav>
                                        <p:tav tm="100000">
                                          <p:val>
                                            <p:strVal val="ppt_x"/>
                                          </p:val>
                                        </p:tav>
                                      </p:tavLst>
                                    </p:anim>
                                    <p:anim calcmode="lin" valueType="num">
                                      <p:cBhvr>
                                        <p:cTn id="322" dur="2000"/>
                                        <p:tgtEl>
                                          <p:spTgt spid="5"/>
                                        </p:tgtEl>
                                        <p:attrNameLst>
                                          <p:attrName>ppt_y</p:attrName>
                                        </p:attrNameLst>
                                      </p:cBhvr>
                                      <p:tavLst>
                                        <p:tav tm="0">
                                          <p:val>
                                            <p:strVal val="ppt_y"/>
                                          </p:val>
                                        </p:tav>
                                        <p:tav tm="100000">
                                          <p:val>
                                            <p:strVal val="ppt_y+ppt_h/2"/>
                                          </p:val>
                                        </p:tav>
                                      </p:tavLst>
                                    </p:anim>
                                    <p:anim calcmode="lin" valueType="num">
                                      <p:cBhvr>
                                        <p:cTn id="323" dur="2000"/>
                                        <p:tgtEl>
                                          <p:spTgt spid="5"/>
                                        </p:tgtEl>
                                        <p:attrNameLst>
                                          <p:attrName>ppt_w</p:attrName>
                                        </p:attrNameLst>
                                      </p:cBhvr>
                                      <p:tavLst>
                                        <p:tav tm="0">
                                          <p:val>
                                            <p:strVal val="ppt_w"/>
                                          </p:val>
                                        </p:tav>
                                        <p:tav tm="100000">
                                          <p:val>
                                            <p:strVal val="ppt_w"/>
                                          </p:val>
                                        </p:tav>
                                      </p:tavLst>
                                    </p:anim>
                                    <p:anim calcmode="lin" valueType="num">
                                      <p:cBhvr>
                                        <p:cTn id="324" dur="2000"/>
                                        <p:tgtEl>
                                          <p:spTgt spid="5"/>
                                        </p:tgtEl>
                                        <p:attrNameLst>
                                          <p:attrName>ppt_h</p:attrName>
                                        </p:attrNameLst>
                                      </p:cBhvr>
                                      <p:tavLst>
                                        <p:tav tm="0">
                                          <p:val>
                                            <p:strVal val="ppt_h"/>
                                          </p:val>
                                        </p:tav>
                                        <p:tav tm="100000">
                                          <p:val>
                                            <p:fltVal val="0"/>
                                          </p:val>
                                        </p:tav>
                                      </p:tavLst>
                                    </p:anim>
                                    <p:set>
                                      <p:cBhvr>
                                        <p:cTn id="325" dur="1" fill="hold">
                                          <p:stCondLst>
                                            <p:cond delay="1999"/>
                                          </p:stCondLst>
                                        </p:cTn>
                                        <p:tgtEl>
                                          <p:spTgt spid="5"/>
                                        </p:tgtEl>
                                        <p:attrNameLst>
                                          <p:attrName>style.visibility</p:attrName>
                                        </p:attrNameLst>
                                      </p:cBhvr>
                                      <p:to>
                                        <p:strVal val="hidden"/>
                                      </p:to>
                                    </p:set>
                                  </p:childTnLst>
                                </p:cTn>
                              </p:par>
                              <p:par>
                                <p:cTn id="326" presetID="17" presetClass="exit" presetSubtype="4" fill="hold" grpId="4" nodeType="withEffect">
                                  <p:stCondLst>
                                    <p:cond delay="0"/>
                                  </p:stCondLst>
                                  <p:childTnLst>
                                    <p:anim calcmode="lin" valueType="num">
                                      <p:cBhvr>
                                        <p:cTn id="327" dur="2000"/>
                                        <p:tgtEl>
                                          <p:spTgt spid="6"/>
                                        </p:tgtEl>
                                        <p:attrNameLst>
                                          <p:attrName>ppt_x</p:attrName>
                                        </p:attrNameLst>
                                      </p:cBhvr>
                                      <p:tavLst>
                                        <p:tav tm="0">
                                          <p:val>
                                            <p:strVal val="ppt_x"/>
                                          </p:val>
                                        </p:tav>
                                        <p:tav tm="100000">
                                          <p:val>
                                            <p:strVal val="ppt_x"/>
                                          </p:val>
                                        </p:tav>
                                      </p:tavLst>
                                    </p:anim>
                                    <p:anim calcmode="lin" valueType="num">
                                      <p:cBhvr>
                                        <p:cTn id="328" dur="2000"/>
                                        <p:tgtEl>
                                          <p:spTgt spid="6"/>
                                        </p:tgtEl>
                                        <p:attrNameLst>
                                          <p:attrName>ppt_y</p:attrName>
                                        </p:attrNameLst>
                                      </p:cBhvr>
                                      <p:tavLst>
                                        <p:tav tm="0">
                                          <p:val>
                                            <p:strVal val="ppt_y"/>
                                          </p:val>
                                        </p:tav>
                                        <p:tav tm="100000">
                                          <p:val>
                                            <p:strVal val="ppt_y+ppt_h/2"/>
                                          </p:val>
                                        </p:tav>
                                      </p:tavLst>
                                    </p:anim>
                                    <p:anim calcmode="lin" valueType="num">
                                      <p:cBhvr>
                                        <p:cTn id="329" dur="2000"/>
                                        <p:tgtEl>
                                          <p:spTgt spid="6"/>
                                        </p:tgtEl>
                                        <p:attrNameLst>
                                          <p:attrName>ppt_w</p:attrName>
                                        </p:attrNameLst>
                                      </p:cBhvr>
                                      <p:tavLst>
                                        <p:tav tm="0">
                                          <p:val>
                                            <p:strVal val="ppt_w"/>
                                          </p:val>
                                        </p:tav>
                                        <p:tav tm="100000">
                                          <p:val>
                                            <p:strVal val="ppt_w"/>
                                          </p:val>
                                        </p:tav>
                                      </p:tavLst>
                                    </p:anim>
                                    <p:anim calcmode="lin" valueType="num">
                                      <p:cBhvr>
                                        <p:cTn id="330" dur="2000"/>
                                        <p:tgtEl>
                                          <p:spTgt spid="6"/>
                                        </p:tgtEl>
                                        <p:attrNameLst>
                                          <p:attrName>ppt_h</p:attrName>
                                        </p:attrNameLst>
                                      </p:cBhvr>
                                      <p:tavLst>
                                        <p:tav tm="0">
                                          <p:val>
                                            <p:strVal val="ppt_h"/>
                                          </p:val>
                                        </p:tav>
                                        <p:tav tm="100000">
                                          <p:val>
                                            <p:fltVal val="0"/>
                                          </p:val>
                                        </p:tav>
                                      </p:tavLst>
                                    </p:anim>
                                    <p:set>
                                      <p:cBhvr>
                                        <p:cTn id="331" dur="1" fill="hold">
                                          <p:stCondLst>
                                            <p:cond delay="1999"/>
                                          </p:stCondLst>
                                        </p:cTn>
                                        <p:tgtEl>
                                          <p:spTgt spid="6"/>
                                        </p:tgtEl>
                                        <p:attrNameLst>
                                          <p:attrName>style.visibility</p:attrName>
                                        </p:attrNameLst>
                                      </p:cBhvr>
                                      <p:to>
                                        <p:strVal val="hidden"/>
                                      </p:to>
                                    </p:set>
                                  </p:childTnLst>
                                </p:cTn>
                              </p:par>
                              <p:par>
                                <p:cTn id="332" presetID="17" presetClass="exit" presetSubtype="4" fill="hold" grpId="4" nodeType="withEffect">
                                  <p:stCondLst>
                                    <p:cond delay="0"/>
                                  </p:stCondLst>
                                  <p:childTnLst>
                                    <p:anim calcmode="lin" valueType="num">
                                      <p:cBhvr>
                                        <p:cTn id="333" dur="2000"/>
                                        <p:tgtEl>
                                          <p:spTgt spid="7"/>
                                        </p:tgtEl>
                                        <p:attrNameLst>
                                          <p:attrName>ppt_x</p:attrName>
                                        </p:attrNameLst>
                                      </p:cBhvr>
                                      <p:tavLst>
                                        <p:tav tm="0">
                                          <p:val>
                                            <p:strVal val="ppt_x"/>
                                          </p:val>
                                        </p:tav>
                                        <p:tav tm="100000">
                                          <p:val>
                                            <p:strVal val="ppt_x"/>
                                          </p:val>
                                        </p:tav>
                                      </p:tavLst>
                                    </p:anim>
                                    <p:anim calcmode="lin" valueType="num">
                                      <p:cBhvr>
                                        <p:cTn id="334" dur="2000"/>
                                        <p:tgtEl>
                                          <p:spTgt spid="7"/>
                                        </p:tgtEl>
                                        <p:attrNameLst>
                                          <p:attrName>ppt_y</p:attrName>
                                        </p:attrNameLst>
                                      </p:cBhvr>
                                      <p:tavLst>
                                        <p:tav tm="0">
                                          <p:val>
                                            <p:strVal val="ppt_y"/>
                                          </p:val>
                                        </p:tav>
                                        <p:tav tm="100000">
                                          <p:val>
                                            <p:strVal val="ppt_y+ppt_h/2"/>
                                          </p:val>
                                        </p:tav>
                                      </p:tavLst>
                                    </p:anim>
                                    <p:anim calcmode="lin" valueType="num">
                                      <p:cBhvr>
                                        <p:cTn id="335" dur="2000"/>
                                        <p:tgtEl>
                                          <p:spTgt spid="7"/>
                                        </p:tgtEl>
                                        <p:attrNameLst>
                                          <p:attrName>ppt_w</p:attrName>
                                        </p:attrNameLst>
                                      </p:cBhvr>
                                      <p:tavLst>
                                        <p:tav tm="0">
                                          <p:val>
                                            <p:strVal val="ppt_w"/>
                                          </p:val>
                                        </p:tav>
                                        <p:tav tm="100000">
                                          <p:val>
                                            <p:strVal val="ppt_w"/>
                                          </p:val>
                                        </p:tav>
                                      </p:tavLst>
                                    </p:anim>
                                    <p:anim calcmode="lin" valueType="num">
                                      <p:cBhvr>
                                        <p:cTn id="336" dur="2000"/>
                                        <p:tgtEl>
                                          <p:spTgt spid="7"/>
                                        </p:tgtEl>
                                        <p:attrNameLst>
                                          <p:attrName>ppt_h</p:attrName>
                                        </p:attrNameLst>
                                      </p:cBhvr>
                                      <p:tavLst>
                                        <p:tav tm="0">
                                          <p:val>
                                            <p:strVal val="ppt_h"/>
                                          </p:val>
                                        </p:tav>
                                        <p:tav tm="100000">
                                          <p:val>
                                            <p:fltVal val="0"/>
                                          </p:val>
                                        </p:tav>
                                      </p:tavLst>
                                    </p:anim>
                                    <p:set>
                                      <p:cBhvr>
                                        <p:cTn id="337" dur="1" fill="hold">
                                          <p:stCondLst>
                                            <p:cond delay="1999"/>
                                          </p:stCondLst>
                                        </p:cTn>
                                        <p:tgtEl>
                                          <p:spTgt spid="7"/>
                                        </p:tgtEl>
                                        <p:attrNameLst>
                                          <p:attrName>style.visibility</p:attrName>
                                        </p:attrNameLst>
                                      </p:cBhvr>
                                      <p:to>
                                        <p:strVal val="hidden"/>
                                      </p:to>
                                    </p:set>
                                  </p:childTnLst>
                                </p:cTn>
                              </p:par>
                              <p:par>
                                <p:cTn id="338" presetID="17" presetClass="exit" presetSubtype="4" fill="hold" grpId="4" nodeType="withEffect">
                                  <p:stCondLst>
                                    <p:cond delay="0"/>
                                  </p:stCondLst>
                                  <p:childTnLst>
                                    <p:anim calcmode="lin" valueType="num">
                                      <p:cBhvr>
                                        <p:cTn id="339" dur="2000"/>
                                        <p:tgtEl>
                                          <p:spTgt spid="8"/>
                                        </p:tgtEl>
                                        <p:attrNameLst>
                                          <p:attrName>ppt_x</p:attrName>
                                        </p:attrNameLst>
                                      </p:cBhvr>
                                      <p:tavLst>
                                        <p:tav tm="0">
                                          <p:val>
                                            <p:strVal val="ppt_x"/>
                                          </p:val>
                                        </p:tav>
                                        <p:tav tm="100000">
                                          <p:val>
                                            <p:strVal val="ppt_x"/>
                                          </p:val>
                                        </p:tav>
                                      </p:tavLst>
                                    </p:anim>
                                    <p:anim calcmode="lin" valueType="num">
                                      <p:cBhvr>
                                        <p:cTn id="340" dur="2000"/>
                                        <p:tgtEl>
                                          <p:spTgt spid="8"/>
                                        </p:tgtEl>
                                        <p:attrNameLst>
                                          <p:attrName>ppt_y</p:attrName>
                                        </p:attrNameLst>
                                      </p:cBhvr>
                                      <p:tavLst>
                                        <p:tav tm="0">
                                          <p:val>
                                            <p:strVal val="ppt_y"/>
                                          </p:val>
                                        </p:tav>
                                        <p:tav tm="100000">
                                          <p:val>
                                            <p:strVal val="ppt_y+ppt_h/2"/>
                                          </p:val>
                                        </p:tav>
                                      </p:tavLst>
                                    </p:anim>
                                    <p:anim calcmode="lin" valueType="num">
                                      <p:cBhvr>
                                        <p:cTn id="341" dur="2000"/>
                                        <p:tgtEl>
                                          <p:spTgt spid="8"/>
                                        </p:tgtEl>
                                        <p:attrNameLst>
                                          <p:attrName>ppt_w</p:attrName>
                                        </p:attrNameLst>
                                      </p:cBhvr>
                                      <p:tavLst>
                                        <p:tav tm="0">
                                          <p:val>
                                            <p:strVal val="ppt_w"/>
                                          </p:val>
                                        </p:tav>
                                        <p:tav tm="100000">
                                          <p:val>
                                            <p:strVal val="ppt_w"/>
                                          </p:val>
                                        </p:tav>
                                      </p:tavLst>
                                    </p:anim>
                                    <p:anim calcmode="lin" valueType="num">
                                      <p:cBhvr>
                                        <p:cTn id="342" dur="2000"/>
                                        <p:tgtEl>
                                          <p:spTgt spid="8"/>
                                        </p:tgtEl>
                                        <p:attrNameLst>
                                          <p:attrName>ppt_h</p:attrName>
                                        </p:attrNameLst>
                                      </p:cBhvr>
                                      <p:tavLst>
                                        <p:tav tm="0">
                                          <p:val>
                                            <p:strVal val="ppt_h"/>
                                          </p:val>
                                        </p:tav>
                                        <p:tav tm="100000">
                                          <p:val>
                                            <p:fltVal val="0"/>
                                          </p:val>
                                        </p:tav>
                                      </p:tavLst>
                                    </p:anim>
                                    <p:set>
                                      <p:cBhvr>
                                        <p:cTn id="343" dur="1" fill="hold">
                                          <p:stCondLst>
                                            <p:cond delay="1999"/>
                                          </p:stCondLst>
                                        </p:cTn>
                                        <p:tgtEl>
                                          <p:spTgt spid="8"/>
                                        </p:tgtEl>
                                        <p:attrNameLst>
                                          <p:attrName>style.visibility</p:attrName>
                                        </p:attrNameLst>
                                      </p:cBhvr>
                                      <p:to>
                                        <p:strVal val="hidden"/>
                                      </p:to>
                                    </p:set>
                                  </p:childTnLst>
                                </p:cTn>
                              </p:par>
                              <p:par>
                                <p:cTn id="344" presetID="17" presetClass="exit" presetSubtype="4" fill="hold" grpId="4" nodeType="withEffect">
                                  <p:stCondLst>
                                    <p:cond delay="0"/>
                                  </p:stCondLst>
                                  <p:childTnLst>
                                    <p:anim calcmode="lin" valueType="num">
                                      <p:cBhvr>
                                        <p:cTn id="345" dur="2000"/>
                                        <p:tgtEl>
                                          <p:spTgt spid="9"/>
                                        </p:tgtEl>
                                        <p:attrNameLst>
                                          <p:attrName>ppt_x</p:attrName>
                                        </p:attrNameLst>
                                      </p:cBhvr>
                                      <p:tavLst>
                                        <p:tav tm="0">
                                          <p:val>
                                            <p:strVal val="ppt_x"/>
                                          </p:val>
                                        </p:tav>
                                        <p:tav tm="100000">
                                          <p:val>
                                            <p:strVal val="ppt_x"/>
                                          </p:val>
                                        </p:tav>
                                      </p:tavLst>
                                    </p:anim>
                                    <p:anim calcmode="lin" valueType="num">
                                      <p:cBhvr>
                                        <p:cTn id="346" dur="2000"/>
                                        <p:tgtEl>
                                          <p:spTgt spid="9"/>
                                        </p:tgtEl>
                                        <p:attrNameLst>
                                          <p:attrName>ppt_y</p:attrName>
                                        </p:attrNameLst>
                                      </p:cBhvr>
                                      <p:tavLst>
                                        <p:tav tm="0">
                                          <p:val>
                                            <p:strVal val="ppt_y"/>
                                          </p:val>
                                        </p:tav>
                                        <p:tav tm="100000">
                                          <p:val>
                                            <p:strVal val="ppt_y+ppt_h/2"/>
                                          </p:val>
                                        </p:tav>
                                      </p:tavLst>
                                    </p:anim>
                                    <p:anim calcmode="lin" valueType="num">
                                      <p:cBhvr>
                                        <p:cTn id="347" dur="2000"/>
                                        <p:tgtEl>
                                          <p:spTgt spid="9"/>
                                        </p:tgtEl>
                                        <p:attrNameLst>
                                          <p:attrName>ppt_w</p:attrName>
                                        </p:attrNameLst>
                                      </p:cBhvr>
                                      <p:tavLst>
                                        <p:tav tm="0">
                                          <p:val>
                                            <p:strVal val="ppt_w"/>
                                          </p:val>
                                        </p:tav>
                                        <p:tav tm="100000">
                                          <p:val>
                                            <p:strVal val="ppt_w"/>
                                          </p:val>
                                        </p:tav>
                                      </p:tavLst>
                                    </p:anim>
                                    <p:anim calcmode="lin" valueType="num">
                                      <p:cBhvr>
                                        <p:cTn id="348" dur="2000"/>
                                        <p:tgtEl>
                                          <p:spTgt spid="9"/>
                                        </p:tgtEl>
                                        <p:attrNameLst>
                                          <p:attrName>ppt_h</p:attrName>
                                        </p:attrNameLst>
                                      </p:cBhvr>
                                      <p:tavLst>
                                        <p:tav tm="0">
                                          <p:val>
                                            <p:strVal val="ppt_h"/>
                                          </p:val>
                                        </p:tav>
                                        <p:tav tm="100000">
                                          <p:val>
                                            <p:fltVal val="0"/>
                                          </p:val>
                                        </p:tav>
                                      </p:tavLst>
                                    </p:anim>
                                    <p:set>
                                      <p:cBhvr>
                                        <p:cTn id="349" dur="1" fill="hold">
                                          <p:stCondLst>
                                            <p:cond delay="1999"/>
                                          </p:stCondLst>
                                        </p:cTn>
                                        <p:tgtEl>
                                          <p:spTgt spid="9"/>
                                        </p:tgtEl>
                                        <p:attrNameLst>
                                          <p:attrName>style.visibility</p:attrName>
                                        </p:attrNameLst>
                                      </p:cBhvr>
                                      <p:to>
                                        <p:strVal val="hidden"/>
                                      </p:to>
                                    </p:set>
                                  </p:childTnLst>
                                </p:cTn>
                              </p:par>
                              <p:par>
                                <p:cTn id="350" presetID="17" presetClass="exit" presetSubtype="4" fill="hold" grpId="4" nodeType="withEffect">
                                  <p:stCondLst>
                                    <p:cond delay="0"/>
                                  </p:stCondLst>
                                  <p:childTnLst>
                                    <p:anim calcmode="lin" valueType="num">
                                      <p:cBhvr>
                                        <p:cTn id="351" dur="2000"/>
                                        <p:tgtEl>
                                          <p:spTgt spid="10"/>
                                        </p:tgtEl>
                                        <p:attrNameLst>
                                          <p:attrName>ppt_x</p:attrName>
                                        </p:attrNameLst>
                                      </p:cBhvr>
                                      <p:tavLst>
                                        <p:tav tm="0">
                                          <p:val>
                                            <p:strVal val="ppt_x"/>
                                          </p:val>
                                        </p:tav>
                                        <p:tav tm="100000">
                                          <p:val>
                                            <p:strVal val="ppt_x"/>
                                          </p:val>
                                        </p:tav>
                                      </p:tavLst>
                                    </p:anim>
                                    <p:anim calcmode="lin" valueType="num">
                                      <p:cBhvr>
                                        <p:cTn id="352" dur="2000"/>
                                        <p:tgtEl>
                                          <p:spTgt spid="10"/>
                                        </p:tgtEl>
                                        <p:attrNameLst>
                                          <p:attrName>ppt_y</p:attrName>
                                        </p:attrNameLst>
                                      </p:cBhvr>
                                      <p:tavLst>
                                        <p:tav tm="0">
                                          <p:val>
                                            <p:strVal val="ppt_y"/>
                                          </p:val>
                                        </p:tav>
                                        <p:tav tm="100000">
                                          <p:val>
                                            <p:strVal val="ppt_y+ppt_h/2"/>
                                          </p:val>
                                        </p:tav>
                                      </p:tavLst>
                                    </p:anim>
                                    <p:anim calcmode="lin" valueType="num">
                                      <p:cBhvr>
                                        <p:cTn id="353" dur="2000"/>
                                        <p:tgtEl>
                                          <p:spTgt spid="10"/>
                                        </p:tgtEl>
                                        <p:attrNameLst>
                                          <p:attrName>ppt_w</p:attrName>
                                        </p:attrNameLst>
                                      </p:cBhvr>
                                      <p:tavLst>
                                        <p:tav tm="0">
                                          <p:val>
                                            <p:strVal val="ppt_w"/>
                                          </p:val>
                                        </p:tav>
                                        <p:tav tm="100000">
                                          <p:val>
                                            <p:strVal val="ppt_w"/>
                                          </p:val>
                                        </p:tav>
                                      </p:tavLst>
                                    </p:anim>
                                    <p:anim calcmode="lin" valueType="num">
                                      <p:cBhvr>
                                        <p:cTn id="354" dur="2000"/>
                                        <p:tgtEl>
                                          <p:spTgt spid="10"/>
                                        </p:tgtEl>
                                        <p:attrNameLst>
                                          <p:attrName>ppt_h</p:attrName>
                                        </p:attrNameLst>
                                      </p:cBhvr>
                                      <p:tavLst>
                                        <p:tav tm="0">
                                          <p:val>
                                            <p:strVal val="ppt_h"/>
                                          </p:val>
                                        </p:tav>
                                        <p:tav tm="100000">
                                          <p:val>
                                            <p:fltVal val="0"/>
                                          </p:val>
                                        </p:tav>
                                      </p:tavLst>
                                    </p:anim>
                                    <p:set>
                                      <p:cBhvr>
                                        <p:cTn id="355" dur="1" fill="hold">
                                          <p:stCondLst>
                                            <p:cond delay="1999"/>
                                          </p:stCondLst>
                                        </p:cTn>
                                        <p:tgtEl>
                                          <p:spTgt spid="10"/>
                                        </p:tgtEl>
                                        <p:attrNameLst>
                                          <p:attrName>style.visibility</p:attrName>
                                        </p:attrNameLst>
                                      </p:cBhvr>
                                      <p:to>
                                        <p:strVal val="hidden"/>
                                      </p:to>
                                    </p:set>
                                  </p:childTnLst>
                                </p:cTn>
                              </p:par>
                              <p:par>
                                <p:cTn id="356" presetID="17" presetClass="exit" presetSubtype="4" fill="hold" grpId="4" nodeType="withEffect">
                                  <p:stCondLst>
                                    <p:cond delay="0"/>
                                  </p:stCondLst>
                                  <p:childTnLst>
                                    <p:anim calcmode="lin" valueType="num">
                                      <p:cBhvr>
                                        <p:cTn id="357" dur="2000"/>
                                        <p:tgtEl>
                                          <p:spTgt spid="11"/>
                                        </p:tgtEl>
                                        <p:attrNameLst>
                                          <p:attrName>ppt_x</p:attrName>
                                        </p:attrNameLst>
                                      </p:cBhvr>
                                      <p:tavLst>
                                        <p:tav tm="0">
                                          <p:val>
                                            <p:strVal val="ppt_x"/>
                                          </p:val>
                                        </p:tav>
                                        <p:tav tm="100000">
                                          <p:val>
                                            <p:strVal val="ppt_x"/>
                                          </p:val>
                                        </p:tav>
                                      </p:tavLst>
                                    </p:anim>
                                    <p:anim calcmode="lin" valueType="num">
                                      <p:cBhvr>
                                        <p:cTn id="358" dur="2000"/>
                                        <p:tgtEl>
                                          <p:spTgt spid="11"/>
                                        </p:tgtEl>
                                        <p:attrNameLst>
                                          <p:attrName>ppt_y</p:attrName>
                                        </p:attrNameLst>
                                      </p:cBhvr>
                                      <p:tavLst>
                                        <p:tav tm="0">
                                          <p:val>
                                            <p:strVal val="ppt_y"/>
                                          </p:val>
                                        </p:tav>
                                        <p:tav tm="100000">
                                          <p:val>
                                            <p:strVal val="ppt_y+ppt_h/2"/>
                                          </p:val>
                                        </p:tav>
                                      </p:tavLst>
                                    </p:anim>
                                    <p:anim calcmode="lin" valueType="num">
                                      <p:cBhvr>
                                        <p:cTn id="359" dur="2000"/>
                                        <p:tgtEl>
                                          <p:spTgt spid="11"/>
                                        </p:tgtEl>
                                        <p:attrNameLst>
                                          <p:attrName>ppt_w</p:attrName>
                                        </p:attrNameLst>
                                      </p:cBhvr>
                                      <p:tavLst>
                                        <p:tav tm="0">
                                          <p:val>
                                            <p:strVal val="ppt_w"/>
                                          </p:val>
                                        </p:tav>
                                        <p:tav tm="100000">
                                          <p:val>
                                            <p:strVal val="ppt_w"/>
                                          </p:val>
                                        </p:tav>
                                      </p:tavLst>
                                    </p:anim>
                                    <p:anim calcmode="lin" valueType="num">
                                      <p:cBhvr>
                                        <p:cTn id="360" dur="2000"/>
                                        <p:tgtEl>
                                          <p:spTgt spid="11"/>
                                        </p:tgtEl>
                                        <p:attrNameLst>
                                          <p:attrName>ppt_h</p:attrName>
                                        </p:attrNameLst>
                                      </p:cBhvr>
                                      <p:tavLst>
                                        <p:tav tm="0">
                                          <p:val>
                                            <p:strVal val="ppt_h"/>
                                          </p:val>
                                        </p:tav>
                                        <p:tav tm="100000">
                                          <p:val>
                                            <p:fltVal val="0"/>
                                          </p:val>
                                        </p:tav>
                                      </p:tavLst>
                                    </p:anim>
                                    <p:set>
                                      <p:cBhvr>
                                        <p:cTn id="361" dur="1" fill="hold">
                                          <p:stCondLst>
                                            <p:cond delay="1999"/>
                                          </p:stCondLst>
                                        </p:cTn>
                                        <p:tgtEl>
                                          <p:spTgt spid="11"/>
                                        </p:tgtEl>
                                        <p:attrNameLst>
                                          <p:attrName>style.visibility</p:attrName>
                                        </p:attrNameLst>
                                      </p:cBhvr>
                                      <p:to>
                                        <p:strVal val="hidden"/>
                                      </p:to>
                                    </p:set>
                                  </p:childTnLst>
                                </p:cTn>
                              </p:par>
                              <p:par>
                                <p:cTn id="362" presetID="17" presetClass="exit" presetSubtype="4" fill="hold" grpId="4" nodeType="withEffect">
                                  <p:stCondLst>
                                    <p:cond delay="0"/>
                                  </p:stCondLst>
                                  <p:childTnLst>
                                    <p:anim calcmode="lin" valueType="num">
                                      <p:cBhvr>
                                        <p:cTn id="363" dur="2000"/>
                                        <p:tgtEl>
                                          <p:spTgt spid="12"/>
                                        </p:tgtEl>
                                        <p:attrNameLst>
                                          <p:attrName>ppt_x</p:attrName>
                                        </p:attrNameLst>
                                      </p:cBhvr>
                                      <p:tavLst>
                                        <p:tav tm="0">
                                          <p:val>
                                            <p:strVal val="ppt_x"/>
                                          </p:val>
                                        </p:tav>
                                        <p:tav tm="100000">
                                          <p:val>
                                            <p:strVal val="ppt_x"/>
                                          </p:val>
                                        </p:tav>
                                      </p:tavLst>
                                    </p:anim>
                                    <p:anim calcmode="lin" valueType="num">
                                      <p:cBhvr>
                                        <p:cTn id="364" dur="2000"/>
                                        <p:tgtEl>
                                          <p:spTgt spid="12"/>
                                        </p:tgtEl>
                                        <p:attrNameLst>
                                          <p:attrName>ppt_y</p:attrName>
                                        </p:attrNameLst>
                                      </p:cBhvr>
                                      <p:tavLst>
                                        <p:tav tm="0">
                                          <p:val>
                                            <p:strVal val="ppt_y"/>
                                          </p:val>
                                        </p:tav>
                                        <p:tav tm="100000">
                                          <p:val>
                                            <p:strVal val="ppt_y+ppt_h/2"/>
                                          </p:val>
                                        </p:tav>
                                      </p:tavLst>
                                    </p:anim>
                                    <p:anim calcmode="lin" valueType="num">
                                      <p:cBhvr>
                                        <p:cTn id="365" dur="2000"/>
                                        <p:tgtEl>
                                          <p:spTgt spid="12"/>
                                        </p:tgtEl>
                                        <p:attrNameLst>
                                          <p:attrName>ppt_w</p:attrName>
                                        </p:attrNameLst>
                                      </p:cBhvr>
                                      <p:tavLst>
                                        <p:tav tm="0">
                                          <p:val>
                                            <p:strVal val="ppt_w"/>
                                          </p:val>
                                        </p:tav>
                                        <p:tav tm="100000">
                                          <p:val>
                                            <p:strVal val="ppt_w"/>
                                          </p:val>
                                        </p:tav>
                                      </p:tavLst>
                                    </p:anim>
                                    <p:anim calcmode="lin" valueType="num">
                                      <p:cBhvr>
                                        <p:cTn id="366" dur="2000"/>
                                        <p:tgtEl>
                                          <p:spTgt spid="12"/>
                                        </p:tgtEl>
                                        <p:attrNameLst>
                                          <p:attrName>ppt_h</p:attrName>
                                        </p:attrNameLst>
                                      </p:cBhvr>
                                      <p:tavLst>
                                        <p:tav tm="0">
                                          <p:val>
                                            <p:strVal val="ppt_h"/>
                                          </p:val>
                                        </p:tav>
                                        <p:tav tm="100000">
                                          <p:val>
                                            <p:fltVal val="0"/>
                                          </p:val>
                                        </p:tav>
                                      </p:tavLst>
                                    </p:anim>
                                    <p:set>
                                      <p:cBhvr>
                                        <p:cTn id="367" dur="1" fill="hold">
                                          <p:stCondLst>
                                            <p:cond delay="1999"/>
                                          </p:stCondLst>
                                        </p:cTn>
                                        <p:tgtEl>
                                          <p:spTgt spid="12"/>
                                        </p:tgtEl>
                                        <p:attrNameLst>
                                          <p:attrName>style.visibility</p:attrName>
                                        </p:attrNameLst>
                                      </p:cBhvr>
                                      <p:to>
                                        <p:strVal val="hidden"/>
                                      </p:to>
                                    </p:set>
                                  </p:childTnLst>
                                </p:cTn>
                              </p:par>
                              <p:par>
                                <p:cTn id="368" presetID="17" presetClass="exit" presetSubtype="4" fill="hold" grpId="4" nodeType="withEffect">
                                  <p:stCondLst>
                                    <p:cond delay="0"/>
                                  </p:stCondLst>
                                  <p:childTnLst>
                                    <p:anim calcmode="lin" valueType="num">
                                      <p:cBhvr>
                                        <p:cTn id="369" dur="2000"/>
                                        <p:tgtEl>
                                          <p:spTgt spid="13"/>
                                        </p:tgtEl>
                                        <p:attrNameLst>
                                          <p:attrName>ppt_x</p:attrName>
                                        </p:attrNameLst>
                                      </p:cBhvr>
                                      <p:tavLst>
                                        <p:tav tm="0">
                                          <p:val>
                                            <p:strVal val="ppt_x"/>
                                          </p:val>
                                        </p:tav>
                                        <p:tav tm="100000">
                                          <p:val>
                                            <p:strVal val="ppt_x"/>
                                          </p:val>
                                        </p:tav>
                                      </p:tavLst>
                                    </p:anim>
                                    <p:anim calcmode="lin" valueType="num">
                                      <p:cBhvr>
                                        <p:cTn id="370" dur="2000"/>
                                        <p:tgtEl>
                                          <p:spTgt spid="13"/>
                                        </p:tgtEl>
                                        <p:attrNameLst>
                                          <p:attrName>ppt_y</p:attrName>
                                        </p:attrNameLst>
                                      </p:cBhvr>
                                      <p:tavLst>
                                        <p:tav tm="0">
                                          <p:val>
                                            <p:strVal val="ppt_y"/>
                                          </p:val>
                                        </p:tav>
                                        <p:tav tm="100000">
                                          <p:val>
                                            <p:strVal val="ppt_y+ppt_h/2"/>
                                          </p:val>
                                        </p:tav>
                                      </p:tavLst>
                                    </p:anim>
                                    <p:anim calcmode="lin" valueType="num">
                                      <p:cBhvr>
                                        <p:cTn id="371" dur="2000"/>
                                        <p:tgtEl>
                                          <p:spTgt spid="13"/>
                                        </p:tgtEl>
                                        <p:attrNameLst>
                                          <p:attrName>ppt_w</p:attrName>
                                        </p:attrNameLst>
                                      </p:cBhvr>
                                      <p:tavLst>
                                        <p:tav tm="0">
                                          <p:val>
                                            <p:strVal val="ppt_w"/>
                                          </p:val>
                                        </p:tav>
                                        <p:tav tm="100000">
                                          <p:val>
                                            <p:strVal val="ppt_w"/>
                                          </p:val>
                                        </p:tav>
                                      </p:tavLst>
                                    </p:anim>
                                    <p:anim calcmode="lin" valueType="num">
                                      <p:cBhvr>
                                        <p:cTn id="372" dur="2000"/>
                                        <p:tgtEl>
                                          <p:spTgt spid="13"/>
                                        </p:tgtEl>
                                        <p:attrNameLst>
                                          <p:attrName>ppt_h</p:attrName>
                                        </p:attrNameLst>
                                      </p:cBhvr>
                                      <p:tavLst>
                                        <p:tav tm="0">
                                          <p:val>
                                            <p:strVal val="ppt_h"/>
                                          </p:val>
                                        </p:tav>
                                        <p:tav tm="100000">
                                          <p:val>
                                            <p:fltVal val="0"/>
                                          </p:val>
                                        </p:tav>
                                      </p:tavLst>
                                    </p:anim>
                                    <p:set>
                                      <p:cBhvr>
                                        <p:cTn id="373" dur="1" fill="hold">
                                          <p:stCondLst>
                                            <p:cond delay="1999"/>
                                          </p:stCondLst>
                                        </p:cTn>
                                        <p:tgtEl>
                                          <p:spTgt spid="13"/>
                                        </p:tgtEl>
                                        <p:attrNameLst>
                                          <p:attrName>style.visibility</p:attrName>
                                        </p:attrNameLst>
                                      </p:cBhvr>
                                      <p:to>
                                        <p:strVal val="hidden"/>
                                      </p:to>
                                    </p:set>
                                  </p:childTnLst>
                                </p:cTn>
                              </p:par>
                              <p:par>
                                <p:cTn id="374" presetID="17" presetClass="exit" presetSubtype="4" fill="hold" grpId="4" nodeType="withEffect">
                                  <p:stCondLst>
                                    <p:cond delay="0"/>
                                  </p:stCondLst>
                                  <p:childTnLst>
                                    <p:anim calcmode="lin" valueType="num">
                                      <p:cBhvr>
                                        <p:cTn id="375" dur="2000"/>
                                        <p:tgtEl>
                                          <p:spTgt spid="14"/>
                                        </p:tgtEl>
                                        <p:attrNameLst>
                                          <p:attrName>ppt_x</p:attrName>
                                        </p:attrNameLst>
                                      </p:cBhvr>
                                      <p:tavLst>
                                        <p:tav tm="0">
                                          <p:val>
                                            <p:strVal val="ppt_x"/>
                                          </p:val>
                                        </p:tav>
                                        <p:tav tm="100000">
                                          <p:val>
                                            <p:strVal val="ppt_x"/>
                                          </p:val>
                                        </p:tav>
                                      </p:tavLst>
                                    </p:anim>
                                    <p:anim calcmode="lin" valueType="num">
                                      <p:cBhvr>
                                        <p:cTn id="376" dur="2000"/>
                                        <p:tgtEl>
                                          <p:spTgt spid="14"/>
                                        </p:tgtEl>
                                        <p:attrNameLst>
                                          <p:attrName>ppt_y</p:attrName>
                                        </p:attrNameLst>
                                      </p:cBhvr>
                                      <p:tavLst>
                                        <p:tav tm="0">
                                          <p:val>
                                            <p:strVal val="ppt_y"/>
                                          </p:val>
                                        </p:tav>
                                        <p:tav tm="100000">
                                          <p:val>
                                            <p:strVal val="ppt_y+ppt_h/2"/>
                                          </p:val>
                                        </p:tav>
                                      </p:tavLst>
                                    </p:anim>
                                    <p:anim calcmode="lin" valueType="num">
                                      <p:cBhvr>
                                        <p:cTn id="377" dur="2000"/>
                                        <p:tgtEl>
                                          <p:spTgt spid="14"/>
                                        </p:tgtEl>
                                        <p:attrNameLst>
                                          <p:attrName>ppt_w</p:attrName>
                                        </p:attrNameLst>
                                      </p:cBhvr>
                                      <p:tavLst>
                                        <p:tav tm="0">
                                          <p:val>
                                            <p:strVal val="ppt_w"/>
                                          </p:val>
                                        </p:tav>
                                        <p:tav tm="100000">
                                          <p:val>
                                            <p:strVal val="ppt_w"/>
                                          </p:val>
                                        </p:tav>
                                      </p:tavLst>
                                    </p:anim>
                                    <p:anim calcmode="lin" valueType="num">
                                      <p:cBhvr>
                                        <p:cTn id="378" dur="2000"/>
                                        <p:tgtEl>
                                          <p:spTgt spid="14"/>
                                        </p:tgtEl>
                                        <p:attrNameLst>
                                          <p:attrName>ppt_h</p:attrName>
                                        </p:attrNameLst>
                                      </p:cBhvr>
                                      <p:tavLst>
                                        <p:tav tm="0">
                                          <p:val>
                                            <p:strVal val="ppt_h"/>
                                          </p:val>
                                        </p:tav>
                                        <p:tav tm="100000">
                                          <p:val>
                                            <p:fltVal val="0"/>
                                          </p:val>
                                        </p:tav>
                                      </p:tavLst>
                                    </p:anim>
                                    <p:set>
                                      <p:cBhvr>
                                        <p:cTn id="379" dur="1" fill="hold">
                                          <p:stCondLst>
                                            <p:cond delay="1999"/>
                                          </p:stCondLst>
                                        </p:cTn>
                                        <p:tgtEl>
                                          <p:spTgt spid="14"/>
                                        </p:tgtEl>
                                        <p:attrNameLst>
                                          <p:attrName>style.visibility</p:attrName>
                                        </p:attrNameLst>
                                      </p:cBhvr>
                                      <p:to>
                                        <p:strVal val="hidden"/>
                                      </p:to>
                                    </p:set>
                                  </p:childTnLst>
                                </p:cTn>
                              </p:par>
                              <p:par>
                                <p:cTn id="380" presetID="17" presetClass="exit" presetSubtype="4" fill="hold" grpId="4" nodeType="withEffect">
                                  <p:stCondLst>
                                    <p:cond delay="0"/>
                                  </p:stCondLst>
                                  <p:childTnLst>
                                    <p:anim calcmode="lin" valueType="num">
                                      <p:cBhvr>
                                        <p:cTn id="381" dur="2000"/>
                                        <p:tgtEl>
                                          <p:spTgt spid="15"/>
                                        </p:tgtEl>
                                        <p:attrNameLst>
                                          <p:attrName>ppt_x</p:attrName>
                                        </p:attrNameLst>
                                      </p:cBhvr>
                                      <p:tavLst>
                                        <p:tav tm="0">
                                          <p:val>
                                            <p:strVal val="ppt_x"/>
                                          </p:val>
                                        </p:tav>
                                        <p:tav tm="100000">
                                          <p:val>
                                            <p:strVal val="ppt_x"/>
                                          </p:val>
                                        </p:tav>
                                      </p:tavLst>
                                    </p:anim>
                                    <p:anim calcmode="lin" valueType="num">
                                      <p:cBhvr>
                                        <p:cTn id="382" dur="2000"/>
                                        <p:tgtEl>
                                          <p:spTgt spid="15"/>
                                        </p:tgtEl>
                                        <p:attrNameLst>
                                          <p:attrName>ppt_y</p:attrName>
                                        </p:attrNameLst>
                                      </p:cBhvr>
                                      <p:tavLst>
                                        <p:tav tm="0">
                                          <p:val>
                                            <p:strVal val="ppt_y"/>
                                          </p:val>
                                        </p:tav>
                                        <p:tav tm="100000">
                                          <p:val>
                                            <p:strVal val="ppt_y+ppt_h/2"/>
                                          </p:val>
                                        </p:tav>
                                      </p:tavLst>
                                    </p:anim>
                                    <p:anim calcmode="lin" valueType="num">
                                      <p:cBhvr>
                                        <p:cTn id="383" dur="2000"/>
                                        <p:tgtEl>
                                          <p:spTgt spid="15"/>
                                        </p:tgtEl>
                                        <p:attrNameLst>
                                          <p:attrName>ppt_w</p:attrName>
                                        </p:attrNameLst>
                                      </p:cBhvr>
                                      <p:tavLst>
                                        <p:tav tm="0">
                                          <p:val>
                                            <p:strVal val="ppt_w"/>
                                          </p:val>
                                        </p:tav>
                                        <p:tav tm="100000">
                                          <p:val>
                                            <p:strVal val="ppt_w"/>
                                          </p:val>
                                        </p:tav>
                                      </p:tavLst>
                                    </p:anim>
                                    <p:anim calcmode="lin" valueType="num">
                                      <p:cBhvr>
                                        <p:cTn id="384" dur="2000"/>
                                        <p:tgtEl>
                                          <p:spTgt spid="15"/>
                                        </p:tgtEl>
                                        <p:attrNameLst>
                                          <p:attrName>ppt_h</p:attrName>
                                        </p:attrNameLst>
                                      </p:cBhvr>
                                      <p:tavLst>
                                        <p:tav tm="0">
                                          <p:val>
                                            <p:strVal val="ppt_h"/>
                                          </p:val>
                                        </p:tav>
                                        <p:tav tm="100000">
                                          <p:val>
                                            <p:fltVal val="0"/>
                                          </p:val>
                                        </p:tav>
                                      </p:tavLst>
                                    </p:anim>
                                    <p:set>
                                      <p:cBhvr>
                                        <p:cTn id="385" dur="1" fill="hold">
                                          <p:stCondLst>
                                            <p:cond delay="1999"/>
                                          </p:stCondLst>
                                        </p:cTn>
                                        <p:tgtEl>
                                          <p:spTgt spid="15"/>
                                        </p:tgtEl>
                                        <p:attrNameLst>
                                          <p:attrName>style.visibility</p:attrName>
                                        </p:attrNameLst>
                                      </p:cBhvr>
                                      <p:to>
                                        <p:strVal val="hidden"/>
                                      </p:to>
                                    </p:set>
                                  </p:childTnLst>
                                </p:cTn>
                              </p:par>
                              <p:par>
                                <p:cTn id="386" presetID="17" presetClass="exit" presetSubtype="4" fill="hold" grpId="4" nodeType="withEffect">
                                  <p:stCondLst>
                                    <p:cond delay="0"/>
                                  </p:stCondLst>
                                  <p:childTnLst>
                                    <p:anim calcmode="lin" valueType="num">
                                      <p:cBhvr>
                                        <p:cTn id="387" dur="2000"/>
                                        <p:tgtEl>
                                          <p:spTgt spid="16"/>
                                        </p:tgtEl>
                                        <p:attrNameLst>
                                          <p:attrName>ppt_x</p:attrName>
                                        </p:attrNameLst>
                                      </p:cBhvr>
                                      <p:tavLst>
                                        <p:tav tm="0">
                                          <p:val>
                                            <p:strVal val="ppt_x"/>
                                          </p:val>
                                        </p:tav>
                                        <p:tav tm="100000">
                                          <p:val>
                                            <p:strVal val="ppt_x"/>
                                          </p:val>
                                        </p:tav>
                                      </p:tavLst>
                                    </p:anim>
                                    <p:anim calcmode="lin" valueType="num">
                                      <p:cBhvr>
                                        <p:cTn id="388" dur="2000"/>
                                        <p:tgtEl>
                                          <p:spTgt spid="16"/>
                                        </p:tgtEl>
                                        <p:attrNameLst>
                                          <p:attrName>ppt_y</p:attrName>
                                        </p:attrNameLst>
                                      </p:cBhvr>
                                      <p:tavLst>
                                        <p:tav tm="0">
                                          <p:val>
                                            <p:strVal val="ppt_y"/>
                                          </p:val>
                                        </p:tav>
                                        <p:tav tm="100000">
                                          <p:val>
                                            <p:strVal val="ppt_y+ppt_h/2"/>
                                          </p:val>
                                        </p:tav>
                                      </p:tavLst>
                                    </p:anim>
                                    <p:anim calcmode="lin" valueType="num">
                                      <p:cBhvr>
                                        <p:cTn id="389" dur="2000"/>
                                        <p:tgtEl>
                                          <p:spTgt spid="16"/>
                                        </p:tgtEl>
                                        <p:attrNameLst>
                                          <p:attrName>ppt_w</p:attrName>
                                        </p:attrNameLst>
                                      </p:cBhvr>
                                      <p:tavLst>
                                        <p:tav tm="0">
                                          <p:val>
                                            <p:strVal val="ppt_w"/>
                                          </p:val>
                                        </p:tav>
                                        <p:tav tm="100000">
                                          <p:val>
                                            <p:strVal val="ppt_w"/>
                                          </p:val>
                                        </p:tav>
                                      </p:tavLst>
                                    </p:anim>
                                    <p:anim calcmode="lin" valueType="num">
                                      <p:cBhvr>
                                        <p:cTn id="390" dur="2000"/>
                                        <p:tgtEl>
                                          <p:spTgt spid="16"/>
                                        </p:tgtEl>
                                        <p:attrNameLst>
                                          <p:attrName>ppt_h</p:attrName>
                                        </p:attrNameLst>
                                      </p:cBhvr>
                                      <p:tavLst>
                                        <p:tav tm="0">
                                          <p:val>
                                            <p:strVal val="ppt_h"/>
                                          </p:val>
                                        </p:tav>
                                        <p:tav tm="100000">
                                          <p:val>
                                            <p:fltVal val="0"/>
                                          </p:val>
                                        </p:tav>
                                      </p:tavLst>
                                    </p:anim>
                                    <p:set>
                                      <p:cBhvr>
                                        <p:cTn id="391" dur="1" fill="hold">
                                          <p:stCondLst>
                                            <p:cond delay="1999"/>
                                          </p:stCondLst>
                                        </p:cTn>
                                        <p:tgtEl>
                                          <p:spTgt spid="16"/>
                                        </p:tgtEl>
                                        <p:attrNameLst>
                                          <p:attrName>style.visibility</p:attrName>
                                        </p:attrNameLst>
                                      </p:cBhvr>
                                      <p:to>
                                        <p:strVal val="hidden"/>
                                      </p:to>
                                    </p:set>
                                  </p:childTnLst>
                                </p:cTn>
                              </p:par>
                              <p:par>
                                <p:cTn id="392" presetID="17" presetClass="exit" presetSubtype="4" fill="hold" grpId="4" nodeType="withEffect">
                                  <p:stCondLst>
                                    <p:cond delay="0"/>
                                  </p:stCondLst>
                                  <p:childTnLst>
                                    <p:anim calcmode="lin" valueType="num">
                                      <p:cBhvr>
                                        <p:cTn id="393" dur="2000"/>
                                        <p:tgtEl>
                                          <p:spTgt spid="17"/>
                                        </p:tgtEl>
                                        <p:attrNameLst>
                                          <p:attrName>ppt_x</p:attrName>
                                        </p:attrNameLst>
                                      </p:cBhvr>
                                      <p:tavLst>
                                        <p:tav tm="0">
                                          <p:val>
                                            <p:strVal val="ppt_x"/>
                                          </p:val>
                                        </p:tav>
                                        <p:tav tm="100000">
                                          <p:val>
                                            <p:strVal val="ppt_x"/>
                                          </p:val>
                                        </p:tav>
                                      </p:tavLst>
                                    </p:anim>
                                    <p:anim calcmode="lin" valueType="num">
                                      <p:cBhvr>
                                        <p:cTn id="394" dur="2000"/>
                                        <p:tgtEl>
                                          <p:spTgt spid="17"/>
                                        </p:tgtEl>
                                        <p:attrNameLst>
                                          <p:attrName>ppt_y</p:attrName>
                                        </p:attrNameLst>
                                      </p:cBhvr>
                                      <p:tavLst>
                                        <p:tav tm="0">
                                          <p:val>
                                            <p:strVal val="ppt_y"/>
                                          </p:val>
                                        </p:tav>
                                        <p:tav tm="100000">
                                          <p:val>
                                            <p:strVal val="ppt_y+ppt_h/2"/>
                                          </p:val>
                                        </p:tav>
                                      </p:tavLst>
                                    </p:anim>
                                    <p:anim calcmode="lin" valueType="num">
                                      <p:cBhvr>
                                        <p:cTn id="395" dur="2000"/>
                                        <p:tgtEl>
                                          <p:spTgt spid="17"/>
                                        </p:tgtEl>
                                        <p:attrNameLst>
                                          <p:attrName>ppt_w</p:attrName>
                                        </p:attrNameLst>
                                      </p:cBhvr>
                                      <p:tavLst>
                                        <p:tav tm="0">
                                          <p:val>
                                            <p:strVal val="ppt_w"/>
                                          </p:val>
                                        </p:tav>
                                        <p:tav tm="100000">
                                          <p:val>
                                            <p:strVal val="ppt_w"/>
                                          </p:val>
                                        </p:tav>
                                      </p:tavLst>
                                    </p:anim>
                                    <p:anim calcmode="lin" valueType="num">
                                      <p:cBhvr>
                                        <p:cTn id="396" dur="2000"/>
                                        <p:tgtEl>
                                          <p:spTgt spid="17"/>
                                        </p:tgtEl>
                                        <p:attrNameLst>
                                          <p:attrName>ppt_h</p:attrName>
                                        </p:attrNameLst>
                                      </p:cBhvr>
                                      <p:tavLst>
                                        <p:tav tm="0">
                                          <p:val>
                                            <p:strVal val="ppt_h"/>
                                          </p:val>
                                        </p:tav>
                                        <p:tav tm="100000">
                                          <p:val>
                                            <p:fltVal val="0"/>
                                          </p:val>
                                        </p:tav>
                                      </p:tavLst>
                                    </p:anim>
                                    <p:set>
                                      <p:cBhvr>
                                        <p:cTn id="397" dur="1" fill="hold">
                                          <p:stCondLst>
                                            <p:cond delay="1999"/>
                                          </p:stCondLst>
                                        </p:cTn>
                                        <p:tgtEl>
                                          <p:spTgt spid="17"/>
                                        </p:tgtEl>
                                        <p:attrNameLst>
                                          <p:attrName>style.visibility</p:attrName>
                                        </p:attrNameLst>
                                      </p:cBhvr>
                                      <p:to>
                                        <p:strVal val="hidden"/>
                                      </p:to>
                                    </p:set>
                                  </p:childTnLst>
                                </p:cTn>
                              </p:par>
                              <p:par>
                                <p:cTn id="398" presetID="17" presetClass="exit" presetSubtype="4" fill="hold" grpId="4" nodeType="withEffect">
                                  <p:stCondLst>
                                    <p:cond delay="0"/>
                                  </p:stCondLst>
                                  <p:childTnLst>
                                    <p:anim calcmode="lin" valueType="num">
                                      <p:cBhvr>
                                        <p:cTn id="399" dur="2000"/>
                                        <p:tgtEl>
                                          <p:spTgt spid="18"/>
                                        </p:tgtEl>
                                        <p:attrNameLst>
                                          <p:attrName>ppt_x</p:attrName>
                                        </p:attrNameLst>
                                      </p:cBhvr>
                                      <p:tavLst>
                                        <p:tav tm="0">
                                          <p:val>
                                            <p:strVal val="ppt_x"/>
                                          </p:val>
                                        </p:tav>
                                        <p:tav tm="100000">
                                          <p:val>
                                            <p:strVal val="ppt_x"/>
                                          </p:val>
                                        </p:tav>
                                      </p:tavLst>
                                    </p:anim>
                                    <p:anim calcmode="lin" valueType="num">
                                      <p:cBhvr>
                                        <p:cTn id="400" dur="2000"/>
                                        <p:tgtEl>
                                          <p:spTgt spid="18"/>
                                        </p:tgtEl>
                                        <p:attrNameLst>
                                          <p:attrName>ppt_y</p:attrName>
                                        </p:attrNameLst>
                                      </p:cBhvr>
                                      <p:tavLst>
                                        <p:tav tm="0">
                                          <p:val>
                                            <p:strVal val="ppt_y"/>
                                          </p:val>
                                        </p:tav>
                                        <p:tav tm="100000">
                                          <p:val>
                                            <p:strVal val="ppt_y+ppt_h/2"/>
                                          </p:val>
                                        </p:tav>
                                      </p:tavLst>
                                    </p:anim>
                                    <p:anim calcmode="lin" valueType="num">
                                      <p:cBhvr>
                                        <p:cTn id="401" dur="2000"/>
                                        <p:tgtEl>
                                          <p:spTgt spid="18"/>
                                        </p:tgtEl>
                                        <p:attrNameLst>
                                          <p:attrName>ppt_w</p:attrName>
                                        </p:attrNameLst>
                                      </p:cBhvr>
                                      <p:tavLst>
                                        <p:tav tm="0">
                                          <p:val>
                                            <p:strVal val="ppt_w"/>
                                          </p:val>
                                        </p:tav>
                                        <p:tav tm="100000">
                                          <p:val>
                                            <p:strVal val="ppt_w"/>
                                          </p:val>
                                        </p:tav>
                                      </p:tavLst>
                                    </p:anim>
                                    <p:anim calcmode="lin" valueType="num">
                                      <p:cBhvr>
                                        <p:cTn id="402" dur="2000"/>
                                        <p:tgtEl>
                                          <p:spTgt spid="18"/>
                                        </p:tgtEl>
                                        <p:attrNameLst>
                                          <p:attrName>ppt_h</p:attrName>
                                        </p:attrNameLst>
                                      </p:cBhvr>
                                      <p:tavLst>
                                        <p:tav tm="0">
                                          <p:val>
                                            <p:strVal val="ppt_h"/>
                                          </p:val>
                                        </p:tav>
                                        <p:tav tm="100000">
                                          <p:val>
                                            <p:fltVal val="0"/>
                                          </p:val>
                                        </p:tav>
                                      </p:tavLst>
                                    </p:anim>
                                    <p:set>
                                      <p:cBhvr>
                                        <p:cTn id="403" dur="1" fill="hold">
                                          <p:stCondLst>
                                            <p:cond delay="1999"/>
                                          </p:stCondLst>
                                        </p:cTn>
                                        <p:tgtEl>
                                          <p:spTgt spid="18"/>
                                        </p:tgtEl>
                                        <p:attrNameLst>
                                          <p:attrName>style.visibility</p:attrName>
                                        </p:attrNameLst>
                                      </p:cBhvr>
                                      <p:to>
                                        <p:strVal val="hidden"/>
                                      </p:to>
                                    </p:set>
                                  </p:childTnLst>
                                </p:cTn>
                              </p:par>
                              <p:par>
                                <p:cTn id="404" presetID="17" presetClass="exit" presetSubtype="4" fill="hold" grpId="4" nodeType="withEffect">
                                  <p:stCondLst>
                                    <p:cond delay="0"/>
                                  </p:stCondLst>
                                  <p:childTnLst>
                                    <p:anim calcmode="lin" valueType="num">
                                      <p:cBhvr>
                                        <p:cTn id="405" dur="2000"/>
                                        <p:tgtEl>
                                          <p:spTgt spid="19"/>
                                        </p:tgtEl>
                                        <p:attrNameLst>
                                          <p:attrName>ppt_x</p:attrName>
                                        </p:attrNameLst>
                                      </p:cBhvr>
                                      <p:tavLst>
                                        <p:tav tm="0">
                                          <p:val>
                                            <p:strVal val="ppt_x"/>
                                          </p:val>
                                        </p:tav>
                                        <p:tav tm="100000">
                                          <p:val>
                                            <p:strVal val="ppt_x"/>
                                          </p:val>
                                        </p:tav>
                                      </p:tavLst>
                                    </p:anim>
                                    <p:anim calcmode="lin" valueType="num">
                                      <p:cBhvr>
                                        <p:cTn id="406" dur="2000"/>
                                        <p:tgtEl>
                                          <p:spTgt spid="19"/>
                                        </p:tgtEl>
                                        <p:attrNameLst>
                                          <p:attrName>ppt_y</p:attrName>
                                        </p:attrNameLst>
                                      </p:cBhvr>
                                      <p:tavLst>
                                        <p:tav tm="0">
                                          <p:val>
                                            <p:strVal val="ppt_y"/>
                                          </p:val>
                                        </p:tav>
                                        <p:tav tm="100000">
                                          <p:val>
                                            <p:strVal val="ppt_y+ppt_h/2"/>
                                          </p:val>
                                        </p:tav>
                                      </p:tavLst>
                                    </p:anim>
                                    <p:anim calcmode="lin" valueType="num">
                                      <p:cBhvr>
                                        <p:cTn id="407" dur="2000"/>
                                        <p:tgtEl>
                                          <p:spTgt spid="19"/>
                                        </p:tgtEl>
                                        <p:attrNameLst>
                                          <p:attrName>ppt_w</p:attrName>
                                        </p:attrNameLst>
                                      </p:cBhvr>
                                      <p:tavLst>
                                        <p:tav tm="0">
                                          <p:val>
                                            <p:strVal val="ppt_w"/>
                                          </p:val>
                                        </p:tav>
                                        <p:tav tm="100000">
                                          <p:val>
                                            <p:strVal val="ppt_w"/>
                                          </p:val>
                                        </p:tav>
                                      </p:tavLst>
                                    </p:anim>
                                    <p:anim calcmode="lin" valueType="num">
                                      <p:cBhvr>
                                        <p:cTn id="408" dur="2000"/>
                                        <p:tgtEl>
                                          <p:spTgt spid="19"/>
                                        </p:tgtEl>
                                        <p:attrNameLst>
                                          <p:attrName>ppt_h</p:attrName>
                                        </p:attrNameLst>
                                      </p:cBhvr>
                                      <p:tavLst>
                                        <p:tav tm="0">
                                          <p:val>
                                            <p:strVal val="ppt_h"/>
                                          </p:val>
                                        </p:tav>
                                        <p:tav tm="100000">
                                          <p:val>
                                            <p:fltVal val="0"/>
                                          </p:val>
                                        </p:tav>
                                      </p:tavLst>
                                    </p:anim>
                                    <p:set>
                                      <p:cBhvr>
                                        <p:cTn id="409" dur="1" fill="hold">
                                          <p:stCondLst>
                                            <p:cond delay="1999"/>
                                          </p:stCondLst>
                                        </p:cTn>
                                        <p:tgtEl>
                                          <p:spTgt spid="19"/>
                                        </p:tgtEl>
                                        <p:attrNameLst>
                                          <p:attrName>style.visibility</p:attrName>
                                        </p:attrNameLst>
                                      </p:cBhvr>
                                      <p:to>
                                        <p:strVal val="hidden"/>
                                      </p:to>
                                    </p:set>
                                  </p:childTnLst>
                                </p:cTn>
                              </p:par>
                              <p:par>
                                <p:cTn id="410" presetID="17" presetClass="exit" presetSubtype="4" fill="hold" grpId="4" nodeType="withEffect">
                                  <p:stCondLst>
                                    <p:cond delay="0"/>
                                  </p:stCondLst>
                                  <p:childTnLst>
                                    <p:anim calcmode="lin" valueType="num">
                                      <p:cBhvr>
                                        <p:cTn id="411" dur="2000"/>
                                        <p:tgtEl>
                                          <p:spTgt spid="20"/>
                                        </p:tgtEl>
                                        <p:attrNameLst>
                                          <p:attrName>ppt_x</p:attrName>
                                        </p:attrNameLst>
                                      </p:cBhvr>
                                      <p:tavLst>
                                        <p:tav tm="0">
                                          <p:val>
                                            <p:strVal val="ppt_x"/>
                                          </p:val>
                                        </p:tav>
                                        <p:tav tm="100000">
                                          <p:val>
                                            <p:strVal val="ppt_x"/>
                                          </p:val>
                                        </p:tav>
                                      </p:tavLst>
                                    </p:anim>
                                    <p:anim calcmode="lin" valueType="num">
                                      <p:cBhvr>
                                        <p:cTn id="412" dur="2000"/>
                                        <p:tgtEl>
                                          <p:spTgt spid="20"/>
                                        </p:tgtEl>
                                        <p:attrNameLst>
                                          <p:attrName>ppt_y</p:attrName>
                                        </p:attrNameLst>
                                      </p:cBhvr>
                                      <p:tavLst>
                                        <p:tav tm="0">
                                          <p:val>
                                            <p:strVal val="ppt_y"/>
                                          </p:val>
                                        </p:tav>
                                        <p:tav tm="100000">
                                          <p:val>
                                            <p:strVal val="ppt_y+ppt_h/2"/>
                                          </p:val>
                                        </p:tav>
                                      </p:tavLst>
                                    </p:anim>
                                    <p:anim calcmode="lin" valueType="num">
                                      <p:cBhvr>
                                        <p:cTn id="413" dur="2000"/>
                                        <p:tgtEl>
                                          <p:spTgt spid="20"/>
                                        </p:tgtEl>
                                        <p:attrNameLst>
                                          <p:attrName>ppt_w</p:attrName>
                                        </p:attrNameLst>
                                      </p:cBhvr>
                                      <p:tavLst>
                                        <p:tav tm="0">
                                          <p:val>
                                            <p:strVal val="ppt_w"/>
                                          </p:val>
                                        </p:tav>
                                        <p:tav tm="100000">
                                          <p:val>
                                            <p:strVal val="ppt_w"/>
                                          </p:val>
                                        </p:tav>
                                      </p:tavLst>
                                    </p:anim>
                                    <p:anim calcmode="lin" valueType="num">
                                      <p:cBhvr>
                                        <p:cTn id="414" dur="2000"/>
                                        <p:tgtEl>
                                          <p:spTgt spid="20"/>
                                        </p:tgtEl>
                                        <p:attrNameLst>
                                          <p:attrName>ppt_h</p:attrName>
                                        </p:attrNameLst>
                                      </p:cBhvr>
                                      <p:tavLst>
                                        <p:tav tm="0">
                                          <p:val>
                                            <p:strVal val="ppt_h"/>
                                          </p:val>
                                        </p:tav>
                                        <p:tav tm="100000">
                                          <p:val>
                                            <p:fltVal val="0"/>
                                          </p:val>
                                        </p:tav>
                                      </p:tavLst>
                                    </p:anim>
                                    <p:set>
                                      <p:cBhvr>
                                        <p:cTn id="415" dur="1" fill="hold">
                                          <p:stCondLst>
                                            <p:cond delay="1999"/>
                                          </p:stCondLst>
                                        </p:cTn>
                                        <p:tgtEl>
                                          <p:spTgt spid="20"/>
                                        </p:tgtEl>
                                        <p:attrNameLst>
                                          <p:attrName>style.visibility</p:attrName>
                                        </p:attrNameLst>
                                      </p:cBhvr>
                                      <p:to>
                                        <p:strVal val="hidden"/>
                                      </p:to>
                                    </p:set>
                                  </p:childTnLst>
                                </p:cTn>
                              </p:par>
                              <p:par>
                                <p:cTn id="416" presetID="17" presetClass="exit" presetSubtype="4" fill="hold" grpId="4" nodeType="withEffect">
                                  <p:stCondLst>
                                    <p:cond delay="0"/>
                                  </p:stCondLst>
                                  <p:childTnLst>
                                    <p:anim calcmode="lin" valueType="num">
                                      <p:cBhvr>
                                        <p:cTn id="417" dur="2000"/>
                                        <p:tgtEl>
                                          <p:spTgt spid="21"/>
                                        </p:tgtEl>
                                        <p:attrNameLst>
                                          <p:attrName>ppt_x</p:attrName>
                                        </p:attrNameLst>
                                      </p:cBhvr>
                                      <p:tavLst>
                                        <p:tav tm="0">
                                          <p:val>
                                            <p:strVal val="ppt_x"/>
                                          </p:val>
                                        </p:tav>
                                        <p:tav tm="100000">
                                          <p:val>
                                            <p:strVal val="ppt_x"/>
                                          </p:val>
                                        </p:tav>
                                      </p:tavLst>
                                    </p:anim>
                                    <p:anim calcmode="lin" valueType="num">
                                      <p:cBhvr>
                                        <p:cTn id="418" dur="2000"/>
                                        <p:tgtEl>
                                          <p:spTgt spid="21"/>
                                        </p:tgtEl>
                                        <p:attrNameLst>
                                          <p:attrName>ppt_y</p:attrName>
                                        </p:attrNameLst>
                                      </p:cBhvr>
                                      <p:tavLst>
                                        <p:tav tm="0">
                                          <p:val>
                                            <p:strVal val="ppt_y"/>
                                          </p:val>
                                        </p:tav>
                                        <p:tav tm="100000">
                                          <p:val>
                                            <p:strVal val="ppt_y+ppt_h/2"/>
                                          </p:val>
                                        </p:tav>
                                      </p:tavLst>
                                    </p:anim>
                                    <p:anim calcmode="lin" valueType="num">
                                      <p:cBhvr>
                                        <p:cTn id="419" dur="2000"/>
                                        <p:tgtEl>
                                          <p:spTgt spid="21"/>
                                        </p:tgtEl>
                                        <p:attrNameLst>
                                          <p:attrName>ppt_w</p:attrName>
                                        </p:attrNameLst>
                                      </p:cBhvr>
                                      <p:tavLst>
                                        <p:tav tm="0">
                                          <p:val>
                                            <p:strVal val="ppt_w"/>
                                          </p:val>
                                        </p:tav>
                                        <p:tav tm="100000">
                                          <p:val>
                                            <p:strVal val="ppt_w"/>
                                          </p:val>
                                        </p:tav>
                                      </p:tavLst>
                                    </p:anim>
                                    <p:anim calcmode="lin" valueType="num">
                                      <p:cBhvr>
                                        <p:cTn id="420" dur="2000"/>
                                        <p:tgtEl>
                                          <p:spTgt spid="21"/>
                                        </p:tgtEl>
                                        <p:attrNameLst>
                                          <p:attrName>ppt_h</p:attrName>
                                        </p:attrNameLst>
                                      </p:cBhvr>
                                      <p:tavLst>
                                        <p:tav tm="0">
                                          <p:val>
                                            <p:strVal val="ppt_h"/>
                                          </p:val>
                                        </p:tav>
                                        <p:tav tm="100000">
                                          <p:val>
                                            <p:fltVal val="0"/>
                                          </p:val>
                                        </p:tav>
                                      </p:tavLst>
                                    </p:anim>
                                    <p:set>
                                      <p:cBhvr>
                                        <p:cTn id="421" dur="1" fill="hold">
                                          <p:stCondLst>
                                            <p:cond delay="1999"/>
                                          </p:stCondLst>
                                        </p:cTn>
                                        <p:tgtEl>
                                          <p:spTgt spid="21"/>
                                        </p:tgtEl>
                                        <p:attrNameLst>
                                          <p:attrName>style.visibility</p:attrName>
                                        </p:attrNameLst>
                                      </p:cBhvr>
                                      <p:to>
                                        <p:strVal val="hidden"/>
                                      </p:to>
                                    </p:set>
                                  </p:childTnLst>
                                </p:cTn>
                              </p:par>
                              <p:par>
                                <p:cTn id="422" presetID="17" presetClass="exit" presetSubtype="4" fill="hold" grpId="4" nodeType="withEffect">
                                  <p:stCondLst>
                                    <p:cond delay="0"/>
                                  </p:stCondLst>
                                  <p:childTnLst>
                                    <p:anim calcmode="lin" valueType="num">
                                      <p:cBhvr>
                                        <p:cTn id="423" dur="2000"/>
                                        <p:tgtEl>
                                          <p:spTgt spid="22"/>
                                        </p:tgtEl>
                                        <p:attrNameLst>
                                          <p:attrName>ppt_x</p:attrName>
                                        </p:attrNameLst>
                                      </p:cBhvr>
                                      <p:tavLst>
                                        <p:tav tm="0">
                                          <p:val>
                                            <p:strVal val="ppt_x"/>
                                          </p:val>
                                        </p:tav>
                                        <p:tav tm="100000">
                                          <p:val>
                                            <p:strVal val="ppt_x"/>
                                          </p:val>
                                        </p:tav>
                                      </p:tavLst>
                                    </p:anim>
                                    <p:anim calcmode="lin" valueType="num">
                                      <p:cBhvr>
                                        <p:cTn id="424" dur="2000"/>
                                        <p:tgtEl>
                                          <p:spTgt spid="22"/>
                                        </p:tgtEl>
                                        <p:attrNameLst>
                                          <p:attrName>ppt_y</p:attrName>
                                        </p:attrNameLst>
                                      </p:cBhvr>
                                      <p:tavLst>
                                        <p:tav tm="0">
                                          <p:val>
                                            <p:strVal val="ppt_y"/>
                                          </p:val>
                                        </p:tav>
                                        <p:tav tm="100000">
                                          <p:val>
                                            <p:strVal val="ppt_y+ppt_h/2"/>
                                          </p:val>
                                        </p:tav>
                                      </p:tavLst>
                                    </p:anim>
                                    <p:anim calcmode="lin" valueType="num">
                                      <p:cBhvr>
                                        <p:cTn id="425" dur="2000"/>
                                        <p:tgtEl>
                                          <p:spTgt spid="22"/>
                                        </p:tgtEl>
                                        <p:attrNameLst>
                                          <p:attrName>ppt_w</p:attrName>
                                        </p:attrNameLst>
                                      </p:cBhvr>
                                      <p:tavLst>
                                        <p:tav tm="0">
                                          <p:val>
                                            <p:strVal val="ppt_w"/>
                                          </p:val>
                                        </p:tav>
                                        <p:tav tm="100000">
                                          <p:val>
                                            <p:strVal val="ppt_w"/>
                                          </p:val>
                                        </p:tav>
                                      </p:tavLst>
                                    </p:anim>
                                    <p:anim calcmode="lin" valueType="num">
                                      <p:cBhvr>
                                        <p:cTn id="426" dur="2000"/>
                                        <p:tgtEl>
                                          <p:spTgt spid="22"/>
                                        </p:tgtEl>
                                        <p:attrNameLst>
                                          <p:attrName>ppt_h</p:attrName>
                                        </p:attrNameLst>
                                      </p:cBhvr>
                                      <p:tavLst>
                                        <p:tav tm="0">
                                          <p:val>
                                            <p:strVal val="ppt_h"/>
                                          </p:val>
                                        </p:tav>
                                        <p:tav tm="100000">
                                          <p:val>
                                            <p:fltVal val="0"/>
                                          </p:val>
                                        </p:tav>
                                      </p:tavLst>
                                    </p:anim>
                                    <p:set>
                                      <p:cBhvr>
                                        <p:cTn id="427" dur="1" fill="hold">
                                          <p:stCondLst>
                                            <p:cond delay="1999"/>
                                          </p:stCondLst>
                                        </p:cTn>
                                        <p:tgtEl>
                                          <p:spTgt spid="22"/>
                                        </p:tgtEl>
                                        <p:attrNameLst>
                                          <p:attrName>style.visibility</p:attrName>
                                        </p:attrNameLst>
                                      </p:cBhvr>
                                      <p:to>
                                        <p:strVal val="hidden"/>
                                      </p:to>
                                    </p:set>
                                  </p:childTnLst>
                                </p:cTn>
                              </p:par>
                              <p:par>
                                <p:cTn id="428" presetID="17" presetClass="entr" presetSubtype="1" fill="hold" nodeType="withEffect">
                                  <p:stCondLst>
                                    <p:cond delay="0"/>
                                  </p:stCondLst>
                                  <p:childTnLst>
                                    <p:set>
                                      <p:cBhvr>
                                        <p:cTn id="429" dur="1" fill="hold">
                                          <p:stCondLst>
                                            <p:cond delay="0"/>
                                          </p:stCondLst>
                                        </p:cTn>
                                        <p:tgtEl>
                                          <p:spTgt spid="2"/>
                                        </p:tgtEl>
                                        <p:attrNameLst>
                                          <p:attrName>style.visibility</p:attrName>
                                        </p:attrNameLst>
                                      </p:cBhvr>
                                      <p:to>
                                        <p:strVal val="visible"/>
                                      </p:to>
                                    </p:set>
                                    <p:anim calcmode="lin" valueType="num">
                                      <p:cBhvr>
                                        <p:cTn id="430" dur="2000" fill="hold"/>
                                        <p:tgtEl>
                                          <p:spTgt spid="2"/>
                                        </p:tgtEl>
                                        <p:attrNameLst>
                                          <p:attrName>ppt_x</p:attrName>
                                        </p:attrNameLst>
                                      </p:cBhvr>
                                      <p:tavLst>
                                        <p:tav tm="0">
                                          <p:val>
                                            <p:strVal val="#ppt_x"/>
                                          </p:val>
                                        </p:tav>
                                        <p:tav tm="100000">
                                          <p:val>
                                            <p:strVal val="#ppt_x"/>
                                          </p:val>
                                        </p:tav>
                                      </p:tavLst>
                                    </p:anim>
                                    <p:anim calcmode="lin" valueType="num">
                                      <p:cBhvr>
                                        <p:cTn id="431" dur="2000" fill="hold"/>
                                        <p:tgtEl>
                                          <p:spTgt spid="2"/>
                                        </p:tgtEl>
                                        <p:attrNameLst>
                                          <p:attrName>ppt_y</p:attrName>
                                        </p:attrNameLst>
                                      </p:cBhvr>
                                      <p:tavLst>
                                        <p:tav tm="0">
                                          <p:val>
                                            <p:strVal val="#ppt_y-#ppt_h/2"/>
                                          </p:val>
                                        </p:tav>
                                        <p:tav tm="100000">
                                          <p:val>
                                            <p:strVal val="#ppt_y"/>
                                          </p:val>
                                        </p:tav>
                                      </p:tavLst>
                                    </p:anim>
                                    <p:anim calcmode="lin" valueType="num">
                                      <p:cBhvr>
                                        <p:cTn id="432" dur="2000" fill="hold"/>
                                        <p:tgtEl>
                                          <p:spTgt spid="2"/>
                                        </p:tgtEl>
                                        <p:attrNameLst>
                                          <p:attrName>ppt_w</p:attrName>
                                        </p:attrNameLst>
                                      </p:cBhvr>
                                      <p:tavLst>
                                        <p:tav tm="0">
                                          <p:val>
                                            <p:strVal val="#ppt_w"/>
                                          </p:val>
                                        </p:tav>
                                        <p:tav tm="100000">
                                          <p:val>
                                            <p:strVal val="#ppt_w"/>
                                          </p:val>
                                        </p:tav>
                                      </p:tavLst>
                                    </p:anim>
                                    <p:anim calcmode="lin" valueType="num">
                                      <p:cBhvr>
                                        <p:cTn id="43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17999">
              <a:srgbClr val="99CCFF"/>
            </a:gs>
            <a:gs pos="36000">
              <a:srgbClr val="9966FF"/>
            </a:gs>
            <a:gs pos="61000">
              <a:srgbClr val="CC99FF"/>
            </a:gs>
            <a:gs pos="82001">
              <a:srgbClr val="99CCFF"/>
            </a:gs>
            <a:gs pos="100000">
              <a:srgbClr val="CCCCF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ukduk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Flecha curvada hacia la derecha"/>
          <p:cNvSpPr/>
          <p:nvPr/>
        </p:nvSpPr>
        <p:spPr>
          <a:xfrm>
            <a:off x="2071670" y="857238"/>
            <a:ext cx="2571768" cy="3107553"/>
          </a:xfrm>
          <a:prstGeom prst="curvedRightArrow">
            <a:avLst>
              <a:gd name="adj1" fmla="val 46605"/>
              <a:gd name="adj2" fmla="val 41061"/>
              <a:gd name="adj3" fmla="val 1053"/>
            </a:avLst>
          </a:prstGeom>
          <a:blipFill dpi="0" rotWithShape="1">
            <a:blip r:embed="rId3" cstate="print">
              <a:duotone>
                <a:prstClr val="black"/>
                <a:schemeClr val="accent4">
                  <a:tint val="45000"/>
                  <a:satMod val="400000"/>
                </a:scheme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lecha curvada hacia la derecha"/>
          <p:cNvSpPr/>
          <p:nvPr/>
        </p:nvSpPr>
        <p:spPr>
          <a:xfrm rot="10800000">
            <a:off x="4572000" y="857238"/>
            <a:ext cx="2571768" cy="3107553"/>
          </a:xfrm>
          <a:prstGeom prst="curvedRightArrow">
            <a:avLst>
              <a:gd name="adj1" fmla="val 46605"/>
              <a:gd name="adj2" fmla="val 41061"/>
              <a:gd name="adj3" fmla="val 1053"/>
            </a:avLst>
          </a:prstGeom>
          <a:blipFill dpi="0" rotWithShape="1">
            <a:blip r:embed="rId3" cstate="print">
              <a:duotone>
                <a:prstClr val="black"/>
                <a:schemeClr val="accent4">
                  <a:tint val="45000"/>
                  <a:satMod val="400000"/>
                </a:scheme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5" presetClass="entr" presetSubtype="1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checkerboard(across)">
                                      <p:cBhvr>
                                        <p:cTn id="9" dur="2000"/>
                                        <p:tgtEl>
                                          <p:spTgt spid="3"/>
                                        </p:tgtEl>
                                      </p:cBhvr>
                                    </p:animEffect>
                                  </p:childTnLst>
                                </p:cTn>
                              </p:par>
                              <p:par>
                                <p:cTn id="10" presetID="5" presetClass="entr" presetSubtype="1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2000"/>
                                        <p:tgtEl>
                                          <p:spTgt spid="4"/>
                                        </p:tgtEl>
                                      </p:cBhvr>
                                    </p:animEffect>
                                  </p:childTnLst>
                                </p:cTn>
                              </p:par>
                              <p:par>
                                <p:cTn id="13" presetID="2" presetClass="entr" presetSubtype="2" fill="hold" grpId="1"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2000" fill="hold"/>
                                        <p:tgtEl>
                                          <p:spTgt spid="3"/>
                                        </p:tgtEl>
                                        <p:attrNameLst>
                                          <p:attrName>ppt_x</p:attrName>
                                        </p:attrNameLst>
                                      </p:cBhvr>
                                      <p:tavLst>
                                        <p:tav tm="0">
                                          <p:val>
                                            <p:strVal val="1+#ppt_w/2"/>
                                          </p:val>
                                        </p:tav>
                                        <p:tav tm="100000">
                                          <p:val>
                                            <p:strVal val="#ppt_x"/>
                                          </p:val>
                                        </p:tav>
                                      </p:tavLst>
                                    </p:anim>
                                    <p:anim calcmode="lin" valueType="num">
                                      <p:cBhvr additive="base">
                                        <p:cTn id="16" dur="2000" fill="hold"/>
                                        <p:tgtEl>
                                          <p:spTgt spid="3"/>
                                        </p:tgtEl>
                                        <p:attrNameLst>
                                          <p:attrName>ppt_y</p:attrName>
                                        </p:attrNameLst>
                                      </p:cBhvr>
                                      <p:tavLst>
                                        <p:tav tm="0">
                                          <p:val>
                                            <p:strVal val="#ppt_y"/>
                                          </p:val>
                                        </p:tav>
                                        <p:tav tm="100000">
                                          <p:val>
                                            <p:strVal val="#ppt_y"/>
                                          </p:val>
                                        </p:tav>
                                      </p:tavLst>
                                    </p:anim>
                                  </p:childTnLst>
                                </p:cTn>
                              </p:par>
                              <p:par>
                                <p:cTn id="17" presetID="2" presetClass="entr" presetSubtype="8" fill="hold" grpId="1"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000" fill="hold"/>
                                        <p:tgtEl>
                                          <p:spTgt spid="4"/>
                                        </p:tgtEl>
                                        <p:attrNameLst>
                                          <p:attrName>ppt_x</p:attrName>
                                        </p:attrNameLst>
                                      </p:cBhvr>
                                      <p:tavLst>
                                        <p:tav tm="0">
                                          <p:val>
                                            <p:strVal val="0-#ppt_w/2"/>
                                          </p:val>
                                        </p:tav>
                                        <p:tav tm="100000">
                                          <p:val>
                                            <p:strVal val="#ppt_x"/>
                                          </p:val>
                                        </p:tav>
                                      </p:tavLst>
                                    </p:anim>
                                    <p:anim calcmode="lin" valueType="num">
                                      <p:cBhvr additive="base">
                                        <p:cTn id="20" dur="2000" fill="hold"/>
                                        <p:tgtEl>
                                          <p:spTgt spid="4"/>
                                        </p:tgtEl>
                                        <p:attrNameLst>
                                          <p:attrName>ppt_y</p:attrName>
                                        </p:attrNameLst>
                                      </p:cBhvr>
                                      <p:tavLst>
                                        <p:tav tm="0">
                                          <p:val>
                                            <p:strVal val="#ppt_y"/>
                                          </p:val>
                                        </p:tav>
                                        <p:tav tm="100000">
                                          <p:val>
                                            <p:strVal val="#ppt_y"/>
                                          </p:val>
                                        </p:tav>
                                      </p:tavLst>
                                    </p:anim>
                                  </p:childTnLst>
                                </p:cTn>
                              </p:par>
                              <p:par>
                                <p:cTn id="21" presetID="8" presetClass="emph" presetSubtype="0" fill="hold" grpId="2" nodeType="withEffect">
                                  <p:stCondLst>
                                    <p:cond delay="0"/>
                                  </p:stCondLst>
                                  <p:childTnLst>
                                    <p:animRot by="21600000">
                                      <p:cBhvr>
                                        <p:cTn id="22" dur="2000" fill="hold"/>
                                        <p:tgtEl>
                                          <p:spTgt spid="3"/>
                                        </p:tgtEl>
                                        <p:attrNameLst>
                                          <p:attrName>r</p:attrName>
                                        </p:attrNameLst>
                                      </p:cBhvr>
                                    </p:animRot>
                                  </p:childTnLst>
                                </p:cTn>
                              </p:par>
                              <p:par>
                                <p:cTn id="23" presetID="8" presetClass="emph" presetSubtype="0" fill="hold" grpId="2" nodeType="withEffect">
                                  <p:stCondLst>
                                    <p:cond delay="0"/>
                                  </p:stCondLst>
                                  <p:childTnLst>
                                    <p:animRot by="21600000">
                                      <p:cBhvr>
                                        <p:cTn id="24" dur="2000" fill="hold"/>
                                        <p:tgtEl>
                                          <p:spTgt spid="4"/>
                                        </p:tgtEl>
                                        <p:attrNameLst>
                                          <p:attrName>r</p:attrName>
                                        </p:attrNameLst>
                                      </p:cBhvr>
                                    </p:animRot>
                                  </p:childTnLst>
                                </p:cTn>
                              </p:par>
                            </p:childTnLst>
                          </p:cTn>
                        </p:par>
                        <p:par>
                          <p:cTn id="25" fill="hold">
                            <p:stCondLst>
                              <p:cond delay="2000"/>
                            </p:stCondLst>
                            <p:childTnLst>
                              <p:par>
                                <p:cTn id="26" presetID="9" presetClass="exit" presetSubtype="0" fill="hold" grpId="3" nodeType="afterEffect">
                                  <p:stCondLst>
                                    <p:cond delay="0"/>
                                  </p:stCondLst>
                                  <p:childTnLst>
                                    <p:animEffect transition="out" filter="dissolve">
                                      <p:cBhvr>
                                        <p:cTn id="27" dur="2000"/>
                                        <p:tgtEl>
                                          <p:spTgt spid="3"/>
                                        </p:tgtEl>
                                      </p:cBhvr>
                                    </p:animEffect>
                                    <p:set>
                                      <p:cBhvr>
                                        <p:cTn id="28" dur="1" fill="hold">
                                          <p:stCondLst>
                                            <p:cond delay="1999"/>
                                          </p:stCondLst>
                                        </p:cTn>
                                        <p:tgtEl>
                                          <p:spTgt spid="3"/>
                                        </p:tgtEl>
                                        <p:attrNameLst>
                                          <p:attrName>style.visibility</p:attrName>
                                        </p:attrNameLst>
                                      </p:cBhvr>
                                      <p:to>
                                        <p:strVal val="hidden"/>
                                      </p:to>
                                    </p:set>
                                  </p:childTnLst>
                                </p:cTn>
                              </p:par>
                              <p:par>
                                <p:cTn id="29" presetID="9" presetClass="exit" presetSubtype="0" fill="hold" grpId="3" nodeType="withEffect">
                                  <p:stCondLst>
                                    <p:cond delay="0"/>
                                  </p:stCondLst>
                                  <p:childTnLst>
                                    <p:animEffect transition="out" filter="dissolve">
                                      <p:cBhvr>
                                        <p:cTn id="30" dur="2000"/>
                                        <p:tgtEl>
                                          <p:spTgt spid="4"/>
                                        </p:tgtEl>
                                      </p:cBhvr>
                                    </p:animEffect>
                                    <p:set>
                                      <p:cBhvr>
                                        <p:cTn id="31" dur="1" fill="hold">
                                          <p:stCondLst>
                                            <p:cond delay="1999"/>
                                          </p:stCondLst>
                                        </p:cTn>
                                        <p:tgtEl>
                                          <p:spTgt spid="4"/>
                                        </p:tgtEl>
                                        <p:attrNameLst>
                                          <p:attrName>style.visibility</p:attrName>
                                        </p:attrNameLst>
                                      </p:cBhvr>
                                      <p:to>
                                        <p:strVal val="hidden"/>
                                      </p:to>
                                    </p:set>
                                  </p:childTnLst>
                                </p:cTn>
                              </p:par>
                              <p:par>
                                <p:cTn id="32" presetID="8" presetClass="emph" presetSubtype="0" fill="hold" grpId="4" nodeType="withEffect">
                                  <p:stCondLst>
                                    <p:cond delay="0"/>
                                  </p:stCondLst>
                                  <p:childTnLst>
                                    <p:animRot by="21600000">
                                      <p:cBhvr>
                                        <p:cTn id="33" dur="2000" fill="hold"/>
                                        <p:tgtEl>
                                          <p:spTgt spid="3"/>
                                        </p:tgtEl>
                                        <p:attrNameLst>
                                          <p:attrName>r</p:attrName>
                                        </p:attrNameLst>
                                      </p:cBhvr>
                                    </p:animRot>
                                  </p:childTnLst>
                                </p:cTn>
                              </p:par>
                              <p:par>
                                <p:cTn id="34" presetID="8" presetClass="emph" presetSubtype="0" fill="hold" grpId="4" nodeType="withEffect">
                                  <p:stCondLst>
                                    <p:cond delay="0"/>
                                  </p:stCondLst>
                                  <p:childTnLst>
                                    <p:animRot by="21600000">
                                      <p:cBhvr>
                                        <p:cTn id="35" dur="2000" fill="hold"/>
                                        <p:tgtEl>
                                          <p:spTgt spid="4"/>
                                        </p:tgtEl>
                                        <p:attrNameLst>
                                          <p:attrName>r</p:attrName>
                                        </p:attrNameLst>
                                      </p:cBhvr>
                                    </p:animRot>
                                  </p:childTnLst>
                                </p:cTn>
                              </p:par>
                              <p:par>
                                <p:cTn id="36" presetID="23" presetClass="exit" presetSubtype="544" fill="hold" grpId="5" nodeType="withEffect">
                                  <p:stCondLst>
                                    <p:cond delay="0"/>
                                  </p:stCondLst>
                                  <p:childTnLst>
                                    <p:anim calcmode="lin" valueType="num">
                                      <p:cBhvr>
                                        <p:cTn id="37" dur="2000"/>
                                        <p:tgtEl>
                                          <p:spTgt spid="3"/>
                                        </p:tgtEl>
                                        <p:attrNameLst>
                                          <p:attrName>ppt_w</p:attrName>
                                        </p:attrNameLst>
                                      </p:cBhvr>
                                      <p:tavLst>
                                        <p:tav tm="0">
                                          <p:val>
                                            <p:strVal val="ppt_w"/>
                                          </p:val>
                                        </p:tav>
                                        <p:tav tm="100000">
                                          <p:val>
                                            <p:fltVal val="0"/>
                                          </p:val>
                                        </p:tav>
                                      </p:tavLst>
                                    </p:anim>
                                    <p:anim calcmode="lin" valueType="num">
                                      <p:cBhvr>
                                        <p:cTn id="38" dur="2000"/>
                                        <p:tgtEl>
                                          <p:spTgt spid="3"/>
                                        </p:tgtEl>
                                        <p:attrNameLst>
                                          <p:attrName>ppt_h</p:attrName>
                                        </p:attrNameLst>
                                      </p:cBhvr>
                                      <p:tavLst>
                                        <p:tav tm="0">
                                          <p:val>
                                            <p:strVal val="ppt_h"/>
                                          </p:val>
                                        </p:tav>
                                        <p:tav tm="100000">
                                          <p:val>
                                            <p:fltVal val="0"/>
                                          </p:val>
                                        </p:tav>
                                      </p:tavLst>
                                    </p:anim>
                                    <p:anim calcmode="lin" valueType="num">
                                      <p:cBhvr>
                                        <p:cTn id="39" dur="2000"/>
                                        <p:tgtEl>
                                          <p:spTgt spid="3"/>
                                        </p:tgtEl>
                                        <p:attrNameLst>
                                          <p:attrName>ppt_x</p:attrName>
                                        </p:attrNameLst>
                                      </p:cBhvr>
                                      <p:tavLst>
                                        <p:tav tm="0">
                                          <p:val>
                                            <p:strVal val="ppt_x"/>
                                          </p:val>
                                        </p:tav>
                                        <p:tav tm="100000">
                                          <p:val>
                                            <p:fltVal val="0.5"/>
                                          </p:val>
                                        </p:tav>
                                      </p:tavLst>
                                    </p:anim>
                                    <p:anim calcmode="lin" valueType="num">
                                      <p:cBhvr>
                                        <p:cTn id="40" dur="2000"/>
                                        <p:tgtEl>
                                          <p:spTgt spid="3"/>
                                        </p:tgtEl>
                                        <p:attrNameLst>
                                          <p:attrName>ppt_y</p:attrName>
                                        </p:attrNameLst>
                                      </p:cBhvr>
                                      <p:tavLst>
                                        <p:tav tm="0">
                                          <p:val>
                                            <p:strVal val="ppt_y"/>
                                          </p:val>
                                        </p:tav>
                                        <p:tav tm="100000">
                                          <p:val>
                                            <p:fltVal val="0.5"/>
                                          </p:val>
                                        </p:tav>
                                      </p:tavLst>
                                    </p:anim>
                                    <p:set>
                                      <p:cBhvr>
                                        <p:cTn id="41" dur="1" fill="hold">
                                          <p:stCondLst>
                                            <p:cond delay="1999"/>
                                          </p:stCondLst>
                                        </p:cTn>
                                        <p:tgtEl>
                                          <p:spTgt spid="3"/>
                                        </p:tgtEl>
                                        <p:attrNameLst>
                                          <p:attrName>style.visibility</p:attrName>
                                        </p:attrNameLst>
                                      </p:cBhvr>
                                      <p:to>
                                        <p:strVal val="hidden"/>
                                      </p:to>
                                    </p:set>
                                  </p:childTnLst>
                                </p:cTn>
                              </p:par>
                              <p:par>
                                <p:cTn id="42" presetID="23" presetClass="exit" presetSubtype="544" fill="hold" grpId="5" nodeType="withEffect">
                                  <p:stCondLst>
                                    <p:cond delay="0"/>
                                  </p:stCondLst>
                                  <p:childTnLst>
                                    <p:anim calcmode="lin" valueType="num">
                                      <p:cBhvr>
                                        <p:cTn id="43" dur="2000"/>
                                        <p:tgtEl>
                                          <p:spTgt spid="4"/>
                                        </p:tgtEl>
                                        <p:attrNameLst>
                                          <p:attrName>ppt_w</p:attrName>
                                        </p:attrNameLst>
                                      </p:cBhvr>
                                      <p:tavLst>
                                        <p:tav tm="0">
                                          <p:val>
                                            <p:strVal val="ppt_w"/>
                                          </p:val>
                                        </p:tav>
                                        <p:tav tm="100000">
                                          <p:val>
                                            <p:fltVal val="0"/>
                                          </p:val>
                                        </p:tav>
                                      </p:tavLst>
                                    </p:anim>
                                    <p:anim calcmode="lin" valueType="num">
                                      <p:cBhvr>
                                        <p:cTn id="44" dur="2000"/>
                                        <p:tgtEl>
                                          <p:spTgt spid="4"/>
                                        </p:tgtEl>
                                        <p:attrNameLst>
                                          <p:attrName>ppt_h</p:attrName>
                                        </p:attrNameLst>
                                      </p:cBhvr>
                                      <p:tavLst>
                                        <p:tav tm="0">
                                          <p:val>
                                            <p:strVal val="ppt_h"/>
                                          </p:val>
                                        </p:tav>
                                        <p:tav tm="100000">
                                          <p:val>
                                            <p:fltVal val="0"/>
                                          </p:val>
                                        </p:tav>
                                      </p:tavLst>
                                    </p:anim>
                                    <p:anim calcmode="lin" valueType="num">
                                      <p:cBhvr>
                                        <p:cTn id="45" dur="2000"/>
                                        <p:tgtEl>
                                          <p:spTgt spid="4"/>
                                        </p:tgtEl>
                                        <p:attrNameLst>
                                          <p:attrName>ppt_x</p:attrName>
                                        </p:attrNameLst>
                                      </p:cBhvr>
                                      <p:tavLst>
                                        <p:tav tm="0">
                                          <p:val>
                                            <p:strVal val="ppt_x"/>
                                          </p:val>
                                        </p:tav>
                                        <p:tav tm="100000">
                                          <p:val>
                                            <p:fltVal val="0.5"/>
                                          </p:val>
                                        </p:tav>
                                      </p:tavLst>
                                    </p:anim>
                                    <p:anim calcmode="lin" valueType="num">
                                      <p:cBhvr>
                                        <p:cTn id="46" dur="2000"/>
                                        <p:tgtEl>
                                          <p:spTgt spid="4"/>
                                        </p:tgtEl>
                                        <p:attrNameLst>
                                          <p:attrName>ppt_y</p:attrName>
                                        </p:attrNameLst>
                                      </p:cBhvr>
                                      <p:tavLst>
                                        <p:tav tm="0">
                                          <p:val>
                                            <p:strVal val="ppt_y"/>
                                          </p:val>
                                        </p:tav>
                                        <p:tav tm="100000">
                                          <p:val>
                                            <p:fltVal val="0.5"/>
                                          </p:val>
                                        </p:tav>
                                      </p:tavLst>
                                    </p:anim>
                                    <p:set>
                                      <p:cBhvr>
                                        <p:cTn id="47" dur="1" fill="hold">
                                          <p:stCondLst>
                                            <p:cond delay="1999"/>
                                          </p:stCondLst>
                                        </p:cTn>
                                        <p:tgtEl>
                                          <p:spTgt spid="4"/>
                                        </p:tgtEl>
                                        <p:attrNameLst>
                                          <p:attrName>style.visibility</p:attrName>
                                        </p:attrNameLst>
                                      </p:cBhvr>
                                      <p:to>
                                        <p:strVal val="hidden"/>
                                      </p:to>
                                    </p:set>
                                  </p:childTnLst>
                                </p:cTn>
                              </p:par>
                              <p:par>
                                <p:cTn id="48" presetID="23" presetClass="entr" presetSubtype="288"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2000" fill="hold"/>
                                        <p:tgtEl>
                                          <p:spTgt spid="2"/>
                                        </p:tgtEl>
                                        <p:attrNameLst>
                                          <p:attrName>ppt_w</p:attrName>
                                        </p:attrNameLst>
                                      </p:cBhvr>
                                      <p:tavLst>
                                        <p:tav tm="0">
                                          <p:val>
                                            <p:strVal val="4/3*#ppt_w"/>
                                          </p:val>
                                        </p:tav>
                                        <p:tav tm="100000">
                                          <p:val>
                                            <p:strVal val="#ppt_w"/>
                                          </p:val>
                                        </p:tav>
                                      </p:tavLst>
                                    </p:anim>
                                    <p:anim calcmode="lin" valueType="num">
                                      <p:cBhvr>
                                        <p:cTn id="51" dur="2000" fill="hold"/>
                                        <p:tgtEl>
                                          <p:spTgt spid="2"/>
                                        </p:tgtEl>
                                        <p:attrNameLst>
                                          <p:attrName>ppt_h</p:attrName>
                                        </p:attrNameLst>
                                      </p:cBhvr>
                                      <p:tavLst>
                                        <p:tav tm="0">
                                          <p:val>
                                            <p:strVal val="4/3*#ppt_h"/>
                                          </p:val>
                                        </p:tav>
                                        <p:tav tm="100000">
                                          <p:val>
                                            <p:strVal val="#ppt_h"/>
                                          </p:val>
                                        </p:tav>
                                      </p:tavLst>
                                    </p:anim>
                                  </p:childTnLst>
                                </p:cTn>
                              </p:par>
                              <p:par>
                                <p:cTn id="52" presetID="21" presetClass="entr" presetSubtype="2"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wheel(2)">
                                      <p:cBhvr>
                                        <p:cTn id="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pic>
        <p:nvPicPr>
          <p:cNvPr id="2" name="1 Imagen" descr="ukdyu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904020">
            <a:off x="4397865" y="9722"/>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813016" flipH="1">
            <a:off x="4811114" y="10810"/>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04020">
            <a:off x="754528" y="9722"/>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813016" flipH="1">
            <a:off x="1167777" y="10810"/>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04020">
            <a:off x="7969767" y="9722"/>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813016" flipH="1">
            <a:off x="8383016" y="10810"/>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04020">
            <a:off x="2611916" y="9723"/>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813016" flipH="1">
            <a:off x="3025165" y="10811"/>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04020">
            <a:off x="6398130" y="9722"/>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813016" flipH="1">
            <a:off x="6811379" y="10810"/>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04020">
            <a:off x="4397864" y="652644"/>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813016" flipH="1">
            <a:off x="4811113" y="653732"/>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904020">
            <a:off x="754527" y="652644"/>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813016" flipH="1">
            <a:off x="1167776" y="653732"/>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904020">
            <a:off x="7969766" y="652644"/>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813016" flipH="1">
            <a:off x="8383015" y="653732"/>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904020">
            <a:off x="2611915" y="652645"/>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813016" flipH="1">
            <a:off x="3025164" y="653733"/>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904020">
            <a:off x="6398129" y="652644"/>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813016" flipH="1">
            <a:off x="6811378" y="653732"/>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904020">
            <a:off x="4397864" y="1295609"/>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813016" flipH="1">
            <a:off x="4811113" y="1296697"/>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904020">
            <a:off x="754527" y="1295609"/>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813016" flipH="1">
            <a:off x="1167776" y="1296697"/>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904020">
            <a:off x="7969766" y="1295609"/>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813016" flipH="1">
            <a:off x="8383015" y="1296697"/>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904020">
            <a:off x="2611915" y="1295610"/>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813016" flipH="1">
            <a:off x="3025164" y="1296698"/>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904020">
            <a:off x="6398129" y="1295609"/>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813016" flipH="1">
            <a:off x="6811378" y="1296697"/>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904020">
            <a:off x="4397863" y="1938531"/>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813016" flipH="1">
            <a:off x="4811112" y="1939619"/>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904020">
            <a:off x="754526" y="1938531"/>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813016" flipH="1">
            <a:off x="1167775" y="1939619"/>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904020">
            <a:off x="7969765" y="1938531"/>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813016" flipH="1">
            <a:off x="8383014" y="1939619"/>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904020">
            <a:off x="2611914" y="1938532"/>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20813016" flipH="1">
            <a:off x="3025163" y="1939620"/>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904020">
            <a:off x="6398128" y="1938531"/>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20813016" flipH="1">
            <a:off x="6811377" y="1939619"/>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904020">
            <a:off x="4397866" y="2581489"/>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20813016" flipH="1">
            <a:off x="4811115" y="2582577"/>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904020">
            <a:off x="754529" y="2581489"/>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20813016" flipH="1">
            <a:off x="1167778" y="2582577"/>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904020">
            <a:off x="7969768" y="2581489"/>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20813016" flipH="1">
            <a:off x="8383017" y="2582577"/>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904020">
            <a:off x="2611917" y="2581490"/>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20813016" flipH="1">
            <a:off x="3025166" y="2582578"/>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904020">
            <a:off x="6398131" y="2581489"/>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20813016" flipH="1">
            <a:off x="6811380" y="2582577"/>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904020">
            <a:off x="4397865" y="3224411"/>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20813016" flipH="1">
            <a:off x="4811114" y="3225499"/>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904020">
            <a:off x="754528" y="3224411"/>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20813016" flipH="1">
            <a:off x="1167777" y="3225499"/>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904020">
            <a:off x="7969767" y="3224411"/>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20813016" flipH="1">
            <a:off x="8383016" y="3225499"/>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904020">
            <a:off x="2611916" y="3224412"/>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20813016" flipH="1">
            <a:off x="3025165" y="3225500"/>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904020">
            <a:off x="6398130" y="3224411"/>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20813016" flipH="1">
            <a:off x="6811379" y="3225499"/>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904020">
            <a:off x="4397865" y="3867376"/>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20813016" flipH="1">
            <a:off x="4811114" y="3868464"/>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904020">
            <a:off x="754528" y="3867376"/>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20813016" flipH="1">
            <a:off x="1167777" y="3868464"/>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904020">
            <a:off x="7969767" y="3867376"/>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20813016" flipH="1">
            <a:off x="8383016" y="3868464"/>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904020">
            <a:off x="2611916" y="3867377"/>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20813016" flipH="1">
            <a:off x="3025165" y="3868465"/>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904020">
            <a:off x="6398130" y="3867376"/>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rot="20813016" flipH="1">
            <a:off x="6811379" y="3868464"/>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rot="904020">
            <a:off x="4397864" y="4510298"/>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20813016" flipH="1">
            <a:off x="4811113" y="4511386"/>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rot="904020">
            <a:off x="754527" y="4510298"/>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20813016" flipH="1">
            <a:off x="1167776" y="4511386"/>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rot="904020">
            <a:off x="7969766" y="4510298"/>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rot="20813016" flipH="1">
            <a:off x="8383015" y="4511386"/>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rot="904020">
            <a:off x="2611915" y="4510299"/>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rot="20813016" flipH="1">
            <a:off x="3025164" y="4511387"/>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rot="904020">
            <a:off x="6398129" y="4510298"/>
            <a:ext cx="191722" cy="884115"/>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rot="20813016" flipH="1">
            <a:off x="6811378" y="4511386"/>
            <a:ext cx="195364" cy="870638"/>
          </a:xfrm>
          <a:prstGeom prst="rect">
            <a:avLst/>
          </a:prstGeom>
          <a:blipFill dpi="0" rotWithShape="1">
            <a:blip r:embed="rId3">
              <a:duotone>
                <a:prstClr val="black"/>
                <a:schemeClr val="accent2">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3"/>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2000" fill="hold"/>
                                        <p:tgtEl>
                                          <p:spTgt spid="15"/>
                                        </p:tgtEl>
                                        <p:attrNameLst>
                                          <p:attrName>ppt_x</p:attrName>
                                        </p:attrNameLst>
                                      </p:cBhvr>
                                      <p:tavLst>
                                        <p:tav tm="0">
                                          <p:val>
                                            <p:strVal val="0-#ppt_w/2"/>
                                          </p:val>
                                        </p:tav>
                                        <p:tav tm="100000">
                                          <p:val>
                                            <p:strVal val="#ppt_x"/>
                                          </p:val>
                                        </p:tav>
                                      </p:tavLst>
                                    </p:anim>
                                    <p:anim calcmode="lin" valueType="num">
                                      <p:cBhvr additive="base">
                                        <p:cTn id="14" dur="2000" fill="hold"/>
                                        <p:tgtEl>
                                          <p:spTgt spid="1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2000" fill="hold"/>
                                        <p:tgtEl>
                                          <p:spTgt spid="25"/>
                                        </p:tgtEl>
                                        <p:attrNameLst>
                                          <p:attrName>ppt_x</p:attrName>
                                        </p:attrNameLst>
                                      </p:cBhvr>
                                      <p:tavLst>
                                        <p:tav tm="0">
                                          <p:val>
                                            <p:strVal val="0-#ppt_w/2"/>
                                          </p:val>
                                        </p:tav>
                                        <p:tav tm="100000">
                                          <p:val>
                                            <p:strVal val="#ppt_x"/>
                                          </p:val>
                                        </p:tav>
                                      </p:tavLst>
                                    </p:anim>
                                    <p:anim calcmode="lin" valueType="num">
                                      <p:cBhvr additive="base">
                                        <p:cTn id="18" dur="2000" fill="hold"/>
                                        <p:tgtEl>
                                          <p:spTgt spid="25"/>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additive="base">
                                        <p:cTn id="21" dur="2000" fill="hold"/>
                                        <p:tgtEl>
                                          <p:spTgt spid="35"/>
                                        </p:tgtEl>
                                        <p:attrNameLst>
                                          <p:attrName>ppt_x</p:attrName>
                                        </p:attrNameLst>
                                      </p:cBhvr>
                                      <p:tavLst>
                                        <p:tav tm="0">
                                          <p:val>
                                            <p:strVal val="0-#ppt_w/2"/>
                                          </p:val>
                                        </p:tav>
                                        <p:tav tm="100000">
                                          <p:val>
                                            <p:strVal val="#ppt_x"/>
                                          </p:val>
                                        </p:tav>
                                      </p:tavLst>
                                    </p:anim>
                                    <p:anim calcmode="lin" valueType="num">
                                      <p:cBhvr additive="base">
                                        <p:cTn id="22" dur="2000" fill="hold"/>
                                        <p:tgtEl>
                                          <p:spTgt spid="35"/>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45"/>
                                        </p:tgtEl>
                                        <p:attrNameLst>
                                          <p:attrName>style.visibility</p:attrName>
                                        </p:attrNameLst>
                                      </p:cBhvr>
                                      <p:to>
                                        <p:strVal val="visible"/>
                                      </p:to>
                                    </p:set>
                                    <p:anim calcmode="lin" valueType="num">
                                      <p:cBhvr additive="base">
                                        <p:cTn id="25" dur="2000" fill="hold"/>
                                        <p:tgtEl>
                                          <p:spTgt spid="45"/>
                                        </p:tgtEl>
                                        <p:attrNameLst>
                                          <p:attrName>ppt_x</p:attrName>
                                        </p:attrNameLst>
                                      </p:cBhvr>
                                      <p:tavLst>
                                        <p:tav tm="0">
                                          <p:val>
                                            <p:strVal val="0-#ppt_w/2"/>
                                          </p:val>
                                        </p:tav>
                                        <p:tav tm="100000">
                                          <p:val>
                                            <p:strVal val="#ppt_x"/>
                                          </p:val>
                                        </p:tav>
                                      </p:tavLst>
                                    </p:anim>
                                    <p:anim calcmode="lin" valueType="num">
                                      <p:cBhvr additive="base">
                                        <p:cTn id="26" dur="2000" fill="hold"/>
                                        <p:tgtEl>
                                          <p:spTgt spid="45"/>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55"/>
                                        </p:tgtEl>
                                        <p:attrNameLst>
                                          <p:attrName>style.visibility</p:attrName>
                                        </p:attrNameLst>
                                      </p:cBhvr>
                                      <p:to>
                                        <p:strVal val="visible"/>
                                      </p:to>
                                    </p:set>
                                    <p:anim calcmode="lin" valueType="num">
                                      <p:cBhvr additive="base">
                                        <p:cTn id="29" dur="2000" fill="hold"/>
                                        <p:tgtEl>
                                          <p:spTgt spid="55"/>
                                        </p:tgtEl>
                                        <p:attrNameLst>
                                          <p:attrName>ppt_x</p:attrName>
                                        </p:attrNameLst>
                                      </p:cBhvr>
                                      <p:tavLst>
                                        <p:tav tm="0">
                                          <p:val>
                                            <p:strVal val="0-#ppt_w/2"/>
                                          </p:val>
                                        </p:tav>
                                        <p:tav tm="100000">
                                          <p:val>
                                            <p:strVal val="#ppt_x"/>
                                          </p:val>
                                        </p:tav>
                                      </p:tavLst>
                                    </p:anim>
                                    <p:anim calcmode="lin" valueType="num">
                                      <p:cBhvr additive="base">
                                        <p:cTn id="30" dur="2000" fill="hold"/>
                                        <p:tgtEl>
                                          <p:spTgt spid="55"/>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65"/>
                                        </p:tgtEl>
                                        <p:attrNameLst>
                                          <p:attrName>style.visibility</p:attrName>
                                        </p:attrNameLst>
                                      </p:cBhvr>
                                      <p:to>
                                        <p:strVal val="visible"/>
                                      </p:to>
                                    </p:set>
                                    <p:anim calcmode="lin" valueType="num">
                                      <p:cBhvr additive="base">
                                        <p:cTn id="33" dur="2000" fill="hold"/>
                                        <p:tgtEl>
                                          <p:spTgt spid="65"/>
                                        </p:tgtEl>
                                        <p:attrNameLst>
                                          <p:attrName>ppt_x</p:attrName>
                                        </p:attrNameLst>
                                      </p:cBhvr>
                                      <p:tavLst>
                                        <p:tav tm="0">
                                          <p:val>
                                            <p:strVal val="0-#ppt_w/2"/>
                                          </p:val>
                                        </p:tav>
                                        <p:tav tm="100000">
                                          <p:val>
                                            <p:strVal val="#ppt_x"/>
                                          </p:val>
                                        </p:tav>
                                      </p:tavLst>
                                    </p:anim>
                                    <p:anim calcmode="lin" valueType="num">
                                      <p:cBhvr additive="base">
                                        <p:cTn id="34" dur="2000" fill="hold"/>
                                        <p:tgtEl>
                                          <p:spTgt spid="65"/>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75"/>
                                        </p:tgtEl>
                                        <p:attrNameLst>
                                          <p:attrName>style.visibility</p:attrName>
                                        </p:attrNameLst>
                                      </p:cBhvr>
                                      <p:to>
                                        <p:strVal val="visible"/>
                                      </p:to>
                                    </p:set>
                                    <p:anim calcmode="lin" valueType="num">
                                      <p:cBhvr additive="base">
                                        <p:cTn id="37" dur="2000" fill="hold"/>
                                        <p:tgtEl>
                                          <p:spTgt spid="75"/>
                                        </p:tgtEl>
                                        <p:attrNameLst>
                                          <p:attrName>ppt_x</p:attrName>
                                        </p:attrNameLst>
                                      </p:cBhvr>
                                      <p:tavLst>
                                        <p:tav tm="0">
                                          <p:val>
                                            <p:strVal val="0-#ppt_w/2"/>
                                          </p:val>
                                        </p:tav>
                                        <p:tav tm="100000">
                                          <p:val>
                                            <p:strVal val="#ppt_x"/>
                                          </p:val>
                                        </p:tav>
                                      </p:tavLst>
                                    </p:anim>
                                    <p:anim calcmode="lin" valueType="num">
                                      <p:cBhvr additive="base">
                                        <p:cTn id="38" dur="2000" fill="hold"/>
                                        <p:tgtEl>
                                          <p:spTgt spid="75"/>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0-#ppt_w/2"/>
                                          </p:val>
                                        </p:tav>
                                        <p:tav tm="100000">
                                          <p:val>
                                            <p:strVal val="#ppt_x"/>
                                          </p:val>
                                        </p:tav>
                                      </p:tavLst>
                                    </p:anim>
                                    <p:anim calcmode="lin" valueType="num">
                                      <p:cBhvr additive="base">
                                        <p:cTn id="46" dur="20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 calcmode="lin" valueType="num">
                                      <p:cBhvr additive="base">
                                        <p:cTn id="49" dur="2000" fill="hold"/>
                                        <p:tgtEl>
                                          <p:spTgt spid="29"/>
                                        </p:tgtEl>
                                        <p:attrNameLst>
                                          <p:attrName>ppt_x</p:attrName>
                                        </p:attrNameLst>
                                      </p:cBhvr>
                                      <p:tavLst>
                                        <p:tav tm="0">
                                          <p:val>
                                            <p:strVal val="0-#ppt_w/2"/>
                                          </p:val>
                                        </p:tav>
                                        <p:tav tm="100000">
                                          <p:val>
                                            <p:strVal val="#ppt_x"/>
                                          </p:val>
                                        </p:tav>
                                      </p:tavLst>
                                    </p:anim>
                                    <p:anim calcmode="lin" valueType="num">
                                      <p:cBhvr additive="base">
                                        <p:cTn id="50" dur="2000" fill="hold"/>
                                        <p:tgtEl>
                                          <p:spTgt spid="29"/>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2000" fill="hold"/>
                                        <p:tgtEl>
                                          <p:spTgt spid="39"/>
                                        </p:tgtEl>
                                        <p:attrNameLst>
                                          <p:attrName>ppt_x</p:attrName>
                                        </p:attrNameLst>
                                      </p:cBhvr>
                                      <p:tavLst>
                                        <p:tav tm="0">
                                          <p:val>
                                            <p:strVal val="0-#ppt_w/2"/>
                                          </p:val>
                                        </p:tav>
                                        <p:tav tm="100000">
                                          <p:val>
                                            <p:strVal val="#ppt_x"/>
                                          </p:val>
                                        </p:tav>
                                      </p:tavLst>
                                    </p:anim>
                                    <p:anim calcmode="lin" valueType="num">
                                      <p:cBhvr additive="base">
                                        <p:cTn id="54" dur="2000" fill="hold"/>
                                        <p:tgtEl>
                                          <p:spTgt spid="39"/>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49"/>
                                        </p:tgtEl>
                                        <p:attrNameLst>
                                          <p:attrName>style.visibility</p:attrName>
                                        </p:attrNameLst>
                                      </p:cBhvr>
                                      <p:to>
                                        <p:strVal val="visible"/>
                                      </p:to>
                                    </p:set>
                                    <p:anim calcmode="lin" valueType="num">
                                      <p:cBhvr additive="base">
                                        <p:cTn id="57" dur="2000" fill="hold"/>
                                        <p:tgtEl>
                                          <p:spTgt spid="49"/>
                                        </p:tgtEl>
                                        <p:attrNameLst>
                                          <p:attrName>ppt_x</p:attrName>
                                        </p:attrNameLst>
                                      </p:cBhvr>
                                      <p:tavLst>
                                        <p:tav tm="0">
                                          <p:val>
                                            <p:strVal val="0-#ppt_w/2"/>
                                          </p:val>
                                        </p:tav>
                                        <p:tav tm="100000">
                                          <p:val>
                                            <p:strVal val="#ppt_x"/>
                                          </p:val>
                                        </p:tav>
                                      </p:tavLst>
                                    </p:anim>
                                    <p:anim calcmode="lin" valueType="num">
                                      <p:cBhvr additive="base">
                                        <p:cTn id="58" dur="2000" fill="hold"/>
                                        <p:tgtEl>
                                          <p:spTgt spid="49"/>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59"/>
                                        </p:tgtEl>
                                        <p:attrNameLst>
                                          <p:attrName>style.visibility</p:attrName>
                                        </p:attrNameLst>
                                      </p:cBhvr>
                                      <p:to>
                                        <p:strVal val="visible"/>
                                      </p:to>
                                    </p:set>
                                    <p:anim calcmode="lin" valueType="num">
                                      <p:cBhvr additive="base">
                                        <p:cTn id="61" dur="2000" fill="hold"/>
                                        <p:tgtEl>
                                          <p:spTgt spid="59"/>
                                        </p:tgtEl>
                                        <p:attrNameLst>
                                          <p:attrName>ppt_x</p:attrName>
                                        </p:attrNameLst>
                                      </p:cBhvr>
                                      <p:tavLst>
                                        <p:tav tm="0">
                                          <p:val>
                                            <p:strVal val="0-#ppt_w/2"/>
                                          </p:val>
                                        </p:tav>
                                        <p:tav tm="100000">
                                          <p:val>
                                            <p:strVal val="#ppt_x"/>
                                          </p:val>
                                        </p:tav>
                                      </p:tavLst>
                                    </p:anim>
                                    <p:anim calcmode="lin" valueType="num">
                                      <p:cBhvr additive="base">
                                        <p:cTn id="62" dur="2000" fill="hold"/>
                                        <p:tgtEl>
                                          <p:spTgt spid="59"/>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69"/>
                                        </p:tgtEl>
                                        <p:attrNameLst>
                                          <p:attrName>style.visibility</p:attrName>
                                        </p:attrNameLst>
                                      </p:cBhvr>
                                      <p:to>
                                        <p:strVal val="visible"/>
                                      </p:to>
                                    </p:set>
                                    <p:anim calcmode="lin" valueType="num">
                                      <p:cBhvr additive="base">
                                        <p:cTn id="65" dur="2000" fill="hold"/>
                                        <p:tgtEl>
                                          <p:spTgt spid="69"/>
                                        </p:tgtEl>
                                        <p:attrNameLst>
                                          <p:attrName>ppt_x</p:attrName>
                                        </p:attrNameLst>
                                      </p:cBhvr>
                                      <p:tavLst>
                                        <p:tav tm="0">
                                          <p:val>
                                            <p:strVal val="0-#ppt_w/2"/>
                                          </p:val>
                                        </p:tav>
                                        <p:tav tm="100000">
                                          <p:val>
                                            <p:strVal val="#ppt_x"/>
                                          </p:val>
                                        </p:tav>
                                      </p:tavLst>
                                    </p:anim>
                                    <p:anim calcmode="lin" valueType="num">
                                      <p:cBhvr additive="base">
                                        <p:cTn id="66" dur="2000" fill="hold"/>
                                        <p:tgtEl>
                                          <p:spTgt spid="69"/>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79"/>
                                        </p:tgtEl>
                                        <p:attrNameLst>
                                          <p:attrName>style.visibility</p:attrName>
                                        </p:attrNameLst>
                                      </p:cBhvr>
                                      <p:to>
                                        <p:strVal val="visible"/>
                                      </p:to>
                                    </p:set>
                                    <p:anim calcmode="lin" valueType="num">
                                      <p:cBhvr additive="base">
                                        <p:cTn id="69" dur="2000" fill="hold"/>
                                        <p:tgtEl>
                                          <p:spTgt spid="79"/>
                                        </p:tgtEl>
                                        <p:attrNameLst>
                                          <p:attrName>ppt_x</p:attrName>
                                        </p:attrNameLst>
                                      </p:cBhvr>
                                      <p:tavLst>
                                        <p:tav tm="0">
                                          <p:val>
                                            <p:strVal val="0-#ppt_w/2"/>
                                          </p:val>
                                        </p:tav>
                                        <p:tav tm="100000">
                                          <p:val>
                                            <p:strVal val="#ppt_x"/>
                                          </p:val>
                                        </p:tav>
                                      </p:tavLst>
                                    </p:anim>
                                    <p:anim calcmode="lin" valueType="num">
                                      <p:cBhvr additive="base">
                                        <p:cTn id="70" dur="2000" fill="hold"/>
                                        <p:tgtEl>
                                          <p:spTgt spid="79"/>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3"/>
                                        </p:tgtEl>
                                        <p:attrNameLst>
                                          <p:attrName>style.visibility</p:attrName>
                                        </p:attrNameLst>
                                      </p:cBhvr>
                                      <p:to>
                                        <p:strVal val="visible"/>
                                      </p:to>
                                    </p:set>
                                    <p:anim calcmode="lin" valueType="num">
                                      <p:cBhvr additive="base">
                                        <p:cTn id="73" dur="2000" fill="hold"/>
                                        <p:tgtEl>
                                          <p:spTgt spid="3"/>
                                        </p:tgtEl>
                                        <p:attrNameLst>
                                          <p:attrName>ppt_x</p:attrName>
                                        </p:attrNameLst>
                                      </p:cBhvr>
                                      <p:tavLst>
                                        <p:tav tm="0">
                                          <p:val>
                                            <p:strVal val="0-#ppt_w/2"/>
                                          </p:val>
                                        </p:tav>
                                        <p:tav tm="100000">
                                          <p:val>
                                            <p:strVal val="#ppt_x"/>
                                          </p:val>
                                        </p:tav>
                                      </p:tavLst>
                                    </p:anim>
                                    <p:anim calcmode="lin" valueType="num">
                                      <p:cBhvr additive="base">
                                        <p:cTn id="74" dur="2000" fill="hold"/>
                                        <p:tgtEl>
                                          <p:spTgt spid="3"/>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0-#ppt_w/2"/>
                                          </p:val>
                                        </p:tav>
                                        <p:tav tm="100000">
                                          <p:val>
                                            <p:strVal val="#ppt_x"/>
                                          </p:val>
                                        </p:tav>
                                      </p:tavLst>
                                    </p:anim>
                                    <p:anim calcmode="lin" valueType="num">
                                      <p:cBhvr additive="base">
                                        <p:cTn id="78" dur="2000" fill="hold"/>
                                        <p:tgtEl>
                                          <p:spTgt spid="13"/>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0-#ppt_w/2"/>
                                          </p:val>
                                        </p:tav>
                                        <p:tav tm="100000">
                                          <p:val>
                                            <p:strVal val="#ppt_x"/>
                                          </p:val>
                                        </p:tav>
                                      </p:tavLst>
                                    </p:anim>
                                    <p:anim calcmode="lin" valueType="num">
                                      <p:cBhvr additive="base">
                                        <p:cTn id="82" dur="2000" fill="hold"/>
                                        <p:tgtEl>
                                          <p:spTgt spid="23"/>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33"/>
                                        </p:tgtEl>
                                        <p:attrNameLst>
                                          <p:attrName>style.visibility</p:attrName>
                                        </p:attrNameLst>
                                      </p:cBhvr>
                                      <p:to>
                                        <p:strVal val="visible"/>
                                      </p:to>
                                    </p:set>
                                    <p:anim calcmode="lin" valueType="num">
                                      <p:cBhvr additive="base">
                                        <p:cTn id="85" dur="2000" fill="hold"/>
                                        <p:tgtEl>
                                          <p:spTgt spid="33"/>
                                        </p:tgtEl>
                                        <p:attrNameLst>
                                          <p:attrName>ppt_x</p:attrName>
                                        </p:attrNameLst>
                                      </p:cBhvr>
                                      <p:tavLst>
                                        <p:tav tm="0">
                                          <p:val>
                                            <p:strVal val="0-#ppt_w/2"/>
                                          </p:val>
                                        </p:tav>
                                        <p:tav tm="100000">
                                          <p:val>
                                            <p:strVal val="#ppt_x"/>
                                          </p:val>
                                        </p:tav>
                                      </p:tavLst>
                                    </p:anim>
                                    <p:anim calcmode="lin" valueType="num">
                                      <p:cBhvr additive="base">
                                        <p:cTn id="86" dur="2000" fill="hold"/>
                                        <p:tgtEl>
                                          <p:spTgt spid="33"/>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43"/>
                                        </p:tgtEl>
                                        <p:attrNameLst>
                                          <p:attrName>style.visibility</p:attrName>
                                        </p:attrNameLst>
                                      </p:cBhvr>
                                      <p:to>
                                        <p:strVal val="visible"/>
                                      </p:to>
                                    </p:set>
                                    <p:anim calcmode="lin" valueType="num">
                                      <p:cBhvr additive="base">
                                        <p:cTn id="89" dur="2000" fill="hold"/>
                                        <p:tgtEl>
                                          <p:spTgt spid="43"/>
                                        </p:tgtEl>
                                        <p:attrNameLst>
                                          <p:attrName>ppt_x</p:attrName>
                                        </p:attrNameLst>
                                      </p:cBhvr>
                                      <p:tavLst>
                                        <p:tav tm="0">
                                          <p:val>
                                            <p:strVal val="0-#ppt_w/2"/>
                                          </p:val>
                                        </p:tav>
                                        <p:tav tm="100000">
                                          <p:val>
                                            <p:strVal val="#ppt_x"/>
                                          </p:val>
                                        </p:tav>
                                      </p:tavLst>
                                    </p:anim>
                                    <p:anim calcmode="lin" valueType="num">
                                      <p:cBhvr additive="base">
                                        <p:cTn id="90" dur="2000" fill="hold"/>
                                        <p:tgtEl>
                                          <p:spTgt spid="43"/>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53"/>
                                        </p:tgtEl>
                                        <p:attrNameLst>
                                          <p:attrName>style.visibility</p:attrName>
                                        </p:attrNameLst>
                                      </p:cBhvr>
                                      <p:to>
                                        <p:strVal val="visible"/>
                                      </p:to>
                                    </p:set>
                                    <p:anim calcmode="lin" valueType="num">
                                      <p:cBhvr additive="base">
                                        <p:cTn id="93" dur="2000" fill="hold"/>
                                        <p:tgtEl>
                                          <p:spTgt spid="53"/>
                                        </p:tgtEl>
                                        <p:attrNameLst>
                                          <p:attrName>ppt_x</p:attrName>
                                        </p:attrNameLst>
                                      </p:cBhvr>
                                      <p:tavLst>
                                        <p:tav tm="0">
                                          <p:val>
                                            <p:strVal val="0-#ppt_w/2"/>
                                          </p:val>
                                        </p:tav>
                                        <p:tav tm="100000">
                                          <p:val>
                                            <p:strVal val="#ppt_x"/>
                                          </p:val>
                                        </p:tav>
                                      </p:tavLst>
                                    </p:anim>
                                    <p:anim calcmode="lin" valueType="num">
                                      <p:cBhvr additive="base">
                                        <p:cTn id="94" dur="2000" fill="hold"/>
                                        <p:tgtEl>
                                          <p:spTgt spid="53"/>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63"/>
                                        </p:tgtEl>
                                        <p:attrNameLst>
                                          <p:attrName>style.visibility</p:attrName>
                                        </p:attrNameLst>
                                      </p:cBhvr>
                                      <p:to>
                                        <p:strVal val="visible"/>
                                      </p:to>
                                    </p:set>
                                    <p:anim calcmode="lin" valueType="num">
                                      <p:cBhvr additive="base">
                                        <p:cTn id="97" dur="2000" fill="hold"/>
                                        <p:tgtEl>
                                          <p:spTgt spid="63"/>
                                        </p:tgtEl>
                                        <p:attrNameLst>
                                          <p:attrName>ppt_x</p:attrName>
                                        </p:attrNameLst>
                                      </p:cBhvr>
                                      <p:tavLst>
                                        <p:tav tm="0">
                                          <p:val>
                                            <p:strVal val="0-#ppt_w/2"/>
                                          </p:val>
                                        </p:tav>
                                        <p:tav tm="100000">
                                          <p:val>
                                            <p:strVal val="#ppt_x"/>
                                          </p:val>
                                        </p:tav>
                                      </p:tavLst>
                                    </p:anim>
                                    <p:anim calcmode="lin" valueType="num">
                                      <p:cBhvr additive="base">
                                        <p:cTn id="98" dur="2000" fill="hold"/>
                                        <p:tgtEl>
                                          <p:spTgt spid="63"/>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73"/>
                                        </p:tgtEl>
                                        <p:attrNameLst>
                                          <p:attrName>style.visibility</p:attrName>
                                        </p:attrNameLst>
                                      </p:cBhvr>
                                      <p:to>
                                        <p:strVal val="visible"/>
                                      </p:to>
                                    </p:set>
                                    <p:anim calcmode="lin" valueType="num">
                                      <p:cBhvr additive="base">
                                        <p:cTn id="101" dur="2000" fill="hold"/>
                                        <p:tgtEl>
                                          <p:spTgt spid="73"/>
                                        </p:tgtEl>
                                        <p:attrNameLst>
                                          <p:attrName>ppt_x</p:attrName>
                                        </p:attrNameLst>
                                      </p:cBhvr>
                                      <p:tavLst>
                                        <p:tav tm="0">
                                          <p:val>
                                            <p:strVal val="0-#ppt_w/2"/>
                                          </p:val>
                                        </p:tav>
                                        <p:tav tm="100000">
                                          <p:val>
                                            <p:strVal val="#ppt_x"/>
                                          </p:val>
                                        </p:tav>
                                      </p:tavLst>
                                    </p:anim>
                                    <p:anim calcmode="lin" valueType="num">
                                      <p:cBhvr additive="base">
                                        <p:cTn id="102" dur="2000" fill="hold"/>
                                        <p:tgtEl>
                                          <p:spTgt spid="73"/>
                                        </p:tgtEl>
                                        <p:attrNameLst>
                                          <p:attrName>ppt_y</p:attrName>
                                        </p:attrNameLst>
                                      </p:cBhvr>
                                      <p:tavLst>
                                        <p:tav tm="0">
                                          <p:val>
                                            <p:strVal val="1+#ppt_h/2"/>
                                          </p:val>
                                        </p:tav>
                                        <p:tav tm="100000">
                                          <p:val>
                                            <p:strVal val="#ppt_y"/>
                                          </p:val>
                                        </p:tav>
                                      </p:tavLst>
                                    </p:anim>
                                  </p:childTnLst>
                                </p:cTn>
                              </p:par>
                              <p:par>
                                <p:cTn id="103" presetID="2" presetClass="entr" presetSubtype="12" fill="hold" grpId="0" nodeType="withEffect">
                                  <p:stCondLst>
                                    <p:cond delay="0"/>
                                  </p:stCondLst>
                                  <p:childTnLst>
                                    <p:set>
                                      <p:cBhvr>
                                        <p:cTn id="104" dur="1" fill="hold">
                                          <p:stCondLst>
                                            <p:cond delay="0"/>
                                          </p:stCondLst>
                                        </p:cTn>
                                        <p:tgtEl>
                                          <p:spTgt spid="11"/>
                                        </p:tgtEl>
                                        <p:attrNameLst>
                                          <p:attrName>style.visibility</p:attrName>
                                        </p:attrNameLst>
                                      </p:cBhvr>
                                      <p:to>
                                        <p:strVal val="visible"/>
                                      </p:to>
                                    </p:set>
                                    <p:anim calcmode="lin" valueType="num">
                                      <p:cBhvr additive="base">
                                        <p:cTn id="105" dur="2000" fill="hold"/>
                                        <p:tgtEl>
                                          <p:spTgt spid="11"/>
                                        </p:tgtEl>
                                        <p:attrNameLst>
                                          <p:attrName>ppt_x</p:attrName>
                                        </p:attrNameLst>
                                      </p:cBhvr>
                                      <p:tavLst>
                                        <p:tav tm="0">
                                          <p:val>
                                            <p:strVal val="0-#ppt_w/2"/>
                                          </p:val>
                                        </p:tav>
                                        <p:tav tm="100000">
                                          <p:val>
                                            <p:strVal val="#ppt_x"/>
                                          </p:val>
                                        </p:tav>
                                      </p:tavLst>
                                    </p:anim>
                                    <p:anim calcmode="lin" valueType="num">
                                      <p:cBhvr additive="base">
                                        <p:cTn id="106" dur="2000" fill="hold"/>
                                        <p:tgtEl>
                                          <p:spTgt spid="11"/>
                                        </p:tgtEl>
                                        <p:attrNameLst>
                                          <p:attrName>ppt_y</p:attrName>
                                        </p:attrNameLst>
                                      </p:cBhvr>
                                      <p:tavLst>
                                        <p:tav tm="0">
                                          <p:val>
                                            <p:strVal val="1+#ppt_h/2"/>
                                          </p:val>
                                        </p:tav>
                                        <p:tav tm="100000">
                                          <p:val>
                                            <p:strVal val="#ppt_y"/>
                                          </p:val>
                                        </p:tav>
                                      </p:tavLst>
                                    </p:anim>
                                  </p:childTnLst>
                                </p:cTn>
                              </p:par>
                              <p:par>
                                <p:cTn id="107" presetID="2" presetClass="entr" presetSubtype="12" fill="hold" grpId="0" nodeType="withEffect">
                                  <p:stCondLst>
                                    <p:cond delay="0"/>
                                  </p:stCondLst>
                                  <p:childTnLst>
                                    <p:set>
                                      <p:cBhvr>
                                        <p:cTn id="108" dur="1" fill="hold">
                                          <p:stCondLst>
                                            <p:cond delay="0"/>
                                          </p:stCondLst>
                                        </p:cTn>
                                        <p:tgtEl>
                                          <p:spTgt spid="21"/>
                                        </p:tgtEl>
                                        <p:attrNameLst>
                                          <p:attrName>style.visibility</p:attrName>
                                        </p:attrNameLst>
                                      </p:cBhvr>
                                      <p:to>
                                        <p:strVal val="visible"/>
                                      </p:to>
                                    </p:set>
                                    <p:anim calcmode="lin" valueType="num">
                                      <p:cBhvr additive="base">
                                        <p:cTn id="109" dur="2000" fill="hold"/>
                                        <p:tgtEl>
                                          <p:spTgt spid="21"/>
                                        </p:tgtEl>
                                        <p:attrNameLst>
                                          <p:attrName>ppt_x</p:attrName>
                                        </p:attrNameLst>
                                      </p:cBhvr>
                                      <p:tavLst>
                                        <p:tav tm="0">
                                          <p:val>
                                            <p:strVal val="0-#ppt_w/2"/>
                                          </p:val>
                                        </p:tav>
                                        <p:tav tm="100000">
                                          <p:val>
                                            <p:strVal val="#ppt_x"/>
                                          </p:val>
                                        </p:tav>
                                      </p:tavLst>
                                    </p:anim>
                                    <p:anim calcmode="lin" valueType="num">
                                      <p:cBhvr additive="base">
                                        <p:cTn id="110" dur="2000" fill="hold"/>
                                        <p:tgtEl>
                                          <p:spTgt spid="21"/>
                                        </p:tgtEl>
                                        <p:attrNameLst>
                                          <p:attrName>ppt_y</p:attrName>
                                        </p:attrNameLst>
                                      </p:cBhvr>
                                      <p:tavLst>
                                        <p:tav tm="0">
                                          <p:val>
                                            <p:strVal val="1+#ppt_h/2"/>
                                          </p:val>
                                        </p:tav>
                                        <p:tav tm="100000">
                                          <p:val>
                                            <p:strVal val="#ppt_y"/>
                                          </p:val>
                                        </p:tav>
                                      </p:tavLst>
                                    </p:anim>
                                  </p:childTnLst>
                                </p:cTn>
                              </p:par>
                              <p:par>
                                <p:cTn id="111" presetID="2" presetClass="entr" presetSubtype="12" fill="hold" grpId="0" nodeType="withEffect">
                                  <p:stCondLst>
                                    <p:cond delay="0"/>
                                  </p:stCondLst>
                                  <p:childTnLst>
                                    <p:set>
                                      <p:cBhvr>
                                        <p:cTn id="112" dur="1" fill="hold">
                                          <p:stCondLst>
                                            <p:cond delay="0"/>
                                          </p:stCondLst>
                                        </p:cTn>
                                        <p:tgtEl>
                                          <p:spTgt spid="31"/>
                                        </p:tgtEl>
                                        <p:attrNameLst>
                                          <p:attrName>style.visibility</p:attrName>
                                        </p:attrNameLst>
                                      </p:cBhvr>
                                      <p:to>
                                        <p:strVal val="visible"/>
                                      </p:to>
                                    </p:set>
                                    <p:anim calcmode="lin" valueType="num">
                                      <p:cBhvr additive="base">
                                        <p:cTn id="113" dur="2000" fill="hold"/>
                                        <p:tgtEl>
                                          <p:spTgt spid="31"/>
                                        </p:tgtEl>
                                        <p:attrNameLst>
                                          <p:attrName>ppt_x</p:attrName>
                                        </p:attrNameLst>
                                      </p:cBhvr>
                                      <p:tavLst>
                                        <p:tav tm="0">
                                          <p:val>
                                            <p:strVal val="0-#ppt_w/2"/>
                                          </p:val>
                                        </p:tav>
                                        <p:tav tm="100000">
                                          <p:val>
                                            <p:strVal val="#ppt_x"/>
                                          </p:val>
                                        </p:tav>
                                      </p:tavLst>
                                    </p:anim>
                                    <p:anim calcmode="lin" valueType="num">
                                      <p:cBhvr additive="base">
                                        <p:cTn id="114" dur="2000" fill="hold"/>
                                        <p:tgtEl>
                                          <p:spTgt spid="31"/>
                                        </p:tgtEl>
                                        <p:attrNameLst>
                                          <p:attrName>ppt_y</p:attrName>
                                        </p:attrNameLst>
                                      </p:cBhvr>
                                      <p:tavLst>
                                        <p:tav tm="0">
                                          <p:val>
                                            <p:strVal val="1+#ppt_h/2"/>
                                          </p:val>
                                        </p:tav>
                                        <p:tav tm="100000">
                                          <p:val>
                                            <p:strVal val="#ppt_y"/>
                                          </p:val>
                                        </p:tav>
                                      </p:tavLst>
                                    </p:anim>
                                  </p:childTnLst>
                                </p:cTn>
                              </p:par>
                              <p:par>
                                <p:cTn id="115" presetID="2" presetClass="entr" presetSubtype="12" fill="hold" grpId="0" nodeType="withEffect">
                                  <p:stCondLst>
                                    <p:cond delay="0"/>
                                  </p:stCondLst>
                                  <p:childTnLst>
                                    <p:set>
                                      <p:cBhvr>
                                        <p:cTn id="116" dur="1" fill="hold">
                                          <p:stCondLst>
                                            <p:cond delay="0"/>
                                          </p:stCondLst>
                                        </p:cTn>
                                        <p:tgtEl>
                                          <p:spTgt spid="41"/>
                                        </p:tgtEl>
                                        <p:attrNameLst>
                                          <p:attrName>style.visibility</p:attrName>
                                        </p:attrNameLst>
                                      </p:cBhvr>
                                      <p:to>
                                        <p:strVal val="visible"/>
                                      </p:to>
                                    </p:set>
                                    <p:anim calcmode="lin" valueType="num">
                                      <p:cBhvr additive="base">
                                        <p:cTn id="117" dur="2000" fill="hold"/>
                                        <p:tgtEl>
                                          <p:spTgt spid="41"/>
                                        </p:tgtEl>
                                        <p:attrNameLst>
                                          <p:attrName>ppt_x</p:attrName>
                                        </p:attrNameLst>
                                      </p:cBhvr>
                                      <p:tavLst>
                                        <p:tav tm="0">
                                          <p:val>
                                            <p:strVal val="0-#ppt_w/2"/>
                                          </p:val>
                                        </p:tav>
                                        <p:tav tm="100000">
                                          <p:val>
                                            <p:strVal val="#ppt_x"/>
                                          </p:val>
                                        </p:tav>
                                      </p:tavLst>
                                    </p:anim>
                                    <p:anim calcmode="lin" valueType="num">
                                      <p:cBhvr additive="base">
                                        <p:cTn id="118" dur="2000" fill="hold"/>
                                        <p:tgtEl>
                                          <p:spTgt spid="41"/>
                                        </p:tgtEl>
                                        <p:attrNameLst>
                                          <p:attrName>ppt_y</p:attrName>
                                        </p:attrNameLst>
                                      </p:cBhvr>
                                      <p:tavLst>
                                        <p:tav tm="0">
                                          <p:val>
                                            <p:strVal val="1+#ppt_h/2"/>
                                          </p:val>
                                        </p:tav>
                                        <p:tav tm="100000">
                                          <p:val>
                                            <p:strVal val="#ppt_y"/>
                                          </p:val>
                                        </p:tav>
                                      </p:tavLst>
                                    </p:anim>
                                  </p:childTnLst>
                                </p:cTn>
                              </p:par>
                              <p:par>
                                <p:cTn id="119" presetID="2" presetClass="entr" presetSubtype="12" fill="hold" grpId="0" nodeType="withEffect">
                                  <p:stCondLst>
                                    <p:cond delay="0"/>
                                  </p:stCondLst>
                                  <p:childTnLst>
                                    <p:set>
                                      <p:cBhvr>
                                        <p:cTn id="120" dur="1" fill="hold">
                                          <p:stCondLst>
                                            <p:cond delay="0"/>
                                          </p:stCondLst>
                                        </p:cTn>
                                        <p:tgtEl>
                                          <p:spTgt spid="51"/>
                                        </p:tgtEl>
                                        <p:attrNameLst>
                                          <p:attrName>style.visibility</p:attrName>
                                        </p:attrNameLst>
                                      </p:cBhvr>
                                      <p:to>
                                        <p:strVal val="visible"/>
                                      </p:to>
                                    </p:set>
                                    <p:anim calcmode="lin" valueType="num">
                                      <p:cBhvr additive="base">
                                        <p:cTn id="121" dur="2000" fill="hold"/>
                                        <p:tgtEl>
                                          <p:spTgt spid="51"/>
                                        </p:tgtEl>
                                        <p:attrNameLst>
                                          <p:attrName>ppt_x</p:attrName>
                                        </p:attrNameLst>
                                      </p:cBhvr>
                                      <p:tavLst>
                                        <p:tav tm="0">
                                          <p:val>
                                            <p:strVal val="0-#ppt_w/2"/>
                                          </p:val>
                                        </p:tav>
                                        <p:tav tm="100000">
                                          <p:val>
                                            <p:strVal val="#ppt_x"/>
                                          </p:val>
                                        </p:tav>
                                      </p:tavLst>
                                    </p:anim>
                                    <p:anim calcmode="lin" valueType="num">
                                      <p:cBhvr additive="base">
                                        <p:cTn id="122" dur="2000" fill="hold"/>
                                        <p:tgtEl>
                                          <p:spTgt spid="51"/>
                                        </p:tgtEl>
                                        <p:attrNameLst>
                                          <p:attrName>ppt_y</p:attrName>
                                        </p:attrNameLst>
                                      </p:cBhvr>
                                      <p:tavLst>
                                        <p:tav tm="0">
                                          <p:val>
                                            <p:strVal val="1+#ppt_h/2"/>
                                          </p:val>
                                        </p:tav>
                                        <p:tav tm="100000">
                                          <p:val>
                                            <p:strVal val="#ppt_y"/>
                                          </p:val>
                                        </p:tav>
                                      </p:tavLst>
                                    </p:anim>
                                  </p:childTnLst>
                                </p:cTn>
                              </p:par>
                              <p:par>
                                <p:cTn id="123" presetID="2" presetClass="entr" presetSubtype="12" fill="hold" grpId="0" nodeType="withEffect">
                                  <p:stCondLst>
                                    <p:cond delay="0"/>
                                  </p:stCondLst>
                                  <p:childTnLst>
                                    <p:set>
                                      <p:cBhvr>
                                        <p:cTn id="124" dur="1" fill="hold">
                                          <p:stCondLst>
                                            <p:cond delay="0"/>
                                          </p:stCondLst>
                                        </p:cTn>
                                        <p:tgtEl>
                                          <p:spTgt spid="61"/>
                                        </p:tgtEl>
                                        <p:attrNameLst>
                                          <p:attrName>style.visibility</p:attrName>
                                        </p:attrNameLst>
                                      </p:cBhvr>
                                      <p:to>
                                        <p:strVal val="visible"/>
                                      </p:to>
                                    </p:set>
                                    <p:anim calcmode="lin" valueType="num">
                                      <p:cBhvr additive="base">
                                        <p:cTn id="125" dur="2000" fill="hold"/>
                                        <p:tgtEl>
                                          <p:spTgt spid="61"/>
                                        </p:tgtEl>
                                        <p:attrNameLst>
                                          <p:attrName>ppt_x</p:attrName>
                                        </p:attrNameLst>
                                      </p:cBhvr>
                                      <p:tavLst>
                                        <p:tav tm="0">
                                          <p:val>
                                            <p:strVal val="0-#ppt_w/2"/>
                                          </p:val>
                                        </p:tav>
                                        <p:tav tm="100000">
                                          <p:val>
                                            <p:strVal val="#ppt_x"/>
                                          </p:val>
                                        </p:tav>
                                      </p:tavLst>
                                    </p:anim>
                                    <p:anim calcmode="lin" valueType="num">
                                      <p:cBhvr additive="base">
                                        <p:cTn id="126" dur="2000" fill="hold"/>
                                        <p:tgtEl>
                                          <p:spTgt spid="61"/>
                                        </p:tgtEl>
                                        <p:attrNameLst>
                                          <p:attrName>ppt_y</p:attrName>
                                        </p:attrNameLst>
                                      </p:cBhvr>
                                      <p:tavLst>
                                        <p:tav tm="0">
                                          <p:val>
                                            <p:strVal val="1+#ppt_h/2"/>
                                          </p:val>
                                        </p:tav>
                                        <p:tav tm="100000">
                                          <p:val>
                                            <p:strVal val="#ppt_y"/>
                                          </p:val>
                                        </p:tav>
                                      </p:tavLst>
                                    </p:anim>
                                  </p:childTnLst>
                                </p:cTn>
                              </p:par>
                              <p:par>
                                <p:cTn id="127" presetID="2" presetClass="entr" presetSubtype="12" fill="hold" grpId="0" nodeType="withEffect">
                                  <p:stCondLst>
                                    <p:cond delay="0"/>
                                  </p:stCondLst>
                                  <p:childTnLst>
                                    <p:set>
                                      <p:cBhvr>
                                        <p:cTn id="128" dur="1" fill="hold">
                                          <p:stCondLst>
                                            <p:cond delay="0"/>
                                          </p:stCondLst>
                                        </p:cTn>
                                        <p:tgtEl>
                                          <p:spTgt spid="71"/>
                                        </p:tgtEl>
                                        <p:attrNameLst>
                                          <p:attrName>style.visibility</p:attrName>
                                        </p:attrNameLst>
                                      </p:cBhvr>
                                      <p:to>
                                        <p:strVal val="visible"/>
                                      </p:to>
                                    </p:set>
                                    <p:anim calcmode="lin" valueType="num">
                                      <p:cBhvr additive="base">
                                        <p:cTn id="129" dur="2000" fill="hold"/>
                                        <p:tgtEl>
                                          <p:spTgt spid="71"/>
                                        </p:tgtEl>
                                        <p:attrNameLst>
                                          <p:attrName>ppt_x</p:attrName>
                                        </p:attrNameLst>
                                      </p:cBhvr>
                                      <p:tavLst>
                                        <p:tav tm="0">
                                          <p:val>
                                            <p:strVal val="0-#ppt_w/2"/>
                                          </p:val>
                                        </p:tav>
                                        <p:tav tm="100000">
                                          <p:val>
                                            <p:strVal val="#ppt_x"/>
                                          </p:val>
                                        </p:tav>
                                      </p:tavLst>
                                    </p:anim>
                                    <p:anim calcmode="lin" valueType="num">
                                      <p:cBhvr additive="base">
                                        <p:cTn id="130" dur="2000" fill="hold"/>
                                        <p:tgtEl>
                                          <p:spTgt spid="71"/>
                                        </p:tgtEl>
                                        <p:attrNameLst>
                                          <p:attrName>ppt_y</p:attrName>
                                        </p:attrNameLst>
                                      </p:cBhvr>
                                      <p:tavLst>
                                        <p:tav tm="0">
                                          <p:val>
                                            <p:strVal val="1+#ppt_h/2"/>
                                          </p:val>
                                        </p:tav>
                                        <p:tav tm="100000">
                                          <p:val>
                                            <p:strVal val="#ppt_y"/>
                                          </p:val>
                                        </p:tav>
                                      </p:tavLst>
                                    </p:anim>
                                  </p:childTnLst>
                                </p:cTn>
                              </p:par>
                              <p:par>
                                <p:cTn id="131" presetID="2" presetClass="entr" presetSubtype="12" fill="hold" grpId="0" nodeType="withEffect">
                                  <p:stCondLst>
                                    <p:cond delay="0"/>
                                  </p:stCondLst>
                                  <p:childTnLst>
                                    <p:set>
                                      <p:cBhvr>
                                        <p:cTn id="132" dur="1" fill="hold">
                                          <p:stCondLst>
                                            <p:cond delay="0"/>
                                          </p:stCondLst>
                                        </p:cTn>
                                        <p:tgtEl>
                                          <p:spTgt spid="81"/>
                                        </p:tgtEl>
                                        <p:attrNameLst>
                                          <p:attrName>style.visibility</p:attrName>
                                        </p:attrNameLst>
                                      </p:cBhvr>
                                      <p:to>
                                        <p:strVal val="visible"/>
                                      </p:to>
                                    </p:set>
                                    <p:anim calcmode="lin" valueType="num">
                                      <p:cBhvr additive="base">
                                        <p:cTn id="133" dur="2000" fill="hold"/>
                                        <p:tgtEl>
                                          <p:spTgt spid="81"/>
                                        </p:tgtEl>
                                        <p:attrNameLst>
                                          <p:attrName>ppt_x</p:attrName>
                                        </p:attrNameLst>
                                      </p:cBhvr>
                                      <p:tavLst>
                                        <p:tav tm="0">
                                          <p:val>
                                            <p:strVal val="0-#ppt_w/2"/>
                                          </p:val>
                                        </p:tav>
                                        <p:tav tm="100000">
                                          <p:val>
                                            <p:strVal val="#ppt_x"/>
                                          </p:val>
                                        </p:tav>
                                      </p:tavLst>
                                    </p:anim>
                                    <p:anim calcmode="lin" valueType="num">
                                      <p:cBhvr additive="base">
                                        <p:cTn id="134" dur="2000" fill="hold"/>
                                        <p:tgtEl>
                                          <p:spTgt spid="81"/>
                                        </p:tgtEl>
                                        <p:attrNameLst>
                                          <p:attrName>ppt_y</p:attrName>
                                        </p:attrNameLst>
                                      </p:cBhvr>
                                      <p:tavLst>
                                        <p:tav tm="0">
                                          <p:val>
                                            <p:strVal val="1+#ppt_h/2"/>
                                          </p:val>
                                        </p:tav>
                                        <p:tav tm="100000">
                                          <p:val>
                                            <p:strVal val="#ppt_y"/>
                                          </p:val>
                                        </p:tav>
                                      </p:tavLst>
                                    </p:anim>
                                  </p:childTnLst>
                                </p:cTn>
                              </p:par>
                              <p:par>
                                <p:cTn id="135" presetID="2" presetClass="entr" presetSubtype="12" fill="hold" grpId="0" nodeType="withEffect">
                                  <p:stCondLst>
                                    <p:cond delay="0"/>
                                  </p:stCondLst>
                                  <p:childTnLst>
                                    <p:set>
                                      <p:cBhvr>
                                        <p:cTn id="136" dur="1" fill="hold">
                                          <p:stCondLst>
                                            <p:cond delay="0"/>
                                          </p:stCondLst>
                                        </p:cTn>
                                        <p:tgtEl>
                                          <p:spTgt spid="7"/>
                                        </p:tgtEl>
                                        <p:attrNameLst>
                                          <p:attrName>style.visibility</p:attrName>
                                        </p:attrNameLst>
                                      </p:cBhvr>
                                      <p:to>
                                        <p:strVal val="visible"/>
                                      </p:to>
                                    </p:set>
                                    <p:anim calcmode="lin" valueType="num">
                                      <p:cBhvr additive="base">
                                        <p:cTn id="137" dur="2000" fill="hold"/>
                                        <p:tgtEl>
                                          <p:spTgt spid="7"/>
                                        </p:tgtEl>
                                        <p:attrNameLst>
                                          <p:attrName>ppt_x</p:attrName>
                                        </p:attrNameLst>
                                      </p:cBhvr>
                                      <p:tavLst>
                                        <p:tav tm="0">
                                          <p:val>
                                            <p:strVal val="0-#ppt_w/2"/>
                                          </p:val>
                                        </p:tav>
                                        <p:tav tm="100000">
                                          <p:val>
                                            <p:strVal val="#ppt_x"/>
                                          </p:val>
                                        </p:tav>
                                      </p:tavLst>
                                    </p:anim>
                                    <p:anim calcmode="lin" valueType="num">
                                      <p:cBhvr additive="base">
                                        <p:cTn id="138" dur="2000" fill="hold"/>
                                        <p:tgtEl>
                                          <p:spTgt spid="7"/>
                                        </p:tgtEl>
                                        <p:attrNameLst>
                                          <p:attrName>ppt_y</p:attrName>
                                        </p:attrNameLst>
                                      </p:cBhvr>
                                      <p:tavLst>
                                        <p:tav tm="0">
                                          <p:val>
                                            <p:strVal val="1+#ppt_h/2"/>
                                          </p:val>
                                        </p:tav>
                                        <p:tav tm="100000">
                                          <p:val>
                                            <p:strVal val="#ppt_y"/>
                                          </p:val>
                                        </p:tav>
                                      </p:tavLst>
                                    </p:anim>
                                  </p:childTnLst>
                                </p:cTn>
                              </p:par>
                              <p:par>
                                <p:cTn id="139" presetID="2" presetClass="entr" presetSubtype="12" fill="hold" grpId="0" nodeType="withEffect">
                                  <p:stCondLst>
                                    <p:cond delay="0"/>
                                  </p:stCondLst>
                                  <p:childTnLst>
                                    <p:set>
                                      <p:cBhvr>
                                        <p:cTn id="140" dur="1" fill="hold">
                                          <p:stCondLst>
                                            <p:cond delay="0"/>
                                          </p:stCondLst>
                                        </p:cTn>
                                        <p:tgtEl>
                                          <p:spTgt spid="17"/>
                                        </p:tgtEl>
                                        <p:attrNameLst>
                                          <p:attrName>style.visibility</p:attrName>
                                        </p:attrNameLst>
                                      </p:cBhvr>
                                      <p:to>
                                        <p:strVal val="visible"/>
                                      </p:to>
                                    </p:set>
                                    <p:anim calcmode="lin" valueType="num">
                                      <p:cBhvr additive="base">
                                        <p:cTn id="141" dur="2000" fill="hold"/>
                                        <p:tgtEl>
                                          <p:spTgt spid="17"/>
                                        </p:tgtEl>
                                        <p:attrNameLst>
                                          <p:attrName>ppt_x</p:attrName>
                                        </p:attrNameLst>
                                      </p:cBhvr>
                                      <p:tavLst>
                                        <p:tav tm="0">
                                          <p:val>
                                            <p:strVal val="0-#ppt_w/2"/>
                                          </p:val>
                                        </p:tav>
                                        <p:tav tm="100000">
                                          <p:val>
                                            <p:strVal val="#ppt_x"/>
                                          </p:val>
                                        </p:tav>
                                      </p:tavLst>
                                    </p:anim>
                                    <p:anim calcmode="lin" valueType="num">
                                      <p:cBhvr additive="base">
                                        <p:cTn id="142" dur="2000" fill="hold"/>
                                        <p:tgtEl>
                                          <p:spTgt spid="17"/>
                                        </p:tgtEl>
                                        <p:attrNameLst>
                                          <p:attrName>ppt_y</p:attrName>
                                        </p:attrNameLst>
                                      </p:cBhvr>
                                      <p:tavLst>
                                        <p:tav tm="0">
                                          <p:val>
                                            <p:strVal val="1+#ppt_h/2"/>
                                          </p:val>
                                        </p:tav>
                                        <p:tav tm="100000">
                                          <p:val>
                                            <p:strVal val="#ppt_y"/>
                                          </p:val>
                                        </p:tav>
                                      </p:tavLst>
                                    </p:anim>
                                  </p:childTnLst>
                                </p:cTn>
                              </p:par>
                              <p:par>
                                <p:cTn id="143" presetID="2" presetClass="entr" presetSubtype="12" fill="hold" grpId="0" nodeType="withEffect">
                                  <p:stCondLst>
                                    <p:cond delay="0"/>
                                  </p:stCondLst>
                                  <p:childTnLst>
                                    <p:set>
                                      <p:cBhvr>
                                        <p:cTn id="144" dur="1" fill="hold">
                                          <p:stCondLst>
                                            <p:cond delay="0"/>
                                          </p:stCondLst>
                                        </p:cTn>
                                        <p:tgtEl>
                                          <p:spTgt spid="27"/>
                                        </p:tgtEl>
                                        <p:attrNameLst>
                                          <p:attrName>style.visibility</p:attrName>
                                        </p:attrNameLst>
                                      </p:cBhvr>
                                      <p:to>
                                        <p:strVal val="visible"/>
                                      </p:to>
                                    </p:set>
                                    <p:anim calcmode="lin" valueType="num">
                                      <p:cBhvr additive="base">
                                        <p:cTn id="145" dur="2000" fill="hold"/>
                                        <p:tgtEl>
                                          <p:spTgt spid="27"/>
                                        </p:tgtEl>
                                        <p:attrNameLst>
                                          <p:attrName>ppt_x</p:attrName>
                                        </p:attrNameLst>
                                      </p:cBhvr>
                                      <p:tavLst>
                                        <p:tav tm="0">
                                          <p:val>
                                            <p:strVal val="0-#ppt_w/2"/>
                                          </p:val>
                                        </p:tav>
                                        <p:tav tm="100000">
                                          <p:val>
                                            <p:strVal val="#ppt_x"/>
                                          </p:val>
                                        </p:tav>
                                      </p:tavLst>
                                    </p:anim>
                                    <p:anim calcmode="lin" valueType="num">
                                      <p:cBhvr additive="base">
                                        <p:cTn id="146" dur="2000" fill="hold"/>
                                        <p:tgtEl>
                                          <p:spTgt spid="27"/>
                                        </p:tgtEl>
                                        <p:attrNameLst>
                                          <p:attrName>ppt_y</p:attrName>
                                        </p:attrNameLst>
                                      </p:cBhvr>
                                      <p:tavLst>
                                        <p:tav tm="0">
                                          <p:val>
                                            <p:strVal val="1+#ppt_h/2"/>
                                          </p:val>
                                        </p:tav>
                                        <p:tav tm="100000">
                                          <p:val>
                                            <p:strVal val="#ppt_y"/>
                                          </p:val>
                                        </p:tav>
                                      </p:tavLst>
                                    </p:anim>
                                  </p:childTnLst>
                                </p:cTn>
                              </p:par>
                              <p:par>
                                <p:cTn id="147" presetID="2" presetClass="entr" presetSubtype="12" fill="hold" grpId="0" nodeType="withEffect">
                                  <p:stCondLst>
                                    <p:cond delay="0"/>
                                  </p:stCondLst>
                                  <p:childTnLst>
                                    <p:set>
                                      <p:cBhvr>
                                        <p:cTn id="148" dur="1" fill="hold">
                                          <p:stCondLst>
                                            <p:cond delay="0"/>
                                          </p:stCondLst>
                                        </p:cTn>
                                        <p:tgtEl>
                                          <p:spTgt spid="37"/>
                                        </p:tgtEl>
                                        <p:attrNameLst>
                                          <p:attrName>style.visibility</p:attrName>
                                        </p:attrNameLst>
                                      </p:cBhvr>
                                      <p:to>
                                        <p:strVal val="visible"/>
                                      </p:to>
                                    </p:set>
                                    <p:anim calcmode="lin" valueType="num">
                                      <p:cBhvr additive="base">
                                        <p:cTn id="149" dur="2000" fill="hold"/>
                                        <p:tgtEl>
                                          <p:spTgt spid="37"/>
                                        </p:tgtEl>
                                        <p:attrNameLst>
                                          <p:attrName>ppt_x</p:attrName>
                                        </p:attrNameLst>
                                      </p:cBhvr>
                                      <p:tavLst>
                                        <p:tav tm="0">
                                          <p:val>
                                            <p:strVal val="0-#ppt_w/2"/>
                                          </p:val>
                                        </p:tav>
                                        <p:tav tm="100000">
                                          <p:val>
                                            <p:strVal val="#ppt_x"/>
                                          </p:val>
                                        </p:tav>
                                      </p:tavLst>
                                    </p:anim>
                                    <p:anim calcmode="lin" valueType="num">
                                      <p:cBhvr additive="base">
                                        <p:cTn id="150" dur="2000" fill="hold"/>
                                        <p:tgtEl>
                                          <p:spTgt spid="37"/>
                                        </p:tgtEl>
                                        <p:attrNameLst>
                                          <p:attrName>ppt_y</p:attrName>
                                        </p:attrNameLst>
                                      </p:cBhvr>
                                      <p:tavLst>
                                        <p:tav tm="0">
                                          <p:val>
                                            <p:strVal val="1+#ppt_h/2"/>
                                          </p:val>
                                        </p:tav>
                                        <p:tav tm="100000">
                                          <p:val>
                                            <p:strVal val="#ppt_y"/>
                                          </p:val>
                                        </p:tav>
                                      </p:tavLst>
                                    </p:anim>
                                  </p:childTnLst>
                                </p:cTn>
                              </p:par>
                              <p:par>
                                <p:cTn id="151" presetID="2" presetClass="entr" presetSubtype="12" fill="hold" grpId="0" nodeType="withEffect">
                                  <p:stCondLst>
                                    <p:cond delay="0"/>
                                  </p:stCondLst>
                                  <p:childTnLst>
                                    <p:set>
                                      <p:cBhvr>
                                        <p:cTn id="152" dur="1" fill="hold">
                                          <p:stCondLst>
                                            <p:cond delay="0"/>
                                          </p:stCondLst>
                                        </p:cTn>
                                        <p:tgtEl>
                                          <p:spTgt spid="47"/>
                                        </p:tgtEl>
                                        <p:attrNameLst>
                                          <p:attrName>style.visibility</p:attrName>
                                        </p:attrNameLst>
                                      </p:cBhvr>
                                      <p:to>
                                        <p:strVal val="visible"/>
                                      </p:to>
                                    </p:set>
                                    <p:anim calcmode="lin" valueType="num">
                                      <p:cBhvr additive="base">
                                        <p:cTn id="153" dur="2000" fill="hold"/>
                                        <p:tgtEl>
                                          <p:spTgt spid="47"/>
                                        </p:tgtEl>
                                        <p:attrNameLst>
                                          <p:attrName>ppt_x</p:attrName>
                                        </p:attrNameLst>
                                      </p:cBhvr>
                                      <p:tavLst>
                                        <p:tav tm="0">
                                          <p:val>
                                            <p:strVal val="0-#ppt_w/2"/>
                                          </p:val>
                                        </p:tav>
                                        <p:tav tm="100000">
                                          <p:val>
                                            <p:strVal val="#ppt_x"/>
                                          </p:val>
                                        </p:tav>
                                      </p:tavLst>
                                    </p:anim>
                                    <p:anim calcmode="lin" valueType="num">
                                      <p:cBhvr additive="base">
                                        <p:cTn id="154" dur="2000" fill="hold"/>
                                        <p:tgtEl>
                                          <p:spTgt spid="47"/>
                                        </p:tgtEl>
                                        <p:attrNameLst>
                                          <p:attrName>ppt_y</p:attrName>
                                        </p:attrNameLst>
                                      </p:cBhvr>
                                      <p:tavLst>
                                        <p:tav tm="0">
                                          <p:val>
                                            <p:strVal val="1+#ppt_h/2"/>
                                          </p:val>
                                        </p:tav>
                                        <p:tav tm="100000">
                                          <p:val>
                                            <p:strVal val="#ppt_y"/>
                                          </p:val>
                                        </p:tav>
                                      </p:tavLst>
                                    </p:anim>
                                  </p:childTnLst>
                                </p:cTn>
                              </p:par>
                              <p:par>
                                <p:cTn id="155" presetID="2" presetClass="entr" presetSubtype="12" fill="hold" grpId="0" nodeType="withEffect">
                                  <p:stCondLst>
                                    <p:cond delay="0"/>
                                  </p:stCondLst>
                                  <p:childTnLst>
                                    <p:set>
                                      <p:cBhvr>
                                        <p:cTn id="156" dur="1" fill="hold">
                                          <p:stCondLst>
                                            <p:cond delay="0"/>
                                          </p:stCondLst>
                                        </p:cTn>
                                        <p:tgtEl>
                                          <p:spTgt spid="57"/>
                                        </p:tgtEl>
                                        <p:attrNameLst>
                                          <p:attrName>style.visibility</p:attrName>
                                        </p:attrNameLst>
                                      </p:cBhvr>
                                      <p:to>
                                        <p:strVal val="visible"/>
                                      </p:to>
                                    </p:set>
                                    <p:anim calcmode="lin" valueType="num">
                                      <p:cBhvr additive="base">
                                        <p:cTn id="157" dur="2000" fill="hold"/>
                                        <p:tgtEl>
                                          <p:spTgt spid="57"/>
                                        </p:tgtEl>
                                        <p:attrNameLst>
                                          <p:attrName>ppt_x</p:attrName>
                                        </p:attrNameLst>
                                      </p:cBhvr>
                                      <p:tavLst>
                                        <p:tav tm="0">
                                          <p:val>
                                            <p:strVal val="0-#ppt_w/2"/>
                                          </p:val>
                                        </p:tav>
                                        <p:tav tm="100000">
                                          <p:val>
                                            <p:strVal val="#ppt_x"/>
                                          </p:val>
                                        </p:tav>
                                      </p:tavLst>
                                    </p:anim>
                                    <p:anim calcmode="lin" valueType="num">
                                      <p:cBhvr additive="base">
                                        <p:cTn id="158" dur="2000" fill="hold"/>
                                        <p:tgtEl>
                                          <p:spTgt spid="57"/>
                                        </p:tgtEl>
                                        <p:attrNameLst>
                                          <p:attrName>ppt_y</p:attrName>
                                        </p:attrNameLst>
                                      </p:cBhvr>
                                      <p:tavLst>
                                        <p:tav tm="0">
                                          <p:val>
                                            <p:strVal val="1+#ppt_h/2"/>
                                          </p:val>
                                        </p:tav>
                                        <p:tav tm="100000">
                                          <p:val>
                                            <p:strVal val="#ppt_y"/>
                                          </p:val>
                                        </p:tav>
                                      </p:tavLst>
                                    </p:anim>
                                  </p:childTnLst>
                                </p:cTn>
                              </p:par>
                              <p:par>
                                <p:cTn id="159" presetID="2" presetClass="entr" presetSubtype="12" fill="hold" grpId="0" nodeType="withEffect">
                                  <p:stCondLst>
                                    <p:cond delay="0"/>
                                  </p:stCondLst>
                                  <p:childTnLst>
                                    <p:set>
                                      <p:cBhvr>
                                        <p:cTn id="160" dur="1" fill="hold">
                                          <p:stCondLst>
                                            <p:cond delay="0"/>
                                          </p:stCondLst>
                                        </p:cTn>
                                        <p:tgtEl>
                                          <p:spTgt spid="67"/>
                                        </p:tgtEl>
                                        <p:attrNameLst>
                                          <p:attrName>style.visibility</p:attrName>
                                        </p:attrNameLst>
                                      </p:cBhvr>
                                      <p:to>
                                        <p:strVal val="visible"/>
                                      </p:to>
                                    </p:set>
                                    <p:anim calcmode="lin" valueType="num">
                                      <p:cBhvr additive="base">
                                        <p:cTn id="161" dur="2000" fill="hold"/>
                                        <p:tgtEl>
                                          <p:spTgt spid="67"/>
                                        </p:tgtEl>
                                        <p:attrNameLst>
                                          <p:attrName>ppt_x</p:attrName>
                                        </p:attrNameLst>
                                      </p:cBhvr>
                                      <p:tavLst>
                                        <p:tav tm="0">
                                          <p:val>
                                            <p:strVal val="0-#ppt_w/2"/>
                                          </p:val>
                                        </p:tav>
                                        <p:tav tm="100000">
                                          <p:val>
                                            <p:strVal val="#ppt_x"/>
                                          </p:val>
                                        </p:tav>
                                      </p:tavLst>
                                    </p:anim>
                                    <p:anim calcmode="lin" valueType="num">
                                      <p:cBhvr additive="base">
                                        <p:cTn id="162" dur="2000" fill="hold"/>
                                        <p:tgtEl>
                                          <p:spTgt spid="67"/>
                                        </p:tgtEl>
                                        <p:attrNameLst>
                                          <p:attrName>ppt_y</p:attrName>
                                        </p:attrNameLst>
                                      </p:cBhvr>
                                      <p:tavLst>
                                        <p:tav tm="0">
                                          <p:val>
                                            <p:strVal val="1+#ppt_h/2"/>
                                          </p:val>
                                        </p:tav>
                                        <p:tav tm="100000">
                                          <p:val>
                                            <p:strVal val="#ppt_y"/>
                                          </p:val>
                                        </p:tav>
                                      </p:tavLst>
                                    </p:anim>
                                  </p:childTnLst>
                                </p:cTn>
                              </p:par>
                              <p:par>
                                <p:cTn id="163" presetID="2" presetClass="entr" presetSubtype="12" fill="hold" grpId="0" nodeType="withEffect">
                                  <p:stCondLst>
                                    <p:cond delay="0"/>
                                  </p:stCondLst>
                                  <p:childTnLst>
                                    <p:set>
                                      <p:cBhvr>
                                        <p:cTn id="164" dur="1" fill="hold">
                                          <p:stCondLst>
                                            <p:cond delay="0"/>
                                          </p:stCondLst>
                                        </p:cTn>
                                        <p:tgtEl>
                                          <p:spTgt spid="77"/>
                                        </p:tgtEl>
                                        <p:attrNameLst>
                                          <p:attrName>style.visibility</p:attrName>
                                        </p:attrNameLst>
                                      </p:cBhvr>
                                      <p:to>
                                        <p:strVal val="visible"/>
                                      </p:to>
                                    </p:set>
                                    <p:anim calcmode="lin" valueType="num">
                                      <p:cBhvr additive="base">
                                        <p:cTn id="165" dur="2000" fill="hold"/>
                                        <p:tgtEl>
                                          <p:spTgt spid="77"/>
                                        </p:tgtEl>
                                        <p:attrNameLst>
                                          <p:attrName>ppt_x</p:attrName>
                                        </p:attrNameLst>
                                      </p:cBhvr>
                                      <p:tavLst>
                                        <p:tav tm="0">
                                          <p:val>
                                            <p:strVal val="0-#ppt_w/2"/>
                                          </p:val>
                                        </p:tav>
                                        <p:tav tm="100000">
                                          <p:val>
                                            <p:strVal val="#ppt_x"/>
                                          </p:val>
                                        </p:tav>
                                      </p:tavLst>
                                    </p:anim>
                                    <p:anim calcmode="lin" valueType="num">
                                      <p:cBhvr additive="base">
                                        <p:cTn id="166" dur="2000" fill="hold"/>
                                        <p:tgtEl>
                                          <p:spTgt spid="77"/>
                                        </p:tgtEl>
                                        <p:attrNameLst>
                                          <p:attrName>ppt_y</p:attrName>
                                        </p:attrNameLst>
                                      </p:cBhvr>
                                      <p:tavLst>
                                        <p:tav tm="0">
                                          <p:val>
                                            <p:strVal val="1+#ppt_h/2"/>
                                          </p:val>
                                        </p:tav>
                                        <p:tav tm="100000">
                                          <p:val>
                                            <p:strVal val="#ppt_y"/>
                                          </p:val>
                                        </p:tav>
                                      </p:tavLst>
                                    </p:anim>
                                  </p:childTnLst>
                                </p:cTn>
                              </p:par>
                              <p:par>
                                <p:cTn id="167" presetID="2" presetClass="entr" presetSubtype="6" fill="hold" grpId="0" nodeType="withEffect">
                                  <p:stCondLst>
                                    <p:cond delay="0"/>
                                  </p:stCondLst>
                                  <p:childTnLst>
                                    <p:set>
                                      <p:cBhvr>
                                        <p:cTn id="168" dur="1" fill="hold">
                                          <p:stCondLst>
                                            <p:cond delay="0"/>
                                          </p:stCondLst>
                                        </p:cTn>
                                        <p:tgtEl>
                                          <p:spTgt spid="6"/>
                                        </p:tgtEl>
                                        <p:attrNameLst>
                                          <p:attrName>style.visibility</p:attrName>
                                        </p:attrNameLst>
                                      </p:cBhvr>
                                      <p:to>
                                        <p:strVal val="visible"/>
                                      </p:to>
                                    </p:set>
                                    <p:anim calcmode="lin" valueType="num">
                                      <p:cBhvr additive="base">
                                        <p:cTn id="169" dur="2000" fill="hold"/>
                                        <p:tgtEl>
                                          <p:spTgt spid="6"/>
                                        </p:tgtEl>
                                        <p:attrNameLst>
                                          <p:attrName>ppt_x</p:attrName>
                                        </p:attrNameLst>
                                      </p:cBhvr>
                                      <p:tavLst>
                                        <p:tav tm="0">
                                          <p:val>
                                            <p:strVal val="1+#ppt_w/2"/>
                                          </p:val>
                                        </p:tav>
                                        <p:tav tm="100000">
                                          <p:val>
                                            <p:strVal val="#ppt_x"/>
                                          </p:val>
                                        </p:tav>
                                      </p:tavLst>
                                    </p:anim>
                                    <p:anim calcmode="lin" valueType="num">
                                      <p:cBhvr additive="base">
                                        <p:cTn id="170" dur="2000" fill="hold"/>
                                        <p:tgtEl>
                                          <p:spTgt spid="6"/>
                                        </p:tgtEl>
                                        <p:attrNameLst>
                                          <p:attrName>ppt_y</p:attrName>
                                        </p:attrNameLst>
                                      </p:cBhvr>
                                      <p:tavLst>
                                        <p:tav tm="0">
                                          <p:val>
                                            <p:strVal val="1+#ppt_h/2"/>
                                          </p:val>
                                        </p:tav>
                                        <p:tav tm="100000">
                                          <p:val>
                                            <p:strVal val="#ppt_y"/>
                                          </p:val>
                                        </p:tav>
                                      </p:tavLst>
                                    </p:anim>
                                  </p:childTnLst>
                                </p:cTn>
                              </p:par>
                              <p:par>
                                <p:cTn id="171" presetID="2" presetClass="entr" presetSubtype="6" fill="hold" grpId="0" nodeType="withEffect">
                                  <p:stCondLst>
                                    <p:cond delay="0"/>
                                  </p:stCondLst>
                                  <p:childTnLst>
                                    <p:set>
                                      <p:cBhvr>
                                        <p:cTn id="172" dur="1" fill="hold">
                                          <p:stCondLst>
                                            <p:cond delay="0"/>
                                          </p:stCondLst>
                                        </p:cTn>
                                        <p:tgtEl>
                                          <p:spTgt spid="16"/>
                                        </p:tgtEl>
                                        <p:attrNameLst>
                                          <p:attrName>style.visibility</p:attrName>
                                        </p:attrNameLst>
                                      </p:cBhvr>
                                      <p:to>
                                        <p:strVal val="visible"/>
                                      </p:to>
                                    </p:set>
                                    <p:anim calcmode="lin" valueType="num">
                                      <p:cBhvr additive="base">
                                        <p:cTn id="173" dur="2000" fill="hold"/>
                                        <p:tgtEl>
                                          <p:spTgt spid="16"/>
                                        </p:tgtEl>
                                        <p:attrNameLst>
                                          <p:attrName>ppt_x</p:attrName>
                                        </p:attrNameLst>
                                      </p:cBhvr>
                                      <p:tavLst>
                                        <p:tav tm="0">
                                          <p:val>
                                            <p:strVal val="1+#ppt_w/2"/>
                                          </p:val>
                                        </p:tav>
                                        <p:tav tm="100000">
                                          <p:val>
                                            <p:strVal val="#ppt_x"/>
                                          </p:val>
                                        </p:tav>
                                      </p:tavLst>
                                    </p:anim>
                                    <p:anim calcmode="lin" valueType="num">
                                      <p:cBhvr additive="base">
                                        <p:cTn id="174" dur="2000" fill="hold"/>
                                        <p:tgtEl>
                                          <p:spTgt spid="16"/>
                                        </p:tgtEl>
                                        <p:attrNameLst>
                                          <p:attrName>ppt_y</p:attrName>
                                        </p:attrNameLst>
                                      </p:cBhvr>
                                      <p:tavLst>
                                        <p:tav tm="0">
                                          <p:val>
                                            <p:strVal val="1+#ppt_h/2"/>
                                          </p:val>
                                        </p:tav>
                                        <p:tav tm="100000">
                                          <p:val>
                                            <p:strVal val="#ppt_y"/>
                                          </p:val>
                                        </p:tav>
                                      </p:tavLst>
                                    </p:anim>
                                  </p:childTnLst>
                                </p:cTn>
                              </p:par>
                              <p:par>
                                <p:cTn id="175" presetID="2" presetClass="entr" presetSubtype="6" fill="hold" grpId="0" nodeType="withEffect">
                                  <p:stCondLst>
                                    <p:cond delay="0"/>
                                  </p:stCondLst>
                                  <p:childTnLst>
                                    <p:set>
                                      <p:cBhvr>
                                        <p:cTn id="176" dur="1" fill="hold">
                                          <p:stCondLst>
                                            <p:cond delay="0"/>
                                          </p:stCondLst>
                                        </p:cTn>
                                        <p:tgtEl>
                                          <p:spTgt spid="26"/>
                                        </p:tgtEl>
                                        <p:attrNameLst>
                                          <p:attrName>style.visibility</p:attrName>
                                        </p:attrNameLst>
                                      </p:cBhvr>
                                      <p:to>
                                        <p:strVal val="visible"/>
                                      </p:to>
                                    </p:set>
                                    <p:anim calcmode="lin" valueType="num">
                                      <p:cBhvr additive="base">
                                        <p:cTn id="177" dur="2000" fill="hold"/>
                                        <p:tgtEl>
                                          <p:spTgt spid="26"/>
                                        </p:tgtEl>
                                        <p:attrNameLst>
                                          <p:attrName>ppt_x</p:attrName>
                                        </p:attrNameLst>
                                      </p:cBhvr>
                                      <p:tavLst>
                                        <p:tav tm="0">
                                          <p:val>
                                            <p:strVal val="1+#ppt_w/2"/>
                                          </p:val>
                                        </p:tav>
                                        <p:tav tm="100000">
                                          <p:val>
                                            <p:strVal val="#ppt_x"/>
                                          </p:val>
                                        </p:tav>
                                      </p:tavLst>
                                    </p:anim>
                                    <p:anim calcmode="lin" valueType="num">
                                      <p:cBhvr additive="base">
                                        <p:cTn id="178" dur="2000" fill="hold"/>
                                        <p:tgtEl>
                                          <p:spTgt spid="26"/>
                                        </p:tgtEl>
                                        <p:attrNameLst>
                                          <p:attrName>ppt_y</p:attrName>
                                        </p:attrNameLst>
                                      </p:cBhvr>
                                      <p:tavLst>
                                        <p:tav tm="0">
                                          <p:val>
                                            <p:strVal val="1+#ppt_h/2"/>
                                          </p:val>
                                        </p:tav>
                                        <p:tav tm="100000">
                                          <p:val>
                                            <p:strVal val="#ppt_y"/>
                                          </p:val>
                                        </p:tav>
                                      </p:tavLst>
                                    </p:anim>
                                  </p:childTnLst>
                                </p:cTn>
                              </p:par>
                              <p:par>
                                <p:cTn id="179" presetID="2" presetClass="entr" presetSubtype="6" fill="hold" grpId="0" nodeType="withEffect">
                                  <p:stCondLst>
                                    <p:cond delay="0"/>
                                  </p:stCondLst>
                                  <p:childTnLst>
                                    <p:set>
                                      <p:cBhvr>
                                        <p:cTn id="180" dur="1" fill="hold">
                                          <p:stCondLst>
                                            <p:cond delay="0"/>
                                          </p:stCondLst>
                                        </p:cTn>
                                        <p:tgtEl>
                                          <p:spTgt spid="36"/>
                                        </p:tgtEl>
                                        <p:attrNameLst>
                                          <p:attrName>style.visibility</p:attrName>
                                        </p:attrNameLst>
                                      </p:cBhvr>
                                      <p:to>
                                        <p:strVal val="visible"/>
                                      </p:to>
                                    </p:set>
                                    <p:anim calcmode="lin" valueType="num">
                                      <p:cBhvr additive="base">
                                        <p:cTn id="181" dur="2000" fill="hold"/>
                                        <p:tgtEl>
                                          <p:spTgt spid="36"/>
                                        </p:tgtEl>
                                        <p:attrNameLst>
                                          <p:attrName>ppt_x</p:attrName>
                                        </p:attrNameLst>
                                      </p:cBhvr>
                                      <p:tavLst>
                                        <p:tav tm="0">
                                          <p:val>
                                            <p:strVal val="1+#ppt_w/2"/>
                                          </p:val>
                                        </p:tav>
                                        <p:tav tm="100000">
                                          <p:val>
                                            <p:strVal val="#ppt_x"/>
                                          </p:val>
                                        </p:tav>
                                      </p:tavLst>
                                    </p:anim>
                                    <p:anim calcmode="lin" valueType="num">
                                      <p:cBhvr additive="base">
                                        <p:cTn id="182" dur="2000" fill="hold"/>
                                        <p:tgtEl>
                                          <p:spTgt spid="36"/>
                                        </p:tgtEl>
                                        <p:attrNameLst>
                                          <p:attrName>ppt_y</p:attrName>
                                        </p:attrNameLst>
                                      </p:cBhvr>
                                      <p:tavLst>
                                        <p:tav tm="0">
                                          <p:val>
                                            <p:strVal val="1+#ppt_h/2"/>
                                          </p:val>
                                        </p:tav>
                                        <p:tav tm="100000">
                                          <p:val>
                                            <p:strVal val="#ppt_y"/>
                                          </p:val>
                                        </p:tav>
                                      </p:tavLst>
                                    </p:anim>
                                  </p:childTnLst>
                                </p:cTn>
                              </p:par>
                              <p:par>
                                <p:cTn id="183" presetID="2" presetClass="entr" presetSubtype="6" fill="hold" grpId="0" nodeType="withEffect">
                                  <p:stCondLst>
                                    <p:cond delay="0"/>
                                  </p:stCondLst>
                                  <p:childTnLst>
                                    <p:set>
                                      <p:cBhvr>
                                        <p:cTn id="184" dur="1" fill="hold">
                                          <p:stCondLst>
                                            <p:cond delay="0"/>
                                          </p:stCondLst>
                                        </p:cTn>
                                        <p:tgtEl>
                                          <p:spTgt spid="46"/>
                                        </p:tgtEl>
                                        <p:attrNameLst>
                                          <p:attrName>style.visibility</p:attrName>
                                        </p:attrNameLst>
                                      </p:cBhvr>
                                      <p:to>
                                        <p:strVal val="visible"/>
                                      </p:to>
                                    </p:set>
                                    <p:anim calcmode="lin" valueType="num">
                                      <p:cBhvr additive="base">
                                        <p:cTn id="185" dur="2000" fill="hold"/>
                                        <p:tgtEl>
                                          <p:spTgt spid="46"/>
                                        </p:tgtEl>
                                        <p:attrNameLst>
                                          <p:attrName>ppt_x</p:attrName>
                                        </p:attrNameLst>
                                      </p:cBhvr>
                                      <p:tavLst>
                                        <p:tav tm="0">
                                          <p:val>
                                            <p:strVal val="1+#ppt_w/2"/>
                                          </p:val>
                                        </p:tav>
                                        <p:tav tm="100000">
                                          <p:val>
                                            <p:strVal val="#ppt_x"/>
                                          </p:val>
                                        </p:tav>
                                      </p:tavLst>
                                    </p:anim>
                                    <p:anim calcmode="lin" valueType="num">
                                      <p:cBhvr additive="base">
                                        <p:cTn id="186" dur="2000" fill="hold"/>
                                        <p:tgtEl>
                                          <p:spTgt spid="46"/>
                                        </p:tgtEl>
                                        <p:attrNameLst>
                                          <p:attrName>ppt_y</p:attrName>
                                        </p:attrNameLst>
                                      </p:cBhvr>
                                      <p:tavLst>
                                        <p:tav tm="0">
                                          <p:val>
                                            <p:strVal val="1+#ppt_h/2"/>
                                          </p:val>
                                        </p:tav>
                                        <p:tav tm="100000">
                                          <p:val>
                                            <p:strVal val="#ppt_y"/>
                                          </p:val>
                                        </p:tav>
                                      </p:tavLst>
                                    </p:anim>
                                  </p:childTnLst>
                                </p:cTn>
                              </p:par>
                              <p:par>
                                <p:cTn id="187" presetID="2" presetClass="entr" presetSubtype="6" fill="hold" grpId="0" nodeType="withEffect">
                                  <p:stCondLst>
                                    <p:cond delay="0"/>
                                  </p:stCondLst>
                                  <p:childTnLst>
                                    <p:set>
                                      <p:cBhvr>
                                        <p:cTn id="188" dur="1" fill="hold">
                                          <p:stCondLst>
                                            <p:cond delay="0"/>
                                          </p:stCondLst>
                                        </p:cTn>
                                        <p:tgtEl>
                                          <p:spTgt spid="56"/>
                                        </p:tgtEl>
                                        <p:attrNameLst>
                                          <p:attrName>style.visibility</p:attrName>
                                        </p:attrNameLst>
                                      </p:cBhvr>
                                      <p:to>
                                        <p:strVal val="visible"/>
                                      </p:to>
                                    </p:set>
                                    <p:anim calcmode="lin" valueType="num">
                                      <p:cBhvr additive="base">
                                        <p:cTn id="189" dur="2000" fill="hold"/>
                                        <p:tgtEl>
                                          <p:spTgt spid="56"/>
                                        </p:tgtEl>
                                        <p:attrNameLst>
                                          <p:attrName>ppt_x</p:attrName>
                                        </p:attrNameLst>
                                      </p:cBhvr>
                                      <p:tavLst>
                                        <p:tav tm="0">
                                          <p:val>
                                            <p:strVal val="1+#ppt_w/2"/>
                                          </p:val>
                                        </p:tav>
                                        <p:tav tm="100000">
                                          <p:val>
                                            <p:strVal val="#ppt_x"/>
                                          </p:val>
                                        </p:tav>
                                      </p:tavLst>
                                    </p:anim>
                                    <p:anim calcmode="lin" valueType="num">
                                      <p:cBhvr additive="base">
                                        <p:cTn id="190" dur="2000" fill="hold"/>
                                        <p:tgtEl>
                                          <p:spTgt spid="56"/>
                                        </p:tgtEl>
                                        <p:attrNameLst>
                                          <p:attrName>ppt_y</p:attrName>
                                        </p:attrNameLst>
                                      </p:cBhvr>
                                      <p:tavLst>
                                        <p:tav tm="0">
                                          <p:val>
                                            <p:strVal val="1+#ppt_h/2"/>
                                          </p:val>
                                        </p:tav>
                                        <p:tav tm="100000">
                                          <p:val>
                                            <p:strVal val="#ppt_y"/>
                                          </p:val>
                                        </p:tav>
                                      </p:tavLst>
                                    </p:anim>
                                  </p:childTnLst>
                                </p:cTn>
                              </p:par>
                              <p:par>
                                <p:cTn id="191" presetID="2" presetClass="entr" presetSubtype="6" fill="hold" grpId="0" nodeType="withEffect">
                                  <p:stCondLst>
                                    <p:cond delay="0"/>
                                  </p:stCondLst>
                                  <p:childTnLst>
                                    <p:set>
                                      <p:cBhvr>
                                        <p:cTn id="192" dur="1" fill="hold">
                                          <p:stCondLst>
                                            <p:cond delay="0"/>
                                          </p:stCondLst>
                                        </p:cTn>
                                        <p:tgtEl>
                                          <p:spTgt spid="66"/>
                                        </p:tgtEl>
                                        <p:attrNameLst>
                                          <p:attrName>style.visibility</p:attrName>
                                        </p:attrNameLst>
                                      </p:cBhvr>
                                      <p:to>
                                        <p:strVal val="visible"/>
                                      </p:to>
                                    </p:set>
                                    <p:anim calcmode="lin" valueType="num">
                                      <p:cBhvr additive="base">
                                        <p:cTn id="193" dur="2000" fill="hold"/>
                                        <p:tgtEl>
                                          <p:spTgt spid="66"/>
                                        </p:tgtEl>
                                        <p:attrNameLst>
                                          <p:attrName>ppt_x</p:attrName>
                                        </p:attrNameLst>
                                      </p:cBhvr>
                                      <p:tavLst>
                                        <p:tav tm="0">
                                          <p:val>
                                            <p:strVal val="1+#ppt_w/2"/>
                                          </p:val>
                                        </p:tav>
                                        <p:tav tm="100000">
                                          <p:val>
                                            <p:strVal val="#ppt_x"/>
                                          </p:val>
                                        </p:tav>
                                      </p:tavLst>
                                    </p:anim>
                                    <p:anim calcmode="lin" valueType="num">
                                      <p:cBhvr additive="base">
                                        <p:cTn id="194" dur="2000" fill="hold"/>
                                        <p:tgtEl>
                                          <p:spTgt spid="66"/>
                                        </p:tgtEl>
                                        <p:attrNameLst>
                                          <p:attrName>ppt_y</p:attrName>
                                        </p:attrNameLst>
                                      </p:cBhvr>
                                      <p:tavLst>
                                        <p:tav tm="0">
                                          <p:val>
                                            <p:strVal val="1+#ppt_h/2"/>
                                          </p:val>
                                        </p:tav>
                                        <p:tav tm="100000">
                                          <p:val>
                                            <p:strVal val="#ppt_y"/>
                                          </p:val>
                                        </p:tav>
                                      </p:tavLst>
                                    </p:anim>
                                  </p:childTnLst>
                                </p:cTn>
                              </p:par>
                              <p:par>
                                <p:cTn id="195" presetID="2" presetClass="entr" presetSubtype="6" fill="hold" grpId="0" nodeType="withEffect">
                                  <p:stCondLst>
                                    <p:cond delay="0"/>
                                  </p:stCondLst>
                                  <p:childTnLst>
                                    <p:set>
                                      <p:cBhvr>
                                        <p:cTn id="196" dur="1" fill="hold">
                                          <p:stCondLst>
                                            <p:cond delay="0"/>
                                          </p:stCondLst>
                                        </p:cTn>
                                        <p:tgtEl>
                                          <p:spTgt spid="76"/>
                                        </p:tgtEl>
                                        <p:attrNameLst>
                                          <p:attrName>style.visibility</p:attrName>
                                        </p:attrNameLst>
                                      </p:cBhvr>
                                      <p:to>
                                        <p:strVal val="visible"/>
                                      </p:to>
                                    </p:set>
                                    <p:anim calcmode="lin" valueType="num">
                                      <p:cBhvr additive="base">
                                        <p:cTn id="197" dur="2000" fill="hold"/>
                                        <p:tgtEl>
                                          <p:spTgt spid="76"/>
                                        </p:tgtEl>
                                        <p:attrNameLst>
                                          <p:attrName>ppt_x</p:attrName>
                                        </p:attrNameLst>
                                      </p:cBhvr>
                                      <p:tavLst>
                                        <p:tav tm="0">
                                          <p:val>
                                            <p:strVal val="1+#ppt_w/2"/>
                                          </p:val>
                                        </p:tav>
                                        <p:tav tm="100000">
                                          <p:val>
                                            <p:strVal val="#ppt_x"/>
                                          </p:val>
                                        </p:tav>
                                      </p:tavLst>
                                    </p:anim>
                                    <p:anim calcmode="lin" valueType="num">
                                      <p:cBhvr additive="base">
                                        <p:cTn id="198" dur="2000" fill="hold"/>
                                        <p:tgtEl>
                                          <p:spTgt spid="76"/>
                                        </p:tgtEl>
                                        <p:attrNameLst>
                                          <p:attrName>ppt_y</p:attrName>
                                        </p:attrNameLst>
                                      </p:cBhvr>
                                      <p:tavLst>
                                        <p:tav tm="0">
                                          <p:val>
                                            <p:strVal val="1+#ppt_h/2"/>
                                          </p:val>
                                        </p:tav>
                                        <p:tav tm="100000">
                                          <p:val>
                                            <p:strVal val="#ppt_y"/>
                                          </p:val>
                                        </p:tav>
                                      </p:tavLst>
                                    </p:anim>
                                  </p:childTnLst>
                                </p:cTn>
                              </p:par>
                              <p:par>
                                <p:cTn id="199" presetID="2" presetClass="entr" presetSubtype="6" fill="hold" grpId="0" nodeType="withEffect">
                                  <p:stCondLst>
                                    <p:cond delay="0"/>
                                  </p:stCondLst>
                                  <p:childTnLst>
                                    <p:set>
                                      <p:cBhvr>
                                        <p:cTn id="200" dur="1" fill="hold">
                                          <p:stCondLst>
                                            <p:cond delay="0"/>
                                          </p:stCondLst>
                                        </p:cTn>
                                        <p:tgtEl>
                                          <p:spTgt spid="10"/>
                                        </p:tgtEl>
                                        <p:attrNameLst>
                                          <p:attrName>style.visibility</p:attrName>
                                        </p:attrNameLst>
                                      </p:cBhvr>
                                      <p:to>
                                        <p:strVal val="visible"/>
                                      </p:to>
                                    </p:set>
                                    <p:anim calcmode="lin" valueType="num">
                                      <p:cBhvr additive="base">
                                        <p:cTn id="201" dur="2000" fill="hold"/>
                                        <p:tgtEl>
                                          <p:spTgt spid="10"/>
                                        </p:tgtEl>
                                        <p:attrNameLst>
                                          <p:attrName>ppt_x</p:attrName>
                                        </p:attrNameLst>
                                      </p:cBhvr>
                                      <p:tavLst>
                                        <p:tav tm="0">
                                          <p:val>
                                            <p:strVal val="1+#ppt_w/2"/>
                                          </p:val>
                                        </p:tav>
                                        <p:tav tm="100000">
                                          <p:val>
                                            <p:strVal val="#ppt_x"/>
                                          </p:val>
                                        </p:tav>
                                      </p:tavLst>
                                    </p:anim>
                                    <p:anim calcmode="lin" valueType="num">
                                      <p:cBhvr additive="base">
                                        <p:cTn id="202" dur="2000" fill="hold"/>
                                        <p:tgtEl>
                                          <p:spTgt spid="10"/>
                                        </p:tgtEl>
                                        <p:attrNameLst>
                                          <p:attrName>ppt_y</p:attrName>
                                        </p:attrNameLst>
                                      </p:cBhvr>
                                      <p:tavLst>
                                        <p:tav tm="0">
                                          <p:val>
                                            <p:strVal val="1+#ppt_h/2"/>
                                          </p:val>
                                        </p:tav>
                                        <p:tav tm="100000">
                                          <p:val>
                                            <p:strVal val="#ppt_y"/>
                                          </p:val>
                                        </p:tav>
                                      </p:tavLst>
                                    </p:anim>
                                  </p:childTnLst>
                                </p:cTn>
                              </p:par>
                              <p:par>
                                <p:cTn id="203" presetID="2" presetClass="entr" presetSubtype="6" fill="hold" grpId="0" nodeType="withEffect">
                                  <p:stCondLst>
                                    <p:cond delay="0"/>
                                  </p:stCondLst>
                                  <p:childTnLst>
                                    <p:set>
                                      <p:cBhvr>
                                        <p:cTn id="204" dur="1" fill="hold">
                                          <p:stCondLst>
                                            <p:cond delay="0"/>
                                          </p:stCondLst>
                                        </p:cTn>
                                        <p:tgtEl>
                                          <p:spTgt spid="20"/>
                                        </p:tgtEl>
                                        <p:attrNameLst>
                                          <p:attrName>style.visibility</p:attrName>
                                        </p:attrNameLst>
                                      </p:cBhvr>
                                      <p:to>
                                        <p:strVal val="visible"/>
                                      </p:to>
                                    </p:set>
                                    <p:anim calcmode="lin" valueType="num">
                                      <p:cBhvr additive="base">
                                        <p:cTn id="205" dur="2000" fill="hold"/>
                                        <p:tgtEl>
                                          <p:spTgt spid="20"/>
                                        </p:tgtEl>
                                        <p:attrNameLst>
                                          <p:attrName>ppt_x</p:attrName>
                                        </p:attrNameLst>
                                      </p:cBhvr>
                                      <p:tavLst>
                                        <p:tav tm="0">
                                          <p:val>
                                            <p:strVal val="1+#ppt_w/2"/>
                                          </p:val>
                                        </p:tav>
                                        <p:tav tm="100000">
                                          <p:val>
                                            <p:strVal val="#ppt_x"/>
                                          </p:val>
                                        </p:tav>
                                      </p:tavLst>
                                    </p:anim>
                                    <p:anim calcmode="lin" valueType="num">
                                      <p:cBhvr additive="base">
                                        <p:cTn id="206" dur="2000" fill="hold"/>
                                        <p:tgtEl>
                                          <p:spTgt spid="20"/>
                                        </p:tgtEl>
                                        <p:attrNameLst>
                                          <p:attrName>ppt_y</p:attrName>
                                        </p:attrNameLst>
                                      </p:cBhvr>
                                      <p:tavLst>
                                        <p:tav tm="0">
                                          <p:val>
                                            <p:strVal val="1+#ppt_h/2"/>
                                          </p:val>
                                        </p:tav>
                                        <p:tav tm="100000">
                                          <p:val>
                                            <p:strVal val="#ppt_y"/>
                                          </p:val>
                                        </p:tav>
                                      </p:tavLst>
                                    </p:anim>
                                  </p:childTnLst>
                                </p:cTn>
                              </p:par>
                              <p:par>
                                <p:cTn id="207" presetID="2" presetClass="entr" presetSubtype="6" fill="hold" grpId="0" nodeType="withEffect">
                                  <p:stCondLst>
                                    <p:cond delay="0"/>
                                  </p:stCondLst>
                                  <p:childTnLst>
                                    <p:set>
                                      <p:cBhvr>
                                        <p:cTn id="208" dur="1" fill="hold">
                                          <p:stCondLst>
                                            <p:cond delay="0"/>
                                          </p:stCondLst>
                                        </p:cTn>
                                        <p:tgtEl>
                                          <p:spTgt spid="30"/>
                                        </p:tgtEl>
                                        <p:attrNameLst>
                                          <p:attrName>style.visibility</p:attrName>
                                        </p:attrNameLst>
                                      </p:cBhvr>
                                      <p:to>
                                        <p:strVal val="visible"/>
                                      </p:to>
                                    </p:set>
                                    <p:anim calcmode="lin" valueType="num">
                                      <p:cBhvr additive="base">
                                        <p:cTn id="209" dur="2000" fill="hold"/>
                                        <p:tgtEl>
                                          <p:spTgt spid="30"/>
                                        </p:tgtEl>
                                        <p:attrNameLst>
                                          <p:attrName>ppt_x</p:attrName>
                                        </p:attrNameLst>
                                      </p:cBhvr>
                                      <p:tavLst>
                                        <p:tav tm="0">
                                          <p:val>
                                            <p:strVal val="1+#ppt_w/2"/>
                                          </p:val>
                                        </p:tav>
                                        <p:tav tm="100000">
                                          <p:val>
                                            <p:strVal val="#ppt_x"/>
                                          </p:val>
                                        </p:tav>
                                      </p:tavLst>
                                    </p:anim>
                                    <p:anim calcmode="lin" valueType="num">
                                      <p:cBhvr additive="base">
                                        <p:cTn id="210" dur="2000" fill="hold"/>
                                        <p:tgtEl>
                                          <p:spTgt spid="30"/>
                                        </p:tgtEl>
                                        <p:attrNameLst>
                                          <p:attrName>ppt_y</p:attrName>
                                        </p:attrNameLst>
                                      </p:cBhvr>
                                      <p:tavLst>
                                        <p:tav tm="0">
                                          <p:val>
                                            <p:strVal val="1+#ppt_h/2"/>
                                          </p:val>
                                        </p:tav>
                                        <p:tav tm="100000">
                                          <p:val>
                                            <p:strVal val="#ppt_y"/>
                                          </p:val>
                                        </p:tav>
                                      </p:tavLst>
                                    </p:anim>
                                  </p:childTnLst>
                                </p:cTn>
                              </p:par>
                              <p:par>
                                <p:cTn id="211" presetID="2" presetClass="entr" presetSubtype="6" fill="hold" grpId="0" nodeType="withEffect">
                                  <p:stCondLst>
                                    <p:cond delay="0"/>
                                  </p:stCondLst>
                                  <p:childTnLst>
                                    <p:set>
                                      <p:cBhvr>
                                        <p:cTn id="212" dur="1" fill="hold">
                                          <p:stCondLst>
                                            <p:cond delay="0"/>
                                          </p:stCondLst>
                                        </p:cTn>
                                        <p:tgtEl>
                                          <p:spTgt spid="40"/>
                                        </p:tgtEl>
                                        <p:attrNameLst>
                                          <p:attrName>style.visibility</p:attrName>
                                        </p:attrNameLst>
                                      </p:cBhvr>
                                      <p:to>
                                        <p:strVal val="visible"/>
                                      </p:to>
                                    </p:set>
                                    <p:anim calcmode="lin" valueType="num">
                                      <p:cBhvr additive="base">
                                        <p:cTn id="213" dur="2000" fill="hold"/>
                                        <p:tgtEl>
                                          <p:spTgt spid="40"/>
                                        </p:tgtEl>
                                        <p:attrNameLst>
                                          <p:attrName>ppt_x</p:attrName>
                                        </p:attrNameLst>
                                      </p:cBhvr>
                                      <p:tavLst>
                                        <p:tav tm="0">
                                          <p:val>
                                            <p:strVal val="1+#ppt_w/2"/>
                                          </p:val>
                                        </p:tav>
                                        <p:tav tm="100000">
                                          <p:val>
                                            <p:strVal val="#ppt_x"/>
                                          </p:val>
                                        </p:tav>
                                      </p:tavLst>
                                    </p:anim>
                                    <p:anim calcmode="lin" valueType="num">
                                      <p:cBhvr additive="base">
                                        <p:cTn id="214" dur="2000" fill="hold"/>
                                        <p:tgtEl>
                                          <p:spTgt spid="40"/>
                                        </p:tgtEl>
                                        <p:attrNameLst>
                                          <p:attrName>ppt_y</p:attrName>
                                        </p:attrNameLst>
                                      </p:cBhvr>
                                      <p:tavLst>
                                        <p:tav tm="0">
                                          <p:val>
                                            <p:strVal val="1+#ppt_h/2"/>
                                          </p:val>
                                        </p:tav>
                                        <p:tav tm="100000">
                                          <p:val>
                                            <p:strVal val="#ppt_y"/>
                                          </p:val>
                                        </p:tav>
                                      </p:tavLst>
                                    </p:anim>
                                  </p:childTnLst>
                                </p:cTn>
                              </p:par>
                              <p:par>
                                <p:cTn id="215" presetID="2" presetClass="entr" presetSubtype="6" fill="hold" grpId="0" nodeType="withEffect">
                                  <p:stCondLst>
                                    <p:cond delay="0"/>
                                  </p:stCondLst>
                                  <p:childTnLst>
                                    <p:set>
                                      <p:cBhvr>
                                        <p:cTn id="216" dur="1" fill="hold">
                                          <p:stCondLst>
                                            <p:cond delay="0"/>
                                          </p:stCondLst>
                                        </p:cTn>
                                        <p:tgtEl>
                                          <p:spTgt spid="50"/>
                                        </p:tgtEl>
                                        <p:attrNameLst>
                                          <p:attrName>style.visibility</p:attrName>
                                        </p:attrNameLst>
                                      </p:cBhvr>
                                      <p:to>
                                        <p:strVal val="visible"/>
                                      </p:to>
                                    </p:set>
                                    <p:anim calcmode="lin" valueType="num">
                                      <p:cBhvr additive="base">
                                        <p:cTn id="217" dur="2000" fill="hold"/>
                                        <p:tgtEl>
                                          <p:spTgt spid="50"/>
                                        </p:tgtEl>
                                        <p:attrNameLst>
                                          <p:attrName>ppt_x</p:attrName>
                                        </p:attrNameLst>
                                      </p:cBhvr>
                                      <p:tavLst>
                                        <p:tav tm="0">
                                          <p:val>
                                            <p:strVal val="1+#ppt_w/2"/>
                                          </p:val>
                                        </p:tav>
                                        <p:tav tm="100000">
                                          <p:val>
                                            <p:strVal val="#ppt_x"/>
                                          </p:val>
                                        </p:tav>
                                      </p:tavLst>
                                    </p:anim>
                                    <p:anim calcmode="lin" valueType="num">
                                      <p:cBhvr additive="base">
                                        <p:cTn id="218" dur="2000" fill="hold"/>
                                        <p:tgtEl>
                                          <p:spTgt spid="50"/>
                                        </p:tgtEl>
                                        <p:attrNameLst>
                                          <p:attrName>ppt_y</p:attrName>
                                        </p:attrNameLst>
                                      </p:cBhvr>
                                      <p:tavLst>
                                        <p:tav tm="0">
                                          <p:val>
                                            <p:strVal val="1+#ppt_h/2"/>
                                          </p:val>
                                        </p:tav>
                                        <p:tav tm="100000">
                                          <p:val>
                                            <p:strVal val="#ppt_y"/>
                                          </p:val>
                                        </p:tav>
                                      </p:tavLst>
                                    </p:anim>
                                  </p:childTnLst>
                                </p:cTn>
                              </p:par>
                              <p:par>
                                <p:cTn id="219" presetID="2" presetClass="entr" presetSubtype="6" fill="hold" grpId="0" nodeType="withEffect">
                                  <p:stCondLst>
                                    <p:cond delay="0"/>
                                  </p:stCondLst>
                                  <p:childTnLst>
                                    <p:set>
                                      <p:cBhvr>
                                        <p:cTn id="220" dur="1" fill="hold">
                                          <p:stCondLst>
                                            <p:cond delay="0"/>
                                          </p:stCondLst>
                                        </p:cTn>
                                        <p:tgtEl>
                                          <p:spTgt spid="60"/>
                                        </p:tgtEl>
                                        <p:attrNameLst>
                                          <p:attrName>style.visibility</p:attrName>
                                        </p:attrNameLst>
                                      </p:cBhvr>
                                      <p:to>
                                        <p:strVal val="visible"/>
                                      </p:to>
                                    </p:set>
                                    <p:anim calcmode="lin" valueType="num">
                                      <p:cBhvr additive="base">
                                        <p:cTn id="221" dur="2000" fill="hold"/>
                                        <p:tgtEl>
                                          <p:spTgt spid="60"/>
                                        </p:tgtEl>
                                        <p:attrNameLst>
                                          <p:attrName>ppt_x</p:attrName>
                                        </p:attrNameLst>
                                      </p:cBhvr>
                                      <p:tavLst>
                                        <p:tav tm="0">
                                          <p:val>
                                            <p:strVal val="1+#ppt_w/2"/>
                                          </p:val>
                                        </p:tav>
                                        <p:tav tm="100000">
                                          <p:val>
                                            <p:strVal val="#ppt_x"/>
                                          </p:val>
                                        </p:tav>
                                      </p:tavLst>
                                    </p:anim>
                                    <p:anim calcmode="lin" valueType="num">
                                      <p:cBhvr additive="base">
                                        <p:cTn id="222" dur="2000" fill="hold"/>
                                        <p:tgtEl>
                                          <p:spTgt spid="60"/>
                                        </p:tgtEl>
                                        <p:attrNameLst>
                                          <p:attrName>ppt_y</p:attrName>
                                        </p:attrNameLst>
                                      </p:cBhvr>
                                      <p:tavLst>
                                        <p:tav tm="0">
                                          <p:val>
                                            <p:strVal val="1+#ppt_h/2"/>
                                          </p:val>
                                        </p:tav>
                                        <p:tav tm="100000">
                                          <p:val>
                                            <p:strVal val="#ppt_y"/>
                                          </p:val>
                                        </p:tav>
                                      </p:tavLst>
                                    </p:anim>
                                  </p:childTnLst>
                                </p:cTn>
                              </p:par>
                              <p:par>
                                <p:cTn id="223" presetID="2" presetClass="entr" presetSubtype="6" fill="hold" grpId="0" nodeType="withEffect">
                                  <p:stCondLst>
                                    <p:cond delay="0"/>
                                  </p:stCondLst>
                                  <p:childTnLst>
                                    <p:set>
                                      <p:cBhvr>
                                        <p:cTn id="224" dur="1" fill="hold">
                                          <p:stCondLst>
                                            <p:cond delay="0"/>
                                          </p:stCondLst>
                                        </p:cTn>
                                        <p:tgtEl>
                                          <p:spTgt spid="70"/>
                                        </p:tgtEl>
                                        <p:attrNameLst>
                                          <p:attrName>style.visibility</p:attrName>
                                        </p:attrNameLst>
                                      </p:cBhvr>
                                      <p:to>
                                        <p:strVal val="visible"/>
                                      </p:to>
                                    </p:set>
                                    <p:anim calcmode="lin" valueType="num">
                                      <p:cBhvr additive="base">
                                        <p:cTn id="225" dur="2000" fill="hold"/>
                                        <p:tgtEl>
                                          <p:spTgt spid="70"/>
                                        </p:tgtEl>
                                        <p:attrNameLst>
                                          <p:attrName>ppt_x</p:attrName>
                                        </p:attrNameLst>
                                      </p:cBhvr>
                                      <p:tavLst>
                                        <p:tav tm="0">
                                          <p:val>
                                            <p:strVal val="1+#ppt_w/2"/>
                                          </p:val>
                                        </p:tav>
                                        <p:tav tm="100000">
                                          <p:val>
                                            <p:strVal val="#ppt_x"/>
                                          </p:val>
                                        </p:tav>
                                      </p:tavLst>
                                    </p:anim>
                                    <p:anim calcmode="lin" valueType="num">
                                      <p:cBhvr additive="base">
                                        <p:cTn id="226" dur="2000" fill="hold"/>
                                        <p:tgtEl>
                                          <p:spTgt spid="70"/>
                                        </p:tgtEl>
                                        <p:attrNameLst>
                                          <p:attrName>ppt_y</p:attrName>
                                        </p:attrNameLst>
                                      </p:cBhvr>
                                      <p:tavLst>
                                        <p:tav tm="0">
                                          <p:val>
                                            <p:strVal val="1+#ppt_h/2"/>
                                          </p:val>
                                        </p:tav>
                                        <p:tav tm="100000">
                                          <p:val>
                                            <p:strVal val="#ppt_y"/>
                                          </p:val>
                                        </p:tav>
                                      </p:tavLst>
                                    </p:anim>
                                  </p:childTnLst>
                                </p:cTn>
                              </p:par>
                              <p:par>
                                <p:cTn id="227" presetID="2" presetClass="entr" presetSubtype="6" fill="hold" grpId="0" nodeType="withEffect">
                                  <p:stCondLst>
                                    <p:cond delay="0"/>
                                  </p:stCondLst>
                                  <p:childTnLst>
                                    <p:set>
                                      <p:cBhvr>
                                        <p:cTn id="228" dur="1" fill="hold">
                                          <p:stCondLst>
                                            <p:cond delay="0"/>
                                          </p:stCondLst>
                                        </p:cTn>
                                        <p:tgtEl>
                                          <p:spTgt spid="80"/>
                                        </p:tgtEl>
                                        <p:attrNameLst>
                                          <p:attrName>style.visibility</p:attrName>
                                        </p:attrNameLst>
                                      </p:cBhvr>
                                      <p:to>
                                        <p:strVal val="visible"/>
                                      </p:to>
                                    </p:set>
                                    <p:anim calcmode="lin" valueType="num">
                                      <p:cBhvr additive="base">
                                        <p:cTn id="229" dur="2000" fill="hold"/>
                                        <p:tgtEl>
                                          <p:spTgt spid="80"/>
                                        </p:tgtEl>
                                        <p:attrNameLst>
                                          <p:attrName>ppt_x</p:attrName>
                                        </p:attrNameLst>
                                      </p:cBhvr>
                                      <p:tavLst>
                                        <p:tav tm="0">
                                          <p:val>
                                            <p:strVal val="1+#ppt_w/2"/>
                                          </p:val>
                                        </p:tav>
                                        <p:tav tm="100000">
                                          <p:val>
                                            <p:strVal val="#ppt_x"/>
                                          </p:val>
                                        </p:tav>
                                      </p:tavLst>
                                    </p:anim>
                                    <p:anim calcmode="lin" valueType="num">
                                      <p:cBhvr additive="base">
                                        <p:cTn id="230" dur="2000" fill="hold"/>
                                        <p:tgtEl>
                                          <p:spTgt spid="80"/>
                                        </p:tgtEl>
                                        <p:attrNameLst>
                                          <p:attrName>ppt_y</p:attrName>
                                        </p:attrNameLst>
                                      </p:cBhvr>
                                      <p:tavLst>
                                        <p:tav tm="0">
                                          <p:val>
                                            <p:strVal val="1+#ppt_h/2"/>
                                          </p:val>
                                        </p:tav>
                                        <p:tav tm="100000">
                                          <p:val>
                                            <p:strVal val="#ppt_y"/>
                                          </p:val>
                                        </p:tav>
                                      </p:tavLst>
                                    </p:anim>
                                  </p:childTnLst>
                                </p:cTn>
                              </p:par>
                              <p:par>
                                <p:cTn id="231" presetID="2" presetClass="entr" presetSubtype="6" fill="hold" grpId="0" nodeType="withEffect">
                                  <p:stCondLst>
                                    <p:cond delay="0"/>
                                  </p:stCondLst>
                                  <p:childTnLst>
                                    <p:set>
                                      <p:cBhvr>
                                        <p:cTn id="232" dur="1" fill="hold">
                                          <p:stCondLst>
                                            <p:cond delay="0"/>
                                          </p:stCondLst>
                                        </p:cTn>
                                        <p:tgtEl>
                                          <p:spTgt spid="4"/>
                                        </p:tgtEl>
                                        <p:attrNameLst>
                                          <p:attrName>style.visibility</p:attrName>
                                        </p:attrNameLst>
                                      </p:cBhvr>
                                      <p:to>
                                        <p:strVal val="visible"/>
                                      </p:to>
                                    </p:set>
                                    <p:anim calcmode="lin" valueType="num">
                                      <p:cBhvr additive="base">
                                        <p:cTn id="233" dur="2000" fill="hold"/>
                                        <p:tgtEl>
                                          <p:spTgt spid="4"/>
                                        </p:tgtEl>
                                        <p:attrNameLst>
                                          <p:attrName>ppt_x</p:attrName>
                                        </p:attrNameLst>
                                      </p:cBhvr>
                                      <p:tavLst>
                                        <p:tav tm="0">
                                          <p:val>
                                            <p:strVal val="1+#ppt_w/2"/>
                                          </p:val>
                                        </p:tav>
                                        <p:tav tm="100000">
                                          <p:val>
                                            <p:strVal val="#ppt_x"/>
                                          </p:val>
                                        </p:tav>
                                      </p:tavLst>
                                    </p:anim>
                                    <p:anim calcmode="lin" valueType="num">
                                      <p:cBhvr additive="base">
                                        <p:cTn id="234" dur="2000" fill="hold"/>
                                        <p:tgtEl>
                                          <p:spTgt spid="4"/>
                                        </p:tgtEl>
                                        <p:attrNameLst>
                                          <p:attrName>ppt_y</p:attrName>
                                        </p:attrNameLst>
                                      </p:cBhvr>
                                      <p:tavLst>
                                        <p:tav tm="0">
                                          <p:val>
                                            <p:strVal val="1+#ppt_h/2"/>
                                          </p:val>
                                        </p:tav>
                                        <p:tav tm="100000">
                                          <p:val>
                                            <p:strVal val="#ppt_y"/>
                                          </p:val>
                                        </p:tav>
                                      </p:tavLst>
                                    </p:anim>
                                  </p:childTnLst>
                                </p:cTn>
                              </p:par>
                              <p:par>
                                <p:cTn id="235" presetID="2" presetClass="entr" presetSubtype="6" fill="hold" grpId="0" nodeType="withEffect">
                                  <p:stCondLst>
                                    <p:cond delay="0"/>
                                  </p:stCondLst>
                                  <p:childTnLst>
                                    <p:set>
                                      <p:cBhvr>
                                        <p:cTn id="236" dur="1" fill="hold">
                                          <p:stCondLst>
                                            <p:cond delay="0"/>
                                          </p:stCondLst>
                                        </p:cTn>
                                        <p:tgtEl>
                                          <p:spTgt spid="14"/>
                                        </p:tgtEl>
                                        <p:attrNameLst>
                                          <p:attrName>style.visibility</p:attrName>
                                        </p:attrNameLst>
                                      </p:cBhvr>
                                      <p:to>
                                        <p:strVal val="visible"/>
                                      </p:to>
                                    </p:set>
                                    <p:anim calcmode="lin" valueType="num">
                                      <p:cBhvr additive="base">
                                        <p:cTn id="237" dur="2000" fill="hold"/>
                                        <p:tgtEl>
                                          <p:spTgt spid="14"/>
                                        </p:tgtEl>
                                        <p:attrNameLst>
                                          <p:attrName>ppt_x</p:attrName>
                                        </p:attrNameLst>
                                      </p:cBhvr>
                                      <p:tavLst>
                                        <p:tav tm="0">
                                          <p:val>
                                            <p:strVal val="1+#ppt_w/2"/>
                                          </p:val>
                                        </p:tav>
                                        <p:tav tm="100000">
                                          <p:val>
                                            <p:strVal val="#ppt_x"/>
                                          </p:val>
                                        </p:tav>
                                      </p:tavLst>
                                    </p:anim>
                                    <p:anim calcmode="lin" valueType="num">
                                      <p:cBhvr additive="base">
                                        <p:cTn id="238" dur="2000" fill="hold"/>
                                        <p:tgtEl>
                                          <p:spTgt spid="14"/>
                                        </p:tgtEl>
                                        <p:attrNameLst>
                                          <p:attrName>ppt_y</p:attrName>
                                        </p:attrNameLst>
                                      </p:cBhvr>
                                      <p:tavLst>
                                        <p:tav tm="0">
                                          <p:val>
                                            <p:strVal val="1+#ppt_h/2"/>
                                          </p:val>
                                        </p:tav>
                                        <p:tav tm="100000">
                                          <p:val>
                                            <p:strVal val="#ppt_y"/>
                                          </p:val>
                                        </p:tav>
                                      </p:tavLst>
                                    </p:anim>
                                  </p:childTnLst>
                                </p:cTn>
                              </p:par>
                              <p:par>
                                <p:cTn id="239" presetID="2" presetClass="entr" presetSubtype="6" fill="hold" grpId="0" nodeType="withEffect">
                                  <p:stCondLst>
                                    <p:cond delay="0"/>
                                  </p:stCondLst>
                                  <p:childTnLst>
                                    <p:set>
                                      <p:cBhvr>
                                        <p:cTn id="240" dur="1" fill="hold">
                                          <p:stCondLst>
                                            <p:cond delay="0"/>
                                          </p:stCondLst>
                                        </p:cTn>
                                        <p:tgtEl>
                                          <p:spTgt spid="24"/>
                                        </p:tgtEl>
                                        <p:attrNameLst>
                                          <p:attrName>style.visibility</p:attrName>
                                        </p:attrNameLst>
                                      </p:cBhvr>
                                      <p:to>
                                        <p:strVal val="visible"/>
                                      </p:to>
                                    </p:set>
                                    <p:anim calcmode="lin" valueType="num">
                                      <p:cBhvr additive="base">
                                        <p:cTn id="241" dur="2000" fill="hold"/>
                                        <p:tgtEl>
                                          <p:spTgt spid="24"/>
                                        </p:tgtEl>
                                        <p:attrNameLst>
                                          <p:attrName>ppt_x</p:attrName>
                                        </p:attrNameLst>
                                      </p:cBhvr>
                                      <p:tavLst>
                                        <p:tav tm="0">
                                          <p:val>
                                            <p:strVal val="1+#ppt_w/2"/>
                                          </p:val>
                                        </p:tav>
                                        <p:tav tm="100000">
                                          <p:val>
                                            <p:strVal val="#ppt_x"/>
                                          </p:val>
                                        </p:tav>
                                      </p:tavLst>
                                    </p:anim>
                                    <p:anim calcmode="lin" valueType="num">
                                      <p:cBhvr additive="base">
                                        <p:cTn id="242" dur="2000" fill="hold"/>
                                        <p:tgtEl>
                                          <p:spTgt spid="24"/>
                                        </p:tgtEl>
                                        <p:attrNameLst>
                                          <p:attrName>ppt_y</p:attrName>
                                        </p:attrNameLst>
                                      </p:cBhvr>
                                      <p:tavLst>
                                        <p:tav tm="0">
                                          <p:val>
                                            <p:strVal val="1+#ppt_h/2"/>
                                          </p:val>
                                        </p:tav>
                                        <p:tav tm="100000">
                                          <p:val>
                                            <p:strVal val="#ppt_y"/>
                                          </p:val>
                                        </p:tav>
                                      </p:tavLst>
                                    </p:anim>
                                  </p:childTnLst>
                                </p:cTn>
                              </p:par>
                              <p:par>
                                <p:cTn id="243" presetID="2" presetClass="entr" presetSubtype="6" fill="hold" grpId="0" nodeType="withEffect">
                                  <p:stCondLst>
                                    <p:cond delay="0"/>
                                  </p:stCondLst>
                                  <p:childTnLst>
                                    <p:set>
                                      <p:cBhvr>
                                        <p:cTn id="244" dur="1" fill="hold">
                                          <p:stCondLst>
                                            <p:cond delay="0"/>
                                          </p:stCondLst>
                                        </p:cTn>
                                        <p:tgtEl>
                                          <p:spTgt spid="34"/>
                                        </p:tgtEl>
                                        <p:attrNameLst>
                                          <p:attrName>style.visibility</p:attrName>
                                        </p:attrNameLst>
                                      </p:cBhvr>
                                      <p:to>
                                        <p:strVal val="visible"/>
                                      </p:to>
                                    </p:set>
                                    <p:anim calcmode="lin" valueType="num">
                                      <p:cBhvr additive="base">
                                        <p:cTn id="245" dur="2000" fill="hold"/>
                                        <p:tgtEl>
                                          <p:spTgt spid="34"/>
                                        </p:tgtEl>
                                        <p:attrNameLst>
                                          <p:attrName>ppt_x</p:attrName>
                                        </p:attrNameLst>
                                      </p:cBhvr>
                                      <p:tavLst>
                                        <p:tav tm="0">
                                          <p:val>
                                            <p:strVal val="1+#ppt_w/2"/>
                                          </p:val>
                                        </p:tav>
                                        <p:tav tm="100000">
                                          <p:val>
                                            <p:strVal val="#ppt_x"/>
                                          </p:val>
                                        </p:tav>
                                      </p:tavLst>
                                    </p:anim>
                                    <p:anim calcmode="lin" valueType="num">
                                      <p:cBhvr additive="base">
                                        <p:cTn id="246" dur="2000" fill="hold"/>
                                        <p:tgtEl>
                                          <p:spTgt spid="34"/>
                                        </p:tgtEl>
                                        <p:attrNameLst>
                                          <p:attrName>ppt_y</p:attrName>
                                        </p:attrNameLst>
                                      </p:cBhvr>
                                      <p:tavLst>
                                        <p:tav tm="0">
                                          <p:val>
                                            <p:strVal val="1+#ppt_h/2"/>
                                          </p:val>
                                        </p:tav>
                                        <p:tav tm="100000">
                                          <p:val>
                                            <p:strVal val="#ppt_y"/>
                                          </p:val>
                                        </p:tav>
                                      </p:tavLst>
                                    </p:anim>
                                  </p:childTnLst>
                                </p:cTn>
                              </p:par>
                              <p:par>
                                <p:cTn id="247" presetID="2" presetClass="entr" presetSubtype="6" fill="hold" grpId="0" nodeType="withEffect">
                                  <p:stCondLst>
                                    <p:cond delay="0"/>
                                  </p:stCondLst>
                                  <p:childTnLst>
                                    <p:set>
                                      <p:cBhvr>
                                        <p:cTn id="248" dur="1" fill="hold">
                                          <p:stCondLst>
                                            <p:cond delay="0"/>
                                          </p:stCondLst>
                                        </p:cTn>
                                        <p:tgtEl>
                                          <p:spTgt spid="44"/>
                                        </p:tgtEl>
                                        <p:attrNameLst>
                                          <p:attrName>style.visibility</p:attrName>
                                        </p:attrNameLst>
                                      </p:cBhvr>
                                      <p:to>
                                        <p:strVal val="visible"/>
                                      </p:to>
                                    </p:set>
                                    <p:anim calcmode="lin" valueType="num">
                                      <p:cBhvr additive="base">
                                        <p:cTn id="249" dur="2000" fill="hold"/>
                                        <p:tgtEl>
                                          <p:spTgt spid="44"/>
                                        </p:tgtEl>
                                        <p:attrNameLst>
                                          <p:attrName>ppt_x</p:attrName>
                                        </p:attrNameLst>
                                      </p:cBhvr>
                                      <p:tavLst>
                                        <p:tav tm="0">
                                          <p:val>
                                            <p:strVal val="1+#ppt_w/2"/>
                                          </p:val>
                                        </p:tav>
                                        <p:tav tm="100000">
                                          <p:val>
                                            <p:strVal val="#ppt_x"/>
                                          </p:val>
                                        </p:tav>
                                      </p:tavLst>
                                    </p:anim>
                                    <p:anim calcmode="lin" valueType="num">
                                      <p:cBhvr additive="base">
                                        <p:cTn id="250" dur="2000" fill="hold"/>
                                        <p:tgtEl>
                                          <p:spTgt spid="44"/>
                                        </p:tgtEl>
                                        <p:attrNameLst>
                                          <p:attrName>ppt_y</p:attrName>
                                        </p:attrNameLst>
                                      </p:cBhvr>
                                      <p:tavLst>
                                        <p:tav tm="0">
                                          <p:val>
                                            <p:strVal val="1+#ppt_h/2"/>
                                          </p:val>
                                        </p:tav>
                                        <p:tav tm="100000">
                                          <p:val>
                                            <p:strVal val="#ppt_y"/>
                                          </p:val>
                                        </p:tav>
                                      </p:tavLst>
                                    </p:anim>
                                  </p:childTnLst>
                                </p:cTn>
                              </p:par>
                              <p:par>
                                <p:cTn id="251" presetID="2" presetClass="entr" presetSubtype="6" fill="hold" grpId="0" nodeType="withEffect">
                                  <p:stCondLst>
                                    <p:cond delay="0"/>
                                  </p:stCondLst>
                                  <p:childTnLst>
                                    <p:set>
                                      <p:cBhvr>
                                        <p:cTn id="252" dur="1" fill="hold">
                                          <p:stCondLst>
                                            <p:cond delay="0"/>
                                          </p:stCondLst>
                                        </p:cTn>
                                        <p:tgtEl>
                                          <p:spTgt spid="54"/>
                                        </p:tgtEl>
                                        <p:attrNameLst>
                                          <p:attrName>style.visibility</p:attrName>
                                        </p:attrNameLst>
                                      </p:cBhvr>
                                      <p:to>
                                        <p:strVal val="visible"/>
                                      </p:to>
                                    </p:set>
                                    <p:anim calcmode="lin" valueType="num">
                                      <p:cBhvr additive="base">
                                        <p:cTn id="253" dur="2000" fill="hold"/>
                                        <p:tgtEl>
                                          <p:spTgt spid="54"/>
                                        </p:tgtEl>
                                        <p:attrNameLst>
                                          <p:attrName>ppt_x</p:attrName>
                                        </p:attrNameLst>
                                      </p:cBhvr>
                                      <p:tavLst>
                                        <p:tav tm="0">
                                          <p:val>
                                            <p:strVal val="1+#ppt_w/2"/>
                                          </p:val>
                                        </p:tav>
                                        <p:tav tm="100000">
                                          <p:val>
                                            <p:strVal val="#ppt_x"/>
                                          </p:val>
                                        </p:tav>
                                      </p:tavLst>
                                    </p:anim>
                                    <p:anim calcmode="lin" valueType="num">
                                      <p:cBhvr additive="base">
                                        <p:cTn id="254" dur="2000" fill="hold"/>
                                        <p:tgtEl>
                                          <p:spTgt spid="54"/>
                                        </p:tgtEl>
                                        <p:attrNameLst>
                                          <p:attrName>ppt_y</p:attrName>
                                        </p:attrNameLst>
                                      </p:cBhvr>
                                      <p:tavLst>
                                        <p:tav tm="0">
                                          <p:val>
                                            <p:strVal val="1+#ppt_h/2"/>
                                          </p:val>
                                        </p:tav>
                                        <p:tav tm="100000">
                                          <p:val>
                                            <p:strVal val="#ppt_y"/>
                                          </p:val>
                                        </p:tav>
                                      </p:tavLst>
                                    </p:anim>
                                  </p:childTnLst>
                                </p:cTn>
                              </p:par>
                              <p:par>
                                <p:cTn id="255" presetID="2" presetClass="entr" presetSubtype="6" fill="hold" grpId="0" nodeType="withEffect">
                                  <p:stCondLst>
                                    <p:cond delay="0"/>
                                  </p:stCondLst>
                                  <p:childTnLst>
                                    <p:set>
                                      <p:cBhvr>
                                        <p:cTn id="256" dur="1" fill="hold">
                                          <p:stCondLst>
                                            <p:cond delay="0"/>
                                          </p:stCondLst>
                                        </p:cTn>
                                        <p:tgtEl>
                                          <p:spTgt spid="64"/>
                                        </p:tgtEl>
                                        <p:attrNameLst>
                                          <p:attrName>style.visibility</p:attrName>
                                        </p:attrNameLst>
                                      </p:cBhvr>
                                      <p:to>
                                        <p:strVal val="visible"/>
                                      </p:to>
                                    </p:set>
                                    <p:anim calcmode="lin" valueType="num">
                                      <p:cBhvr additive="base">
                                        <p:cTn id="257" dur="2000" fill="hold"/>
                                        <p:tgtEl>
                                          <p:spTgt spid="64"/>
                                        </p:tgtEl>
                                        <p:attrNameLst>
                                          <p:attrName>ppt_x</p:attrName>
                                        </p:attrNameLst>
                                      </p:cBhvr>
                                      <p:tavLst>
                                        <p:tav tm="0">
                                          <p:val>
                                            <p:strVal val="1+#ppt_w/2"/>
                                          </p:val>
                                        </p:tav>
                                        <p:tav tm="100000">
                                          <p:val>
                                            <p:strVal val="#ppt_x"/>
                                          </p:val>
                                        </p:tav>
                                      </p:tavLst>
                                    </p:anim>
                                    <p:anim calcmode="lin" valueType="num">
                                      <p:cBhvr additive="base">
                                        <p:cTn id="258" dur="2000" fill="hold"/>
                                        <p:tgtEl>
                                          <p:spTgt spid="64"/>
                                        </p:tgtEl>
                                        <p:attrNameLst>
                                          <p:attrName>ppt_y</p:attrName>
                                        </p:attrNameLst>
                                      </p:cBhvr>
                                      <p:tavLst>
                                        <p:tav tm="0">
                                          <p:val>
                                            <p:strVal val="1+#ppt_h/2"/>
                                          </p:val>
                                        </p:tav>
                                        <p:tav tm="100000">
                                          <p:val>
                                            <p:strVal val="#ppt_y"/>
                                          </p:val>
                                        </p:tav>
                                      </p:tavLst>
                                    </p:anim>
                                  </p:childTnLst>
                                </p:cTn>
                              </p:par>
                              <p:par>
                                <p:cTn id="259" presetID="2" presetClass="entr" presetSubtype="6" fill="hold" grpId="0" nodeType="withEffect">
                                  <p:stCondLst>
                                    <p:cond delay="0"/>
                                  </p:stCondLst>
                                  <p:childTnLst>
                                    <p:set>
                                      <p:cBhvr>
                                        <p:cTn id="260" dur="1" fill="hold">
                                          <p:stCondLst>
                                            <p:cond delay="0"/>
                                          </p:stCondLst>
                                        </p:cTn>
                                        <p:tgtEl>
                                          <p:spTgt spid="74"/>
                                        </p:tgtEl>
                                        <p:attrNameLst>
                                          <p:attrName>style.visibility</p:attrName>
                                        </p:attrNameLst>
                                      </p:cBhvr>
                                      <p:to>
                                        <p:strVal val="visible"/>
                                      </p:to>
                                    </p:set>
                                    <p:anim calcmode="lin" valueType="num">
                                      <p:cBhvr additive="base">
                                        <p:cTn id="261" dur="2000" fill="hold"/>
                                        <p:tgtEl>
                                          <p:spTgt spid="74"/>
                                        </p:tgtEl>
                                        <p:attrNameLst>
                                          <p:attrName>ppt_x</p:attrName>
                                        </p:attrNameLst>
                                      </p:cBhvr>
                                      <p:tavLst>
                                        <p:tav tm="0">
                                          <p:val>
                                            <p:strVal val="1+#ppt_w/2"/>
                                          </p:val>
                                        </p:tav>
                                        <p:tav tm="100000">
                                          <p:val>
                                            <p:strVal val="#ppt_x"/>
                                          </p:val>
                                        </p:tav>
                                      </p:tavLst>
                                    </p:anim>
                                    <p:anim calcmode="lin" valueType="num">
                                      <p:cBhvr additive="base">
                                        <p:cTn id="262" dur="2000" fill="hold"/>
                                        <p:tgtEl>
                                          <p:spTgt spid="74"/>
                                        </p:tgtEl>
                                        <p:attrNameLst>
                                          <p:attrName>ppt_y</p:attrName>
                                        </p:attrNameLst>
                                      </p:cBhvr>
                                      <p:tavLst>
                                        <p:tav tm="0">
                                          <p:val>
                                            <p:strVal val="1+#ppt_h/2"/>
                                          </p:val>
                                        </p:tav>
                                        <p:tav tm="100000">
                                          <p:val>
                                            <p:strVal val="#ppt_y"/>
                                          </p:val>
                                        </p:tav>
                                      </p:tavLst>
                                    </p:anim>
                                  </p:childTnLst>
                                </p:cTn>
                              </p:par>
                              <p:par>
                                <p:cTn id="263" presetID="2" presetClass="entr" presetSubtype="6" fill="hold" grpId="0" nodeType="withEffect">
                                  <p:stCondLst>
                                    <p:cond delay="0"/>
                                  </p:stCondLst>
                                  <p:childTnLst>
                                    <p:set>
                                      <p:cBhvr>
                                        <p:cTn id="264" dur="1" fill="hold">
                                          <p:stCondLst>
                                            <p:cond delay="0"/>
                                          </p:stCondLst>
                                        </p:cTn>
                                        <p:tgtEl>
                                          <p:spTgt spid="12"/>
                                        </p:tgtEl>
                                        <p:attrNameLst>
                                          <p:attrName>style.visibility</p:attrName>
                                        </p:attrNameLst>
                                      </p:cBhvr>
                                      <p:to>
                                        <p:strVal val="visible"/>
                                      </p:to>
                                    </p:set>
                                    <p:anim calcmode="lin" valueType="num">
                                      <p:cBhvr additive="base">
                                        <p:cTn id="265" dur="2000" fill="hold"/>
                                        <p:tgtEl>
                                          <p:spTgt spid="12"/>
                                        </p:tgtEl>
                                        <p:attrNameLst>
                                          <p:attrName>ppt_x</p:attrName>
                                        </p:attrNameLst>
                                      </p:cBhvr>
                                      <p:tavLst>
                                        <p:tav tm="0">
                                          <p:val>
                                            <p:strVal val="1+#ppt_w/2"/>
                                          </p:val>
                                        </p:tav>
                                        <p:tav tm="100000">
                                          <p:val>
                                            <p:strVal val="#ppt_x"/>
                                          </p:val>
                                        </p:tav>
                                      </p:tavLst>
                                    </p:anim>
                                    <p:anim calcmode="lin" valueType="num">
                                      <p:cBhvr additive="base">
                                        <p:cTn id="266" dur="2000" fill="hold"/>
                                        <p:tgtEl>
                                          <p:spTgt spid="12"/>
                                        </p:tgtEl>
                                        <p:attrNameLst>
                                          <p:attrName>ppt_y</p:attrName>
                                        </p:attrNameLst>
                                      </p:cBhvr>
                                      <p:tavLst>
                                        <p:tav tm="0">
                                          <p:val>
                                            <p:strVal val="1+#ppt_h/2"/>
                                          </p:val>
                                        </p:tav>
                                        <p:tav tm="100000">
                                          <p:val>
                                            <p:strVal val="#ppt_y"/>
                                          </p:val>
                                        </p:tav>
                                      </p:tavLst>
                                    </p:anim>
                                  </p:childTnLst>
                                </p:cTn>
                              </p:par>
                              <p:par>
                                <p:cTn id="267" presetID="2" presetClass="entr" presetSubtype="6" fill="hold" grpId="0" nodeType="withEffect">
                                  <p:stCondLst>
                                    <p:cond delay="0"/>
                                  </p:stCondLst>
                                  <p:childTnLst>
                                    <p:set>
                                      <p:cBhvr>
                                        <p:cTn id="268" dur="1" fill="hold">
                                          <p:stCondLst>
                                            <p:cond delay="0"/>
                                          </p:stCondLst>
                                        </p:cTn>
                                        <p:tgtEl>
                                          <p:spTgt spid="22"/>
                                        </p:tgtEl>
                                        <p:attrNameLst>
                                          <p:attrName>style.visibility</p:attrName>
                                        </p:attrNameLst>
                                      </p:cBhvr>
                                      <p:to>
                                        <p:strVal val="visible"/>
                                      </p:to>
                                    </p:set>
                                    <p:anim calcmode="lin" valueType="num">
                                      <p:cBhvr additive="base">
                                        <p:cTn id="269" dur="2000" fill="hold"/>
                                        <p:tgtEl>
                                          <p:spTgt spid="22"/>
                                        </p:tgtEl>
                                        <p:attrNameLst>
                                          <p:attrName>ppt_x</p:attrName>
                                        </p:attrNameLst>
                                      </p:cBhvr>
                                      <p:tavLst>
                                        <p:tav tm="0">
                                          <p:val>
                                            <p:strVal val="1+#ppt_w/2"/>
                                          </p:val>
                                        </p:tav>
                                        <p:tav tm="100000">
                                          <p:val>
                                            <p:strVal val="#ppt_x"/>
                                          </p:val>
                                        </p:tav>
                                      </p:tavLst>
                                    </p:anim>
                                    <p:anim calcmode="lin" valueType="num">
                                      <p:cBhvr additive="base">
                                        <p:cTn id="270" dur="2000" fill="hold"/>
                                        <p:tgtEl>
                                          <p:spTgt spid="22"/>
                                        </p:tgtEl>
                                        <p:attrNameLst>
                                          <p:attrName>ppt_y</p:attrName>
                                        </p:attrNameLst>
                                      </p:cBhvr>
                                      <p:tavLst>
                                        <p:tav tm="0">
                                          <p:val>
                                            <p:strVal val="1+#ppt_h/2"/>
                                          </p:val>
                                        </p:tav>
                                        <p:tav tm="100000">
                                          <p:val>
                                            <p:strVal val="#ppt_y"/>
                                          </p:val>
                                        </p:tav>
                                      </p:tavLst>
                                    </p:anim>
                                  </p:childTnLst>
                                </p:cTn>
                              </p:par>
                              <p:par>
                                <p:cTn id="271" presetID="2" presetClass="entr" presetSubtype="6" fill="hold" grpId="0" nodeType="withEffect">
                                  <p:stCondLst>
                                    <p:cond delay="0"/>
                                  </p:stCondLst>
                                  <p:childTnLst>
                                    <p:set>
                                      <p:cBhvr>
                                        <p:cTn id="272" dur="1" fill="hold">
                                          <p:stCondLst>
                                            <p:cond delay="0"/>
                                          </p:stCondLst>
                                        </p:cTn>
                                        <p:tgtEl>
                                          <p:spTgt spid="32"/>
                                        </p:tgtEl>
                                        <p:attrNameLst>
                                          <p:attrName>style.visibility</p:attrName>
                                        </p:attrNameLst>
                                      </p:cBhvr>
                                      <p:to>
                                        <p:strVal val="visible"/>
                                      </p:to>
                                    </p:set>
                                    <p:anim calcmode="lin" valueType="num">
                                      <p:cBhvr additive="base">
                                        <p:cTn id="273" dur="2000" fill="hold"/>
                                        <p:tgtEl>
                                          <p:spTgt spid="32"/>
                                        </p:tgtEl>
                                        <p:attrNameLst>
                                          <p:attrName>ppt_x</p:attrName>
                                        </p:attrNameLst>
                                      </p:cBhvr>
                                      <p:tavLst>
                                        <p:tav tm="0">
                                          <p:val>
                                            <p:strVal val="1+#ppt_w/2"/>
                                          </p:val>
                                        </p:tav>
                                        <p:tav tm="100000">
                                          <p:val>
                                            <p:strVal val="#ppt_x"/>
                                          </p:val>
                                        </p:tav>
                                      </p:tavLst>
                                    </p:anim>
                                    <p:anim calcmode="lin" valueType="num">
                                      <p:cBhvr additive="base">
                                        <p:cTn id="274" dur="2000" fill="hold"/>
                                        <p:tgtEl>
                                          <p:spTgt spid="32"/>
                                        </p:tgtEl>
                                        <p:attrNameLst>
                                          <p:attrName>ppt_y</p:attrName>
                                        </p:attrNameLst>
                                      </p:cBhvr>
                                      <p:tavLst>
                                        <p:tav tm="0">
                                          <p:val>
                                            <p:strVal val="1+#ppt_h/2"/>
                                          </p:val>
                                        </p:tav>
                                        <p:tav tm="100000">
                                          <p:val>
                                            <p:strVal val="#ppt_y"/>
                                          </p:val>
                                        </p:tav>
                                      </p:tavLst>
                                    </p:anim>
                                  </p:childTnLst>
                                </p:cTn>
                              </p:par>
                              <p:par>
                                <p:cTn id="275" presetID="2" presetClass="entr" presetSubtype="6" fill="hold" grpId="0" nodeType="withEffect">
                                  <p:stCondLst>
                                    <p:cond delay="0"/>
                                  </p:stCondLst>
                                  <p:childTnLst>
                                    <p:set>
                                      <p:cBhvr>
                                        <p:cTn id="276" dur="1" fill="hold">
                                          <p:stCondLst>
                                            <p:cond delay="0"/>
                                          </p:stCondLst>
                                        </p:cTn>
                                        <p:tgtEl>
                                          <p:spTgt spid="42"/>
                                        </p:tgtEl>
                                        <p:attrNameLst>
                                          <p:attrName>style.visibility</p:attrName>
                                        </p:attrNameLst>
                                      </p:cBhvr>
                                      <p:to>
                                        <p:strVal val="visible"/>
                                      </p:to>
                                    </p:set>
                                    <p:anim calcmode="lin" valueType="num">
                                      <p:cBhvr additive="base">
                                        <p:cTn id="277" dur="2000" fill="hold"/>
                                        <p:tgtEl>
                                          <p:spTgt spid="42"/>
                                        </p:tgtEl>
                                        <p:attrNameLst>
                                          <p:attrName>ppt_x</p:attrName>
                                        </p:attrNameLst>
                                      </p:cBhvr>
                                      <p:tavLst>
                                        <p:tav tm="0">
                                          <p:val>
                                            <p:strVal val="1+#ppt_w/2"/>
                                          </p:val>
                                        </p:tav>
                                        <p:tav tm="100000">
                                          <p:val>
                                            <p:strVal val="#ppt_x"/>
                                          </p:val>
                                        </p:tav>
                                      </p:tavLst>
                                    </p:anim>
                                    <p:anim calcmode="lin" valueType="num">
                                      <p:cBhvr additive="base">
                                        <p:cTn id="278" dur="2000" fill="hold"/>
                                        <p:tgtEl>
                                          <p:spTgt spid="42"/>
                                        </p:tgtEl>
                                        <p:attrNameLst>
                                          <p:attrName>ppt_y</p:attrName>
                                        </p:attrNameLst>
                                      </p:cBhvr>
                                      <p:tavLst>
                                        <p:tav tm="0">
                                          <p:val>
                                            <p:strVal val="1+#ppt_h/2"/>
                                          </p:val>
                                        </p:tav>
                                        <p:tav tm="100000">
                                          <p:val>
                                            <p:strVal val="#ppt_y"/>
                                          </p:val>
                                        </p:tav>
                                      </p:tavLst>
                                    </p:anim>
                                  </p:childTnLst>
                                </p:cTn>
                              </p:par>
                              <p:par>
                                <p:cTn id="279" presetID="2" presetClass="entr" presetSubtype="6" fill="hold" grpId="0" nodeType="withEffect">
                                  <p:stCondLst>
                                    <p:cond delay="0"/>
                                  </p:stCondLst>
                                  <p:childTnLst>
                                    <p:set>
                                      <p:cBhvr>
                                        <p:cTn id="280" dur="1" fill="hold">
                                          <p:stCondLst>
                                            <p:cond delay="0"/>
                                          </p:stCondLst>
                                        </p:cTn>
                                        <p:tgtEl>
                                          <p:spTgt spid="52"/>
                                        </p:tgtEl>
                                        <p:attrNameLst>
                                          <p:attrName>style.visibility</p:attrName>
                                        </p:attrNameLst>
                                      </p:cBhvr>
                                      <p:to>
                                        <p:strVal val="visible"/>
                                      </p:to>
                                    </p:set>
                                    <p:anim calcmode="lin" valueType="num">
                                      <p:cBhvr additive="base">
                                        <p:cTn id="281" dur="2000" fill="hold"/>
                                        <p:tgtEl>
                                          <p:spTgt spid="52"/>
                                        </p:tgtEl>
                                        <p:attrNameLst>
                                          <p:attrName>ppt_x</p:attrName>
                                        </p:attrNameLst>
                                      </p:cBhvr>
                                      <p:tavLst>
                                        <p:tav tm="0">
                                          <p:val>
                                            <p:strVal val="1+#ppt_w/2"/>
                                          </p:val>
                                        </p:tav>
                                        <p:tav tm="100000">
                                          <p:val>
                                            <p:strVal val="#ppt_x"/>
                                          </p:val>
                                        </p:tav>
                                      </p:tavLst>
                                    </p:anim>
                                    <p:anim calcmode="lin" valueType="num">
                                      <p:cBhvr additive="base">
                                        <p:cTn id="282" dur="2000" fill="hold"/>
                                        <p:tgtEl>
                                          <p:spTgt spid="52"/>
                                        </p:tgtEl>
                                        <p:attrNameLst>
                                          <p:attrName>ppt_y</p:attrName>
                                        </p:attrNameLst>
                                      </p:cBhvr>
                                      <p:tavLst>
                                        <p:tav tm="0">
                                          <p:val>
                                            <p:strVal val="1+#ppt_h/2"/>
                                          </p:val>
                                        </p:tav>
                                        <p:tav tm="100000">
                                          <p:val>
                                            <p:strVal val="#ppt_y"/>
                                          </p:val>
                                        </p:tav>
                                      </p:tavLst>
                                    </p:anim>
                                  </p:childTnLst>
                                </p:cTn>
                              </p:par>
                              <p:par>
                                <p:cTn id="283" presetID="2" presetClass="entr" presetSubtype="6" fill="hold" grpId="0" nodeType="withEffect">
                                  <p:stCondLst>
                                    <p:cond delay="0"/>
                                  </p:stCondLst>
                                  <p:childTnLst>
                                    <p:set>
                                      <p:cBhvr>
                                        <p:cTn id="284" dur="1" fill="hold">
                                          <p:stCondLst>
                                            <p:cond delay="0"/>
                                          </p:stCondLst>
                                        </p:cTn>
                                        <p:tgtEl>
                                          <p:spTgt spid="62"/>
                                        </p:tgtEl>
                                        <p:attrNameLst>
                                          <p:attrName>style.visibility</p:attrName>
                                        </p:attrNameLst>
                                      </p:cBhvr>
                                      <p:to>
                                        <p:strVal val="visible"/>
                                      </p:to>
                                    </p:set>
                                    <p:anim calcmode="lin" valueType="num">
                                      <p:cBhvr additive="base">
                                        <p:cTn id="285" dur="2000" fill="hold"/>
                                        <p:tgtEl>
                                          <p:spTgt spid="62"/>
                                        </p:tgtEl>
                                        <p:attrNameLst>
                                          <p:attrName>ppt_x</p:attrName>
                                        </p:attrNameLst>
                                      </p:cBhvr>
                                      <p:tavLst>
                                        <p:tav tm="0">
                                          <p:val>
                                            <p:strVal val="1+#ppt_w/2"/>
                                          </p:val>
                                        </p:tav>
                                        <p:tav tm="100000">
                                          <p:val>
                                            <p:strVal val="#ppt_x"/>
                                          </p:val>
                                        </p:tav>
                                      </p:tavLst>
                                    </p:anim>
                                    <p:anim calcmode="lin" valueType="num">
                                      <p:cBhvr additive="base">
                                        <p:cTn id="286" dur="2000" fill="hold"/>
                                        <p:tgtEl>
                                          <p:spTgt spid="62"/>
                                        </p:tgtEl>
                                        <p:attrNameLst>
                                          <p:attrName>ppt_y</p:attrName>
                                        </p:attrNameLst>
                                      </p:cBhvr>
                                      <p:tavLst>
                                        <p:tav tm="0">
                                          <p:val>
                                            <p:strVal val="1+#ppt_h/2"/>
                                          </p:val>
                                        </p:tav>
                                        <p:tav tm="100000">
                                          <p:val>
                                            <p:strVal val="#ppt_y"/>
                                          </p:val>
                                        </p:tav>
                                      </p:tavLst>
                                    </p:anim>
                                  </p:childTnLst>
                                </p:cTn>
                              </p:par>
                              <p:par>
                                <p:cTn id="287" presetID="2" presetClass="entr" presetSubtype="6" fill="hold" grpId="0" nodeType="withEffect">
                                  <p:stCondLst>
                                    <p:cond delay="0"/>
                                  </p:stCondLst>
                                  <p:childTnLst>
                                    <p:set>
                                      <p:cBhvr>
                                        <p:cTn id="288" dur="1" fill="hold">
                                          <p:stCondLst>
                                            <p:cond delay="0"/>
                                          </p:stCondLst>
                                        </p:cTn>
                                        <p:tgtEl>
                                          <p:spTgt spid="72"/>
                                        </p:tgtEl>
                                        <p:attrNameLst>
                                          <p:attrName>style.visibility</p:attrName>
                                        </p:attrNameLst>
                                      </p:cBhvr>
                                      <p:to>
                                        <p:strVal val="visible"/>
                                      </p:to>
                                    </p:set>
                                    <p:anim calcmode="lin" valueType="num">
                                      <p:cBhvr additive="base">
                                        <p:cTn id="289" dur="2000" fill="hold"/>
                                        <p:tgtEl>
                                          <p:spTgt spid="72"/>
                                        </p:tgtEl>
                                        <p:attrNameLst>
                                          <p:attrName>ppt_x</p:attrName>
                                        </p:attrNameLst>
                                      </p:cBhvr>
                                      <p:tavLst>
                                        <p:tav tm="0">
                                          <p:val>
                                            <p:strVal val="1+#ppt_w/2"/>
                                          </p:val>
                                        </p:tav>
                                        <p:tav tm="100000">
                                          <p:val>
                                            <p:strVal val="#ppt_x"/>
                                          </p:val>
                                        </p:tav>
                                      </p:tavLst>
                                    </p:anim>
                                    <p:anim calcmode="lin" valueType="num">
                                      <p:cBhvr additive="base">
                                        <p:cTn id="290" dur="2000" fill="hold"/>
                                        <p:tgtEl>
                                          <p:spTgt spid="72"/>
                                        </p:tgtEl>
                                        <p:attrNameLst>
                                          <p:attrName>ppt_y</p:attrName>
                                        </p:attrNameLst>
                                      </p:cBhvr>
                                      <p:tavLst>
                                        <p:tav tm="0">
                                          <p:val>
                                            <p:strVal val="1+#ppt_h/2"/>
                                          </p:val>
                                        </p:tav>
                                        <p:tav tm="100000">
                                          <p:val>
                                            <p:strVal val="#ppt_y"/>
                                          </p:val>
                                        </p:tav>
                                      </p:tavLst>
                                    </p:anim>
                                  </p:childTnLst>
                                </p:cTn>
                              </p:par>
                              <p:par>
                                <p:cTn id="291" presetID="2" presetClass="entr" presetSubtype="6" fill="hold" grpId="0" nodeType="withEffect">
                                  <p:stCondLst>
                                    <p:cond delay="0"/>
                                  </p:stCondLst>
                                  <p:childTnLst>
                                    <p:set>
                                      <p:cBhvr>
                                        <p:cTn id="292" dur="1" fill="hold">
                                          <p:stCondLst>
                                            <p:cond delay="0"/>
                                          </p:stCondLst>
                                        </p:cTn>
                                        <p:tgtEl>
                                          <p:spTgt spid="82"/>
                                        </p:tgtEl>
                                        <p:attrNameLst>
                                          <p:attrName>style.visibility</p:attrName>
                                        </p:attrNameLst>
                                      </p:cBhvr>
                                      <p:to>
                                        <p:strVal val="visible"/>
                                      </p:to>
                                    </p:set>
                                    <p:anim calcmode="lin" valueType="num">
                                      <p:cBhvr additive="base">
                                        <p:cTn id="293" dur="2000" fill="hold"/>
                                        <p:tgtEl>
                                          <p:spTgt spid="82"/>
                                        </p:tgtEl>
                                        <p:attrNameLst>
                                          <p:attrName>ppt_x</p:attrName>
                                        </p:attrNameLst>
                                      </p:cBhvr>
                                      <p:tavLst>
                                        <p:tav tm="0">
                                          <p:val>
                                            <p:strVal val="1+#ppt_w/2"/>
                                          </p:val>
                                        </p:tav>
                                        <p:tav tm="100000">
                                          <p:val>
                                            <p:strVal val="#ppt_x"/>
                                          </p:val>
                                        </p:tav>
                                      </p:tavLst>
                                    </p:anim>
                                    <p:anim calcmode="lin" valueType="num">
                                      <p:cBhvr additive="base">
                                        <p:cTn id="294" dur="2000" fill="hold"/>
                                        <p:tgtEl>
                                          <p:spTgt spid="82"/>
                                        </p:tgtEl>
                                        <p:attrNameLst>
                                          <p:attrName>ppt_y</p:attrName>
                                        </p:attrNameLst>
                                      </p:cBhvr>
                                      <p:tavLst>
                                        <p:tav tm="0">
                                          <p:val>
                                            <p:strVal val="1+#ppt_h/2"/>
                                          </p:val>
                                        </p:tav>
                                        <p:tav tm="100000">
                                          <p:val>
                                            <p:strVal val="#ppt_y"/>
                                          </p:val>
                                        </p:tav>
                                      </p:tavLst>
                                    </p:anim>
                                  </p:childTnLst>
                                </p:cTn>
                              </p:par>
                              <p:par>
                                <p:cTn id="295" presetID="2" presetClass="entr" presetSubtype="6" fill="hold" grpId="0" nodeType="withEffect">
                                  <p:stCondLst>
                                    <p:cond delay="0"/>
                                  </p:stCondLst>
                                  <p:childTnLst>
                                    <p:set>
                                      <p:cBhvr>
                                        <p:cTn id="296" dur="1" fill="hold">
                                          <p:stCondLst>
                                            <p:cond delay="0"/>
                                          </p:stCondLst>
                                        </p:cTn>
                                        <p:tgtEl>
                                          <p:spTgt spid="8"/>
                                        </p:tgtEl>
                                        <p:attrNameLst>
                                          <p:attrName>style.visibility</p:attrName>
                                        </p:attrNameLst>
                                      </p:cBhvr>
                                      <p:to>
                                        <p:strVal val="visible"/>
                                      </p:to>
                                    </p:set>
                                    <p:anim calcmode="lin" valueType="num">
                                      <p:cBhvr additive="base">
                                        <p:cTn id="297" dur="2000" fill="hold"/>
                                        <p:tgtEl>
                                          <p:spTgt spid="8"/>
                                        </p:tgtEl>
                                        <p:attrNameLst>
                                          <p:attrName>ppt_x</p:attrName>
                                        </p:attrNameLst>
                                      </p:cBhvr>
                                      <p:tavLst>
                                        <p:tav tm="0">
                                          <p:val>
                                            <p:strVal val="1+#ppt_w/2"/>
                                          </p:val>
                                        </p:tav>
                                        <p:tav tm="100000">
                                          <p:val>
                                            <p:strVal val="#ppt_x"/>
                                          </p:val>
                                        </p:tav>
                                      </p:tavLst>
                                    </p:anim>
                                    <p:anim calcmode="lin" valueType="num">
                                      <p:cBhvr additive="base">
                                        <p:cTn id="298" dur="2000" fill="hold"/>
                                        <p:tgtEl>
                                          <p:spTgt spid="8"/>
                                        </p:tgtEl>
                                        <p:attrNameLst>
                                          <p:attrName>ppt_y</p:attrName>
                                        </p:attrNameLst>
                                      </p:cBhvr>
                                      <p:tavLst>
                                        <p:tav tm="0">
                                          <p:val>
                                            <p:strVal val="1+#ppt_h/2"/>
                                          </p:val>
                                        </p:tav>
                                        <p:tav tm="100000">
                                          <p:val>
                                            <p:strVal val="#ppt_y"/>
                                          </p:val>
                                        </p:tav>
                                      </p:tavLst>
                                    </p:anim>
                                  </p:childTnLst>
                                </p:cTn>
                              </p:par>
                              <p:par>
                                <p:cTn id="299" presetID="2" presetClass="entr" presetSubtype="6" fill="hold" grpId="0" nodeType="withEffect">
                                  <p:stCondLst>
                                    <p:cond delay="0"/>
                                  </p:stCondLst>
                                  <p:childTnLst>
                                    <p:set>
                                      <p:cBhvr>
                                        <p:cTn id="300" dur="1" fill="hold">
                                          <p:stCondLst>
                                            <p:cond delay="0"/>
                                          </p:stCondLst>
                                        </p:cTn>
                                        <p:tgtEl>
                                          <p:spTgt spid="18"/>
                                        </p:tgtEl>
                                        <p:attrNameLst>
                                          <p:attrName>style.visibility</p:attrName>
                                        </p:attrNameLst>
                                      </p:cBhvr>
                                      <p:to>
                                        <p:strVal val="visible"/>
                                      </p:to>
                                    </p:set>
                                    <p:anim calcmode="lin" valueType="num">
                                      <p:cBhvr additive="base">
                                        <p:cTn id="301" dur="2000" fill="hold"/>
                                        <p:tgtEl>
                                          <p:spTgt spid="18"/>
                                        </p:tgtEl>
                                        <p:attrNameLst>
                                          <p:attrName>ppt_x</p:attrName>
                                        </p:attrNameLst>
                                      </p:cBhvr>
                                      <p:tavLst>
                                        <p:tav tm="0">
                                          <p:val>
                                            <p:strVal val="1+#ppt_w/2"/>
                                          </p:val>
                                        </p:tav>
                                        <p:tav tm="100000">
                                          <p:val>
                                            <p:strVal val="#ppt_x"/>
                                          </p:val>
                                        </p:tav>
                                      </p:tavLst>
                                    </p:anim>
                                    <p:anim calcmode="lin" valueType="num">
                                      <p:cBhvr additive="base">
                                        <p:cTn id="302" dur="2000" fill="hold"/>
                                        <p:tgtEl>
                                          <p:spTgt spid="18"/>
                                        </p:tgtEl>
                                        <p:attrNameLst>
                                          <p:attrName>ppt_y</p:attrName>
                                        </p:attrNameLst>
                                      </p:cBhvr>
                                      <p:tavLst>
                                        <p:tav tm="0">
                                          <p:val>
                                            <p:strVal val="1+#ppt_h/2"/>
                                          </p:val>
                                        </p:tav>
                                        <p:tav tm="100000">
                                          <p:val>
                                            <p:strVal val="#ppt_y"/>
                                          </p:val>
                                        </p:tav>
                                      </p:tavLst>
                                    </p:anim>
                                  </p:childTnLst>
                                </p:cTn>
                              </p:par>
                              <p:par>
                                <p:cTn id="303" presetID="2" presetClass="entr" presetSubtype="6" fill="hold" grpId="0" nodeType="withEffect">
                                  <p:stCondLst>
                                    <p:cond delay="0"/>
                                  </p:stCondLst>
                                  <p:childTnLst>
                                    <p:set>
                                      <p:cBhvr>
                                        <p:cTn id="304" dur="1" fill="hold">
                                          <p:stCondLst>
                                            <p:cond delay="0"/>
                                          </p:stCondLst>
                                        </p:cTn>
                                        <p:tgtEl>
                                          <p:spTgt spid="28"/>
                                        </p:tgtEl>
                                        <p:attrNameLst>
                                          <p:attrName>style.visibility</p:attrName>
                                        </p:attrNameLst>
                                      </p:cBhvr>
                                      <p:to>
                                        <p:strVal val="visible"/>
                                      </p:to>
                                    </p:set>
                                    <p:anim calcmode="lin" valueType="num">
                                      <p:cBhvr additive="base">
                                        <p:cTn id="305" dur="2000" fill="hold"/>
                                        <p:tgtEl>
                                          <p:spTgt spid="28"/>
                                        </p:tgtEl>
                                        <p:attrNameLst>
                                          <p:attrName>ppt_x</p:attrName>
                                        </p:attrNameLst>
                                      </p:cBhvr>
                                      <p:tavLst>
                                        <p:tav tm="0">
                                          <p:val>
                                            <p:strVal val="1+#ppt_w/2"/>
                                          </p:val>
                                        </p:tav>
                                        <p:tav tm="100000">
                                          <p:val>
                                            <p:strVal val="#ppt_x"/>
                                          </p:val>
                                        </p:tav>
                                      </p:tavLst>
                                    </p:anim>
                                    <p:anim calcmode="lin" valueType="num">
                                      <p:cBhvr additive="base">
                                        <p:cTn id="306" dur="2000" fill="hold"/>
                                        <p:tgtEl>
                                          <p:spTgt spid="28"/>
                                        </p:tgtEl>
                                        <p:attrNameLst>
                                          <p:attrName>ppt_y</p:attrName>
                                        </p:attrNameLst>
                                      </p:cBhvr>
                                      <p:tavLst>
                                        <p:tav tm="0">
                                          <p:val>
                                            <p:strVal val="1+#ppt_h/2"/>
                                          </p:val>
                                        </p:tav>
                                        <p:tav tm="100000">
                                          <p:val>
                                            <p:strVal val="#ppt_y"/>
                                          </p:val>
                                        </p:tav>
                                      </p:tavLst>
                                    </p:anim>
                                  </p:childTnLst>
                                </p:cTn>
                              </p:par>
                              <p:par>
                                <p:cTn id="307" presetID="2" presetClass="entr" presetSubtype="6" fill="hold" grpId="0" nodeType="withEffect">
                                  <p:stCondLst>
                                    <p:cond delay="0"/>
                                  </p:stCondLst>
                                  <p:childTnLst>
                                    <p:set>
                                      <p:cBhvr>
                                        <p:cTn id="308" dur="1" fill="hold">
                                          <p:stCondLst>
                                            <p:cond delay="0"/>
                                          </p:stCondLst>
                                        </p:cTn>
                                        <p:tgtEl>
                                          <p:spTgt spid="38"/>
                                        </p:tgtEl>
                                        <p:attrNameLst>
                                          <p:attrName>style.visibility</p:attrName>
                                        </p:attrNameLst>
                                      </p:cBhvr>
                                      <p:to>
                                        <p:strVal val="visible"/>
                                      </p:to>
                                    </p:set>
                                    <p:anim calcmode="lin" valueType="num">
                                      <p:cBhvr additive="base">
                                        <p:cTn id="309" dur="2000" fill="hold"/>
                                        <p:tgtEl>
                                          <p:spTgt spid="38"/>
                                        </p:tgtEl>
                                        <p:attrNameLst>
                                          <p:attrName>ppt_x</p:attrName>
                                        </p:attrNameLst>
                                      </p:cBhvr>
                                      <p:tavLst>
                                        <p:tav tm="0">
                                          <p:val>
                                            <p:strVal val="1+#ppt_w/2"/>
                                          </p:val>
                                        </p:tav>
                                        <p:tav tm="100000">
                                          <p:val>
                                            <p:strVal val="#ppt_x"/>
                                          </p:val>
                                        </p:tav>
                                      </p:tavLst>
                                    </p:anim>
                                    <p:anim calcmode="lin" valueType="num">
                                      <p:cBhvr additive="base">
                                        <p:cTn id="310" dur="2000" fill="hold"/>
                                        <p:tgtEl>
                                          <p:spTgt spid="38"/>
                                        </p:tgtEl>
                                        <p:attrNameLst>
                                          <p:attrName>ppt_y</p:attrName>
                                        </p:attrNameLst>
                                      </p:cBhvr>
                                      <p:tavLst>
                                        <p:tav tm="0">
                                          <p:val>
                                            <p:strVal val="1+#ppt_h/2"/>
                                          </p:val>
                                        </p:tav>
                                        <p:tav tm="100000">
                                          <p:val>
                                            <p:strVal val="#ppt_y"/>
                                          </p:val>
                                        </p:tav>
                                      </p:tavLst>
                                    </p:anim>
                                  </p:childTnLst>
                                </p:cTn>
                              </p:par>
                              <p:par>
                                <p:cTn id="311" presetID="2" presetClass="entr" presetSubtype="6" fill="hold" grpId="0" nodeType="withEffect">
                                  <p:stCondLst>
                                    <p:cond delay="0"/>
                                  </p:stCondLst>
                                  <p:childTnLst>
                                    <p:set>
                                      <p:cBhvr>
                                        <p:cTn id="312" dur="1" fill="hold">
                                          <p:stCondLst>
                                            <p:cond delay="0"/>
                                          </p:stCondLst>
                                        </p:cTn>
                                        <p:tgtEl>
                                          <p:spTgt spid="48"/>
                                        </p:tgtEl>
                                        <p:attrNameLst>
                                          <p:attrName>style.visibility</p:attrName>
                                        </p:attrNameLst>
                                      </p:cBhvr>
                                      <p:to>
                                        <p:strVal val="visible"/>
                                      </p:to>
                                    </p:set>
                                    <p:anim calcmode="lin" valueType="num">
                                      <p:cBhvr additive="base">
                                        <p:cTn id="313" dur="2000" fill="hold"/>
                                        <p:tgtEl>
                                          <p:spTgt spid="48"/>
                                        </p:tgtEl>
                                        <p:attrNameLst>
                                          <p:attrName>ppt_x</p:attrName>
                                        </p:attrNameLst>
                                      </p:cBhvr>
                                      <p:tavLst>
                                        <p:tav tm="0">
                                          <p:val>
                                            <p:strVal val="1+#ppt_w/2"/>
                                          </p:val>
                                        </p:tav>
                                        <p:tav tm="100000">
                                          <p:val>
                                            <p:strVal val="#ppt_x"/>
                                          </p:val>
                                        </p:tav>
                                      </p:tavLst>
                                    </p:anim>
                                    <p:anim calcmode="lin" valueType="num">
                                      <p:cBhvr additive="base">
                                        <p:cTn id="314" dur="2000" fill="hold"/>
                                        <p:tgtEl>
                                          <p:spTgt spid="48"/>
                                        </p:tgtEl>
                                        <p:attrNameLst>
                                          <p:attrName>ppt_y</p:attrName>
                                        </p:attrNameLst>
                                      </p:cBhvr>
                                      <p:tavLst>
                                        <p:tav tm="0">
                                          <p:val>
                                            <p:strVal val="1+#ppt_h/2"/>
                                          </p:val>
                                        </p:tav>
                                        <p:tav tm="100000">
                                          <p:val>
                                            <p:strVal val="#ppt_y"/>
                                          </p:val>
                                        </p:tav>
                                      </p:tavLst>
                                    </p:anim>
                                  </p:childTnLst>
                                </p:cTn>
                              </p:par>
                              <p:par>
                                <p:cTn id="315" presetID="2" presetClass="entr" presetSubtype="6" fill="hold" grpId="0" nodeType="withEffect">
                                  <p:stCondLst>
                                    <p:cond delay="0"/>
                                  </p:stCondLst>
                                  <p:childTnLst>
                                    <p:set>
                                      <p:cBhvr>
                                        <p:cTn id="316" dur="1" fill="hold">
                                          <p:stCondLst>
                                            <p:cond delay="0"/>
                                          </p:stCondLst>
                                        </p:cTn>
                                        <p:tgtEl>
                                          <p:spTgt spid="58"/>
                                        </p:tgtEl>
                                        <p:attrNameLst>
                                          <p:attrName>style.visibility</p:attrName>
                                        </p:attrNameLst>
                                      </p:cBhvr>
                                      <p:to>
                                        <p:strVal val="visible"/>
                                      </p:to>
                                    </p:set>
                                    <p:anim calcmode="lin" valueType="num">
                                      <p:cBhvr additive="base">
                                        <p:cTn id="317" dur="2000" fill="hold"/>
                                        <p:tgtEl>
                                          <p:spTgt spid="58"/>
                                        </p:tgtEl>
                                        <p:attrNameLst>
                                          <p:attrName>ppt_x</p:attrName>
                                        </p:attrNameLst>
                                      </p:cBhvr>
                                      <p:tavLst>
                                        <p:tav tm="0">
                                          <p:val>
                                            <p:strVal val="1+#ppt_w/2"/>
                                          </p:val>
                                        </p:tav>
                                        <p:tav tm="100000">
                                          <p:val>
                                            <p:strVal val="#ppt_x"/>
                                          </p:val>
                                        </p:tav>
                                      </p:tavLst>
                                    </p:anim>
                                    <p:anim calcmode="lin" valueType="num">
                                      <p:cBhvr additive="base">
                                        <p:cTn id="318" dur="2000" fill="hold"/>
                                        <p:tgtEl>
                                          <p:spTgt spid="58"/>
                                        </p:tgtEl>
                                        <p:attrNameLst>
                                          <p:attrName>ppt_y</p:attrName>
                                        </p:attrNameLst>
                                      </p:cBhvr>
                                      <p:tavLst>
                                        <p:tav tm="0">
                                          <p:val>
                                            <p:strVal val="1+#ppt_h/2"/>
                                          </p:val>
                                        </p:tav>
                                        <p:tav tm="100000">
                                          <p:val>
                                            <p:strVal val="#ppt_y"/>
                                          </p:val>
                                        </p:tav>
                                      </p:tavLst>
                                    </p:anim>
                                  </p:childTnLst>
                                </p:cTn>
                              </p:par>
                              <p:par>
                                <p:cTn id="319" presetID="2" presetClass="entr" presetSubtype="6" fill="hold" grpId="0" nodeType="withEffect">
                                  <p:stCondLst>
                                    <p:cond delay="0"/>
                                  </p:stCondLst>
                                  <p:childTnLst>
                                    <p:set>
                                      <p:cBhvr>
                                        <p:cTn id="320" dur="1" fill="hold">
                                          <p:stCondLst>
                                            <p:cond delay="0"/>
                                          </p:stCondLst>
                                        </p:cTn>
                                        <p:tgtEl>
                                          <p:spTgt spid="68"/>
                                        </p:tgtEl>
                                        <p:attrNameLst>
                                          <p:attrName>style.visibility</p:attrName>
                                        </p:attrNameLst>
                                      </p:cBhvr>
                                      <p:to>
                                        <p:strVal val="visible"/>
                                      </p:to>
                                    </p:set>
                                    <p:anim calcmode="lin" valueType="num">
                                      <p:cBhvr additive="base">
                                        <p:cTn id="321" dur="2000" fill="hold"/>
                                        <p:tgtEl>
                                          <p:spTgt spid="68"/>
                                        </p:tgtEl>
                                        <p:attrNameLst>
                                          <p:attrName>ppt_x</p:attrName>
                                        </p:attrNameLst>
                                      </p:cBhvr>
                                      <p:tavLst>
                                        <p:tav tm="0">
                                          <p:val>
                                            <p:strVal val="1+#ppt_w/2"/>
                                          </p:val>
                                        </p:tav>
                                        <p:tav tm="100000">
                                          <p:val>
                                            <p:strVal val="#ppt_x"/>
                                          </p:val>
                                        </p:tav>
                                      </p:tavLst>
                                    </p:anim>
                                    <p:anim calcmode="lin" valueType="num">
                                      <p:cBhvr additive="base">
                                        <p:cTn id="322" dur="2000" fill="hold"/>
                                        <p:tgtEl>
                                          <p:spTgt spid="68"/>
                                        </p:tgtEl>
                                        <p:attrNameLst>
                                          <p:attrName>ppt_y</p:attrName>
                                        </p:attrNameLst>
                                      </p:cBhvr>
                                      <p:tavLst>
                                        <p:tav tm="0">
                                          <p:val>
                                            <p:strVal val="1+#ppt_h/2"/>
                                          </p:val>
                                        </p:tav>
                                        <p:tav tm="100000">
                                          <p:val>
                                            <p:strVal val="#ppt_y"/>
                                          </p:val>
                                        </p:tav>
                                      </p:tavLst>
                                    </p:anim>
                                  </p:childTnLst>
                                </p:cTn>
                              </p:par>
                              <p:par>
                                <p:cTn id="323" presetID="2" presetClass="entr" presetSubtype="6" fill="hold" grpId="0" nodeType="withEffect">
                                  <p:stCondLst>
                                    <p:cond delay="0"/>
                                  </p:stCondLst>
                                  <p:childTnLst>
                                    <p:set>
                                      <p:cBhvr>
                                        <p:cTn id="324" dur="1" fill="hold">
                                          <p:stCondLst>
                                            <p:cond delay="0"/>
                                          </p:stCondLst>
                                        </p:cTn>
                                        <p:tgtEl>
                                          <p:spTgt spid="78"/>
                                        </p:tgtEl>
                                        <p:attrNameLst>
                                          <p:attrName>style.visibility</p:attrName>
                                        </p:attrNameLst>
                                      </p:cBhvr>
                                      <p:to>
                                        <p:strVal val="visible"/>
                                      </p:to>
                                    </p:set>
                                    <p:anim calcmode="lin" valueType="num">
                                      <p:cBhvr additive="base">
                                        <p:cTn id="325" dur="2000" fill="hold"/>
                                        <p:tgtEl>
                                          <p:spTgt spid="78"/>
                                        </p:tgtEl>
                                        <p:attrNameLst>
                                          <p:attrName>ppt_x</p:attrName>
                                        </p:attrNameLst>
                                      </p:cBhvr>
                                      <p:tavLst>
                                        <p:tav tm="0">
                                          <p:val>
                                            <p:strVal val="1+#ppt_w/2"/>
                                          </p:val>
                                        </p:tav>
                                        <p:tav tm="100000">
                                          <p:val>
                                            <p:strVal val="#ppt_x"/>
                                          </p:val>
                                        </p:tav>
                                      </p:tavLst>
                                    </p:anim>
                                    <p:anim calcmode="lin" valueType="num">
                                      <p:cBhvr additive="base">
                                        <p:cTn id="326" dur="2000" fill="hold"/>
                                        <p:tgtEl>
                                          <p:spTgt spid="78"/>
                                        </p:tgtEl>
                                        <p:attrNameLst>
                                          <p:attrName>ppt_y</p:attrName>
                                        </p:attrNameLst>
                                      </p:cBhvr>
                                      <p:tavLst>
                                        <p:tav tm="0">
                                          <p:val>
                                            <p:strVal val="1+#ppt_h/2"/>
                                          </p:val>
                                        </p:tav>
                                        <p:tav tm="100000">
                                          <p:val>
                                            <p:strVal val="#ppt_y"/>
                                          </p:val>
                                        </p:tav>
                                      </p:tavLst>
                                    </p:anim>
                                  </p:childTnLst>
                                </p:cTn>
                              </p:par>
                              <p:par>
                                <p:cTn id="327" presetID="3" presetClass="entr" presetSubtype="10" fill="hold" grpId="3" nodeType="withEffect">
                                  <p:stCondLst>
                                    <p:cond delay="0"/>
                                  </p:stCondLst>
                                  <p:childTnLst>
                                    <p:set>
                                      <p:cBhvr>
                                        <p:cTn id="328" dur="1" fill="hold">
                                          <p:stCondLst>
                                            <p:cond delay="0"/>
                                          </p:stCondLst>
                                        </p:cTn>
                                        <p:tgtEl>
                                          <p:spTgt spid="3"/>
                                        </p:tgtEl>
                                        <p:attrNameLst>
                                          <p:attrName>style.visibility</p:attrName>
                                        </p:attrNameLst>
                                      </p:cBhvr>
                                      <p:to>
                                        <p:strVal val="visible"/>
                                      </p:to>
                                    </p:set>
                                    <p:animEffect transition="in" filter="blinds(horizontal)">
                                      <p:cBhvr>
                                        <p:cTn id="329" dur="2000"/>
                                        <p:tgtEl>
                                          <p:spTgt spid="3"/>
                                        </p:tgtEl>
                                      </p:cBhvr>
                                    </p:animEffect>
                                  </p:childTnLst>
                                </p:cTn>
                              </p:par>
                              <p:par>
                                <p:cTn id="330" presetID="3" presetClass="entr" presetSubtype="10" fill="hold" grpId="3" nodeType="withEffect">
                                  <p:stCondLst>
                                    <p:cond delay="0"/>
                                  </p:stCondLst>
                                  <p:childTnLst>
                                    <p:set>
                                      <p:cBhvr>
                                        <p:cTn id="331" dur="1" fill="hold">
                                          <p:stCondLst>
                                            <p:cond delay="0"/>
                                          </p:stCondLst>
                                        </p:cTn>
                                        <p:tgtEl>
                                          <p:spTgt spid="4"/>
                                        </p:tgtEl>
                                        <p:attrNameLst>
                                          <p:attrName>style.visibility</p:attrName>
                                        </p:attrNameLst>
                                      </p:cBhvr>
                                      <p:to>
                                        <p:strVal val="visible"/>
                                      </p:to>
                                    </p:set>
                                    <p:animEffect transition="in" filter="blinds(horizontal)">
                                      <p:cBhvr>
                                        <p:cTn id="332" dur="2000"/>
                                        <p:tgtEl>
                                          <p:spTgt spid="4"/>
                                        </p:tgtEl>
                                      </p:cBhvr>
                                    </p:animEffect>
                                  </p:childTnLst>
                                </p:cTn>
                              </p:par>
                              <p:par>
                                <p:cTn id="333" presetID="3" presetClass="entr" presetSubtype="10" fill="hold" grpId="3" nodeType="withEffect">
                                  <p:stCondLst>
                                    <p:cond delay="0"/>
                                  </p:stCondLst>
                                  <p:childTnLst>
                                    <p:set>
                                      <p:cBhvr>
                                        <p:cTn id="334" dur="1" fill="hold">
                                          <p:stCondLst>
                                            <p:cond delay="0"/>
                                          </p:stCondLst>
                                        </p:cTn>
                                        <p:tgtEl>
                                          <p:spTgt spid="5"/>
                                        </p:tgtEl>
                                        <p:attrNameLst>
                                          <p:attrName>style.visibility</p:attrName>
                                        </p:attrNameLst>
                                      </p:cBhvr>
                                      <p:to>
                                        <p:strVal val="visible"/>
                                      </p:to>
                                    </p:set>
                                    <p:animEffect transition="in" filter="blinds(horizontal)">
                                      <p:cBhvr>
                                        <p:cTn id="335" dur="2000"/>
                                        <p:tgtEl>
                                          <p:spTgt spid="5"/>
                                        </p:tgtEl>
                                      </p:cBhvr>
                                    </p:animEffect>
                                  </p:childTnLst>
                                </p:cTn>
                              </p:par>
                              <p:par>
                                <p:cTn id="336" presetID="3" presetClass="entr" presetSubtype="10" fill="hold" grpId="3" nodeType="withEffect">
                                  <p:stCondLst>
                                    <p:cond delay="0"/>
                                  </p:stCondLst>
                                  <p:childTnLst>
                                    <p:set>
                                      <p:cBhvr>
                                        <p:cTn id="337" dur="1" fill="hold">
                                          <p:stCondLst>
                                            <p:cond delay="0"/>
                                          </p:stCondLst>
                                        </p:cTn>
                                        <p:tgtEl>
                                          <p:spTgt spid="6"/>
                                        </p:tgtEl>
                                        <p:attrNameLst>
                                          <p:attrName>style.visibility</p:attrName>
                                        </p:attrNameLst>
                                      </p:cBhvr>
                                      <p:to>
                                        <p:strVal val="visible"/>
                                      </p:to>
                                    </p:set>
                                    <p:animEffect transition="in" filter="blinds(horizontal)">
                                      <p:cBhvr>
                                        <p:cTn id="338" dur="2000"/>
                                        <p:tgtEl>
                                          <p:spTgt spid="6"/>
                                        </p:tgtEl>
                                      </p:cBhvr>
                                    </p:animEffect>
                                  </p:childTnLst>
                                </p:cTn>
                              </p:par>
                              <p:par>
                                <p:cTn id="339" presetID="3" presetClass="entr" presetSubtype="10" fill="hold" grpId="3" nodeType="withEffect">
                                  <p:stCondLst>
                                    <p:cond delay="0"/>
                                  </p:stCondLst>
                                  <p:childTnLst>
                                    <p:set>
                                      <p:cBhvr>
                                        <p:cTn id="340" dur="1" fill="hold">
                                          <p:stCondLst>
                                            <p:cond delay="0"/>
                                          </p:stCondLst>
                                        </p:cTn>
                                        <p:tgtEl>
                                          <p:spTgt spid="7"/>
                                        </p:tgtEl>
                                        <p:attrNameLst>
                                          <p:attrName>style.visibility</p:attrName>
                                        </p:attrNameLst>
                                      </p:cBhvr>
                                      <p:to>
                                        <p:strVal val="visible"/>
                                      </p:to>
                                    </p:set>
                                    <p:animEffect transition="in" filter="blinds(horizontal)">
                                      <p:cBhvr>
                                        <p:cTn id="341" dur="2000"/>
                                        <p:tgtEl>
                                          <p:spTgt spid="7"/>
                                        </p:tgtEl>
                                      </p:cBhvr>
                                    </p:animEffect>
                                  </p:childTnLst>
                                </p:cTn>
                              </p:par>
                              <p:par>
                                <p:cTn id="342" presetID="3" presetClass="entr" presetSubtype="10" fill="hold" grpId="3" nodeType="withEffect">
                                  <p:stCondLst>
                                    <p:cond delay="0"/>
                                  </p:stCondLst>
                                  <p:childTnLst>
                                    <p:set>
                                      <p:cBhvr>
                                        <p:cTn id="343" dur="1" fill="hold">
                                          <p:stCondLst>
                                            <p:cond delay="0"/>
                                          </p:stCondLst>
                                        </p:cTn>
                                        <p:tgtEl>
                                          <p:spTgt spid="8"/>
                                        </p:tgtEl>
                                        <p:attrNameLst>
                                          <p:attrName>style.visibility</p:attrName>
                                        </p:attrNameLst>
                                      </p:cBhvr>
                                      <p:to>
                                        <p:strVal val="visible"/>
                                      </p:to>
                                    </p:set>
                                    <p:animEffect transition="in" filter="blinds(horizontal)">
                                      <p:cBhvr>
                                        <p:cTn id="344" dur="2000"/>
                                        <p:tgtEl>
                                          <p:spTgt spid="8"/>
                                        </p:tgtEl>
                                      </p:cBhvr>
                                    </p:animEffect>
                                  </p:childTnLst>
                                </p:cTn>
                              </p:par>
                              <p:par>
                                <p:cTn id="345" presetID="3" presetClass="entr" presetSubtype="10" fill="hold" grpId="3" nodeType="withEffect">
                                  <p:stCondLst>
                                    <p:cond delay="0"/>
                                  </p:stCondLst>
                                  <p:childTnLst>
                                    <p:set>
                                      <p:cBhvr>
                                        <p:cTn id="346" dur="1" fill="hold">
                                          <p:stCondLst>
                                            <p:cond delay="0"/>
                                          </p:stCondLst>
                                        </p:cTn>
                                        <p:tgtEl>
                                          <p:spTgt spid="9"/>
                                        </p:tgtEl>
                                        <p:attrNameLst>
                                          <p:attrName>style.visibility</p:attrName>
                                        </p:attrNameLst>
                                      </p:cBhvr>
                                      <p:to>
                                        <p:strVal val="visible"/>
                                      </p:to>
                                    </p:set>
                                    <p:animEffect transition="in" filter="blinds(horizontal)">
                                      <p:cBhvr>
                                        <p:cTn id="347" dur="2000"/>
                                        <p:tgtEl>
                                          <p:spTgt spid="9"/>
                                        </p:tgtEl>
                                      </p:cBhvr>
                                    </p:animEffect>
                                  </p:childTnLst>
                                </p:cTn>
                              </p:par>
                              <p:par>
                                <p:cTn id="348" presetID="3" presetClass="entr" presetSubtype="10" fill="hold" grpId="3" nodeType="withEffect">
                                  <p:stCondLst>
                                    <p:cond delay="0"/>
                                  </p:stCondLst>
                                  <p:childTnLst>
                                    <p:set>
                                      <p:cBhvr>
                                        <p:cTn id="349" dur="1" fill="hold">
                                          <p:stCondLst>
                                            <p:cond delay="0"/>
                                          </p:stCondLst>
                                        </p:cTn>
                                        <p:tgtEl>
                                          <p:spTgt spid="10"/>
                                        </p:tgtEl>
                                        <p:attrNameLst>
                                          <p:attrName>style.visibility</p:attrName>
                                        </p:attrNameLst>
                                      </p:cBhvr>
                                      <p:to>
                                        <p:strVal val="visible"/>
                                      </p:to>
                                    </p:set>
                                    <p:animEffect transition="in" filter="blinds(horizontal)">
                                      <p:cBhvr>
                                        <p:cTn id="350" dur="2000"/>
                                        <p:tgtEl>
                                          <p:spTgt spid="10"/>
                                        </p:tgtEl>
                                      </p:cBhvr>
                                    </p:animEffect>
                                  </p:childTnLst>
                                </p:cTn>
                              </p:par>
                              <p:par>
                                <p:cTn id="351" presetID="3" presetClass="entr" presetSubtype="10" fill="hold" grpId="3" nodeType="withEffect">
                                  <p:stCondLst>
                                    <p:cond delay="0"/>
                                  </p:stCondLst>
                                  <p:childTnLst>
                                    <p:set>
                                      <p:cBhvr>
                                        <p:cTn id="352" dur="1" fill="hold">
                                          <p:stCondLst>
                                            <p:cond delay="0"/>
                                          </p:stCondLst>
                                        </p:cTn>
                                        <p:tgtEl>
                                          <p:spTgt spid="11"/>
                                        </p:tgtEl>
                                        <p:attrNameLst>
                                          <p:attrName>style.visibility</p:attrName>
                                        </p:attrNameLst>
                                      </p:cBhvr>
                                      <p:to>
                                        <p:strVal val="visible"/>
                                      </p:to>
                                    </p:set>
                                    <p:animEffect transition="in" filter="blinds(horizontal)">
                                      <p:cBhvr>
                                        <p:cTn id="353" dur="2000"/>
                                        <p:tgtEl>
                                          <p:spTgt spid="11"/>
                                        </p:tgtEl>
                                      </p:cBhvr>
                                    </p:animEffect>
                                  </p:childTnLst>
                                </p:cTn>
                              </p:par>
                              <p:par>
                                <p:cTn id="354" presetID="3" presetClass="entr" presetSubtype="10" fill="hold" grpId="3" nodeType="withEffect">
                                  <p:stCondLst>
                                    <p:cond delay="0"/>
                                  </p:stCondLst>
                                  <p:childTnLst>
                                    <p:set>
                                      <p:cBhvr>
                                        <p:cTn id="355" dur="1" fill="hold">
                                          <p:stCondLst>
                                            <p:cond delay="0"/>
                                          </p:stCondLst>
                                        </p:cTn>
                                        <p:tgtEl>
                                          <p:spTgt spid="12"/>
                                        </p:tgtEl>
                                        <p:attrNameLst>
                                          <p:attrName>style.visibility</p:attrName>
                                        </p:attrNameLst>
                                      </p:cBhvr>
                                      <p:to>
                                        <p:strVal val="visible"/>
                                      </p:to>
                                    </p:set>
                                    <p:animEffect transition="in" filter="blinds(horizontal)">
                                      <p:cBhvr>
                                        <p:cTn id="356" dur="2000"/>
                                        <p:tgtEl>
                                          <p:spTgt spid="12"/>
                                        </p:tgtEl>
                                      </p:cBhvr>
                                    </p:animEffect>
                                  </p:childTnLst>
                                </p:cTn>
                              </p:par>
                              <p:par>
                                <p:cTn id="357" presetID="3" presetClass="entr" presetSubtype="10" fill="hold" grpId="3" nodeType="withEffect">
                                  <p:stCondLst>
                                    <p:cond delay="0"/>
                                  </p:stCondLst>
                                  <p:childTnLst>
                                    <p:set>
                                      <p:cBhvr>
                                        <p:cTn id="358" dur="1" fill="hold">
                                          <p:stCondLst>
                                            <p:cond delay="0"/>
                                          </p:stCondLst>
                                        </p:cTn>
                                        <p:tgtEl>
                                          <p:spTgt spid="13"/>
                                        </p:tgtEl>
                                        <p:attrNameLst>
                                          <p:attrName>style.visibility</p:attrName>
                                        </p:attrNameLst>
                                      </p:cBhvr>
                                      <p:to>
                                        <p:strVal val="visible"/>
                                      </p:to>
                                    </p:set>
                                    <p:animEffect transition="in" filter="blinds(horizontal)">
                                      <p:cBhvr>
                                        <p:cTn id="359" dur="2000"/>
                                        <p:tgtEl>
                                          <p:spTgt spid="13"/>
                                        </p:tgtEl>
                                      </p:cBhvr>
                                    </p:animEffect>
                                  </p:childTnLst>
                                </p:cTn>
                              </p:par>
                              <p:par>
                                <p:cTn id="360" presetID="3" presetClass="entr" presetSubtype="10" fill="hold" grpId="3" nodeType="withEffect">
                                  <p:stCondLst>
                                    <p:cond delay="0"/>
                                  </p:stCondLst>
                                  <p:childTnLst>
                                    <p:set>
                                      <p:cBhvr>
                                        <p:cTn id="361" dur="1" fill="hold">
                                          <p:stCondLst>
                                            <p:cond delay="0"/>
                                          </p:stCondLst>
                                        </p:cTn>
                                        <p:tgtEl>
                                          <p:spTgt spid="14"/>
                                        </p:tgtEl>
                                        <p:attrNameLst>
                                          <p:attrName>style.visibility</p:attrName>
                                        </p:attrNameLst>
                                      </p:cBhvr>
                                      <p:to>
                                        <p:strVal val="visible"/>
                                      </p:to>
                                    </p:set>
                                    <p:animEffect transition="in" filter="blinds(horizontal)">
                                      <p:cBhvr>
                                        <p:cTn id="362" dur="2000"/>
                                        <p:tgtEl>
                                          <p:spTgt spid="14"/>
                                        </p:tgtEl>
                                      </p:cBhvr>
                                    </p:animEffect>
                                  </p:childTnLst>
                                </p:cTn>
                              </p:par>
                              <p:par>
                                <p:cTn id="363" presetID="3" presetClass="entr" presetSubtype="10" fill="hold" grpId="3" nodeType="withEffect">
                                  <p:stCondLst>
                                    <p:cond delay="0"/>
                                  </p:stCondLst>
                                  <p:childTnLst>
                                    <p:set>
                                      <p:cBhvr>
                                        <p:cTn id="364" dur="1" fill="hold">
                                          <p:stCondLst>
                                            <p:cond delay="0"/>
                                          </p:stCondLst>
                                        </p:cTn>
                                        <p:tgtEl>
                                          <p:spTgt spid="15"/>
                                        </p:tgtEl>
                                        <p:attrNameLst>
                                          <p:attrName>style.visibility</p:attrName>
                                        </p:attrNameLst>
                                      </p:cBhvr>
                                      <p:to>
                                        <p:strVal val="visible"/>
                                      </p:to>
                                    </p:set>
                                    <p:animEffect transition="in" filter="blinds(horizontal)">
                                      <p:cBhvr>
                                        <p:cTn id="365" dur="2000"/>
                                        <p:tgtEl>
                                          <p:spTgt spid="15"/>
                                        </p:tgtEl>
                                      </p:cBhvr>
                                    </p:animEffect>
                                  </p:childTnLst>
                                </p:cTn>
                              </p:par>
                              <p:par>
                                <p:cTn id="366" presetID="3" presetClass="entr" presetSubtype="10" fill="hold" grpId="3" nodeType="withEffect">
                                  <p:stCondLst>
                                    <p:cond delay="0"/>
                                  </p:stCondLst>
                                  <p:childTnLst>
                                    <p:set>
                                      <p:cBhvr>
                                        <p:cTn id="367" dur="1" fill="hold">
                                          <p:stCondLst>
                                            <p:cond delay="0"/>
                                          </p:stCondLst>
                                        </p:cTn>
                                        <p:tgtEl>
                                          <p:spTgt spid="16"/>
                                        </p:tgtEl>
                                        <p:attrNameLst>
                                          <p:attrName>style.visibility</p:attrName>
                                        </p:attrNameLst>
                                      </p:cBhvr>
                                      <p:to>
                                        <p:strVal val="visible"/>
                                      </p:to>
                                    </p:set>
                                    <p:animEffect transition="in" filter="blinds(horizontal)">
                                      <p:cBhvr>
                                        <p:cTn id="368" dur="2000"/>
                                        <p:tgtEl>
                                          <p:spTgt spid="16"/>
                                        </p:tgtEl>
                                      </p:cBhvr>
                                    </p:animEffect>
                                  </p:childTnLst>
                                </p:cTn>
                              </p:par>
                              <p:par>
                                <p:cTn id="369" presetID="3" presetClass="entr" presetSubtype="10" fill="hold" grpId="3" nodeType="withEffect">
                                  <p:stCondLst>
                                    <p:cond delay="0"/>
                                  </p:stCondLst>
                                  <p:childTnLst>
                                    <p:set>
                                      <p:cBhvr>
                                        <p:cTn id="370" dur="1" fill="hold">
                                          <p:stCondLst>
                                            <p:cond delay="0"/>
                                          </p:stCondLst>
                                        </p:cTn>
                                        <p:tgtEl>
                                          <p:spTgt spid="17"/>
                                        </p:tgtEl>
                                        <p:attrNameLst>
                                          <p:attrName>style.visibility</p:attrName>
                                        </p:attrNameLst>
                                      </p:cBhvr>
                                      <p:to>
                                        <p:strVal val="visible"/>
                                      </p:to>
                                    </p:set>
                                    <p:animEffect transition="in" filter="blinds(horizontal)">
                                      <p:cBhvr>
                                        <p:cTn id="371" dur="2000"/>
                                        <p:tgtEl>
                                          <p:spTgt spid="17"/>
                                        </p:tgtEl>
                                      </p:cBhvr>
                                    </p:animEffect>
                                  </p:childTnLst>
                                </p:cTn>
                              </p:par>
                              <p:par>
                                <p:cTn id="372" presetID="3" presetClass="entr" presetSubtype="10" fill="hold" grpId="3" nodeType="withEffect">
                                  <p:stCondLst>
                                    <p:cond delay="0"/>
                                  </p:stCondLst>
                                  <p:childTnLst>
                                    <p:set>
                                      <p:cBhvr>
                                        <p:cTn id="373" dur="1" fill="hold">
                                          <p:stCondLst>
                                            <p:cond delay="0"/>
                                          </p:stCondLst>
                                        </p:cTn>
                                        <p:tgtEl>
                                          <p:spTgt spid="18"/>
                                        </p:tgtEl>
                                        <p:attrNameLst>
                                          <p:attrName>style.visibility</p:attrName>
                                        </p:attrNameLst>
                                      </p:cBhvr>
                                      <p:to>
                                        <p:strVal val="visible"/>
                                      </p:to>
                                    </p:set>
                                    <p:animEffect transition="in" filter="blinds(horizontal)">
                                      <p:cBhvr>
                                        <p:cTn id="374" dur="2000"/>
                                        <p:tgtEl>
                                          <p:spTgt spid="18"/>
                                        </p:tgtEl>
                                      </p:cBhvr>
                                    </p:animEffect>
                                  </p:childTnLst>
                                </p:cTn>
                              </p:par>
                              <p:par>
                                <p:cTn id="375" presetID="3" presetClass="entr" presetSubtype="10" fill="hold" grpId="3" nodeType="withEffect">
                                  <p:stCondLst>
                                    <p:cond delay="0"/>
                                  </p:stCondLst>
                                  <p:childTnLst>
                                    <p:set>
                                      <p:cBhvr>
                                        <p:cTn id="376" dur="1" fill="hold">
                                          <p:stCondLst>
                                            <p:cond delay="0"/>
                                          </p:stCondLst>
                                        </p:cTn>
                                        <p:tgtEl>
                                          <p:spTgt spid="19"/>
                                        </p:tgtEl>
                                        <p:attrNameLst>
                                          <p:attrName>style.visibility</p:attrName>
                                        </p:attrNameLst>
                                      </p:cBhvr>
                                      <p:to>
                                        <p:strVal val="visible"/>
                                      </p:to>
                                    </p:set>
                                    <p:animEffect transition="in" filter="blinds(horizontal)">
                                      <p:cBhvr>
                                        <p:cTn id="377" dur="2000"/>
                                        <p:tgtEl>
                                          <p:spTgt spid="19"/>
                                        </p:tgtEl>
                                      </p:cBhvr>
                                    </p:animEffect>
                                  </p:childTnLst>
                                </p:cTn>
                              </p:par>
                              <p:par>
                                <p:cTn id="378" presetID="3" presetClass="entr" presetSubtype="10" fill="hold" grpId="3" nodeType="withEffect">
                                  <p:stCondLst>
                                    <p:cond delay="0"/>
                                  </p:stCondLst>
                                  <p:childTnLst>
                                    <p:set>
                                      <p:cBhvr>
                                        <p:cTn id="379" dur="1" fill="hold">
                                          <p:stCondLst>
                                            <p:cond delay="0"/>
                                          </p:stCondLst>
                                        </p:cTn>
                                        <p:tgtEl>
                                          <p:spTgt spid="20"/>
                                        </p:tgtEl>
                                        <p:attrNameLst>
                                          <p:attrName>style.visibility</p:attrName>
                                        </p:attrNameLst>
                                      </p:cBhvr>
                                      <p:to>
                                        <p:strVal val="visible"/>
                                      </p:to>
                                    </p:set>
                                    <p:animEffect transition="in" filter="blinds(horizontal)">
                                      <p:cBhvr>
                                        <p:cTn id="380" dur="2000"/>
                                        <p:tgtEl>
                                          <p:spTgt spid="20"/>
                                        </p:tgtEl>
                                      </p:cBhvr>
                                    </p:animEffect>
                                  </p:childTnLst>
                                </p:cTn>
                              </p:par>
                              <p:par>
                                <p:cTn id="381" presetID="3" presetClass="entr" presetSubtype="10" fill="hold" grpId="3" nodeType="withEffect">
                                  <p:stCondLst>
                                    <p:cond delay="0"/>
                                  </p:stCondLst>
                                  <p:childTnLst>
                                    <p:set>
                                      <p:cBhvr>
                                        <p:cTn id="382" dur="1" fill="hold">
                                          <p:stCondLst>
                                            <p:cond delay="0"/>
                                          </p:stCondLst>
                                        </p:cTn>
                                        <p:tgtEl>
                                          <p:spTgt spid="21"/>
                                        </p:tgtEl>
                                        <p:attrNameLst>
                                          <p:attrName>style.visibility</p:attrName>
                                        </p:attrNameLst>
                                      </p:cBhvr>
                                      <p:to>
                                        <p:strVal val="visible"/>
                                      </p:to>
                                    </p:set>
                                    <p:animEffect transition="in" filter="blinds(horizontal)">
                                      <p:cBhvr>
                                        <p:cTn id="383" dur="2000"/>
                                        <p:tgtEl>
                                          <p:spTgt spid="21"/>
                                        </p:tgtEl>
                                      </p:cBhvr>
                                    </p:animEffect>
                                  </p:childTnLst>
                                </p:cTn>
                              </p:par>
                              <p:par>
                                <p:cTn id="384" presetID="3" presetClass="entr" presetSubtype="10" fill="hold" grpId="3" nodeType="withEffect">
                                  <p:stCondLst>
                                    <p:cond delay="0"/>
                                  </p:stCondLst>
                                  <p:childTnLst>
                                    <p:set>
                                      <p:cBhvr>
                                        <p:cTn id="385" dur="1" fill="hold">
                                          <p:stCondLst>
                                            <p:cond delay="0"/>
                                          </p:stCondLst>
                                        </p:cTn>
                                        <p:tgtEl>
                                          <p:spTgt spid="22"/>
                                        </p:tgtEl>
                                        <p:attrNameLst>
                                          <p:attrName>style.visibility</p:attrName>
                                        </p:attrNameLst>
                                      </p:cBhvr>
                                      <p:to>
                                        <p:strVal val="visible"/>
                                      </p:to>
                                    </p:set>
                                    <p:animEffect transition="in" filter="blinds(horizontal)">
                                      <p:cBhvr>
                                        <p:cTn id="386" dur="2000"/>
                                        <p:tgtEl>
                                          <p:spTgt spid="22"/>
                                        </p:tgtEl>
                                      </p:cBhvr>
                                    </p:animEffect>
                                  </p:childTnLst>
                                </p:cTn>
                              </p:par>
                              <p:par>
                                <p:cTn id="387" presetID="3" presetClass="entr" presetSubtype="10" fill="hold" grpId="3" nodeType="withEffect">
                                  <p:stCondLst>
                                    <p:cond delay="0"/>
                                  </p:stCondLst>
                                  <p:childTnLst>
                                    <p:set>
                                      <p:cBhvr>
                                        <p:cTn id="388" dur="1" fill="hold">
                                          <p:stCondLst>
                                            <p:cond delay="0"/>
                                          </p:stCondLst>
                                        </p:cTn>
                                        <p:tgtEl>
                                          <p:spTgt spid="23"/>
                                        </p:tgtEl>
                                        <p:attrNameLst>
                                          <p:attrName>style.visibility</p:attrName>
                                        </p:attrNameLst>
                                      </p:cBhvr>
                                      <p:to>
                                        <p:strVal val="visible"/>
                                      </p:to>
                                    </p:set>
                                    <p:animEffect transition="in" filter="blinds(horizontal)">
                                      <p:cBhvr>
                                        <p:cTn id="389" dur="2000"/>
                                        <p:tgtEl>
                                          <p:spTgt spid="23"/>
                                        </p:tgtEl>
                                      </p:cBhvr>
                                    </p:animEffect>
                                  </p:childTnLst>
                                </p:cTn>
                              </p:par>
                              <p:par>
                                <p:cTn id="390" presetID="3" presetClass="entr" presetSubtype="10" fill="hold" grpId="3" nodeType="withEffect">
                                  <p:stCondLst>
                                    <p:cond delay="0"/>
                                  </p:stCondLst>
                                  <p:childTnLst>
                                    <p:set>
                                      <p:cBhvr>
                                        <p:cTn id="391" dur="1" fill="hold">
                                          <p:stCondLst>
                                            <p:cond delay="0"/>
                                          </p:stCondLst>
                                        </p:cTn>
                                        <p:tgtEl>
                                          <p:spTgt spid="24"/>
                                        </p:tgtEl>
                                        <p:attrNameLst>
                                          <p:attrName>style.visibility</p:attrName>
                                        </p:attrNameLst>
                                      </p:cBhvr>
                                      <p:to>
                                        <p:strVal val="visible"/>
                                      </p:to>
                                    </p:set>
                                    <p:animEffect transition="in" filter="blinds(horizontal)">
                                      <p:cBhvr>
                                        <p:cTn id="392" dur="2000"/>
                                        <p:tgtEl>
                                          <p:spTgt spid="24"/>
                                        </p:tgtEl>
                                      </p:cBhvr>
                                    </p:animEffect>
                                  </p:childTnLst>
                                </p:cTn>
                              </p:par>
                              <p:par>
                                <p:cTn id="393" presetID="3" presetClass="entr" presetSubtype="10" fill="hold" grpId="3" nodeType="withEffect">
                                  <p:stCondLst>
                                    <p:cond delay="0"/>
                                  </p:stCondLst>
                                  <p:childTnLst>
                                    <p:set>
                                      <p:cBhvr>
                                        <p:cTn id="394" dur="1" fill="hold">
                                          <p:stCondLst>
                                            <p:cond delay="0"/>
                                          </p:stCondLst>
                                        </p:cTn>
                                        <p:tgtEl>
                                          <p:spTgt spid="25"/>
                                        </p:tgtEl>
                                        <p:attrNameLst>
                                          <p:attrName>style.visibility</p:attrName>
                                        </p:attrNameLst>
                                      </p:cBhvr>
                                      <p:to>
                                        <p:strVal val="visible"/>
                                      </p:to>
                                    </p:set>
                                    <p:animEffect transition="in" filter="blinds(horizontal)">
                                      <p:cBhvr>
                                        <p:cTn id="395" dur="2000"/>
                                        <p:tgtEl>
                                          <p:spTgt spid="25"/>
                                        </p:tgtEl>
                                      </p:cBhvr>
                                    </p:animEffect>
                                  </p:childTnLst>
                                </p:cTn>
                              </p:par>
                              <p:par>
                                <p:cTn id="396" presetID="3" presetClass="entr" presetSubtype="10" fill="hold" grpId="3" nodeType="withEffect">
                                  <p:stCondLst>
                                    <p:cond delay="0"/>
                                  </p:stCondLst>
                                  <p:childTnLst>
                                    <p:set>
                                      <p:cBhvr>
                                        <p:cTn id="397" dur="1" fill="hold">
                                          <p:stCondLst>
                                            <p:cond delay="0"/>
                                          </p:stCondLst>
                                        </p:cTn>
                                        <p:tgtEl>
                                          <p:spTgt spid="26"/>
                                        </p:tgtEl>
                                        <p:attrNameLst>
                                          <p:attrName>style.visibility</p:attrName>
                                        </p:attrNameLst>
                                      </p:cBhvr>
                                      <p:to>
                                        <p:strVal val="visible"/>
                                      </p:to>
                                    </p:set>
                                    <p:animEffect transition="in" filter="blinds(horizontal)">
                                      <p:cBhvr>
                                        <p:cTn id="398" dur="2000"/>
                                        <p:tgtEl>
                                          <p:spTgt spid="26"/>
                                        </p:tgtEl>
                                      </p:cBhvr>
                                    </p:animEffect>
                                  </p:childTnLst>
                                </p:cTn>
                              </p:par>
                              <p:par>
                                <p:cTn id="399" presetID="3" presetClass="entr" presetSubtype="10" fill="hold" grpId="3" nodeType="withEffect">
                                  <p:stCondLst>
                                    <p:cond delay="0"/>
                                  </p:stCondLst>
                                  <p:childTnLst>
                                    <p:set>
                                      <p:cBhvr>
                                        <p:cTn id="400" dur="1" fill="hold">
                                          <p:stCondLst>
                                            <p:cond delay="0"/>
                                          </p:stCondLst>
                                        </p:cTn>
                                        <p:tgtEl>
                                          <p:spTgt spid="27"/>
                                        </p:tgtEl>
                                        <p:attrNameLst>
                                          <p:attrName>style.visibility</p:attrName>
                                        </p:attrNameLst>
                                      </p:cBhvr>
                                      <p:to>
                                        <p:strVal val="visible"/>
                                      </p:to>
                                    </p:set>
                                    <p:animEffect transition="in" filter="blinds(horizontal)">
                                      <p:cBhvr>
                                        <p:cTn id="401" dur="2000"/>
                                        <p:tgtEl>
                                          <p:spTgt spid="27"/>
                                        </p:tgtEl>
                                      </p:cBhvr>
                                    </p:animEffect>
                                  </p:childTnLst>
                                </p:cTn>
                              </p:par>
                              <p:par>
                                <p:cTn id="402" presetID="3" presetClass="entr" presetSubtype="10" fill="hold" grpId="3" nodeType="withEffect">
                                  <p:stCondLst>
                                    <p:cond delay="0"/>
                                  </p:stCondLst>
                                  <p:childTnLst>
                                    <p:set>
                                      <p:cBhvr>
                                        <p:cTn id="403" dur="1" fill="hold">
                                          <p:stCondLst>
                                            <p:cond delay="0"/>
                                          </p:stCondLst>
                                        </p:cTn>
                                        <p:tgtEl>
                                          <p:spTgt spid="28"/>
                                        </p:tgtEl>
                                        <p:attrNameLst>
                                          <p:attrName>style.visibility</p:attrName>
                                        </p:attrNameLst>
                                      </p:cBhvr>
                                      <p:to>
                                        <p:strVal val="visible"/>
                                      </p:to>
                                    </p:set>
                                    <p:animEffect transition="in" filter="blinds(horizontal)">
                                      <p:cBhvr>
                                        <p:cTn id="404" dur="2000"/>
                                        <p:tgtEl>
                                          <p:spTgt spid="28"/>
                                        </p:tgtEl>
                                      </p:cBhvr>
                                    </p:animEffect>
                                  </p:childTnLst>
                                </p:cTn>
                              </p:par>
                              <p:par>
                                <p:cTn id="405" presetID="3" presetClass="entr" presetSubtype="10" fill="hold" grpId="3" nodeType="withEffect">
                                  <p:stCondLst>
                                    <p:cond delay="0"/>
                                  </p:stCondLst>
                                  <p:childTnLst>
                                    <p:set>
                                      <p:cBhvr>
                                        <p:cTn id="406" dur="1" fill="hold">
                                          <p:stCondLst>
                                            <p:cond delay="0"/>
                                          </p:stCondLst>
                                        </p:cTn>
                                        <p:tgtEl>
                                          <p:spTgt spid="29"/>
                                        </p:tgtEl>
                                        <p:attrNameLst>
                                          <p:attrName>style.visibility</p:attrName>
                                        </p:attrNameLst>
                                      </p:cBhvr>
                                      <p:to>
                                        <p:strVal val="visible"/>
                                      </p:to>
                                    </p:set>
                                    <p:animEffect transition="in" filter="blinds(horizontal)">
                                      <p:cBhvr>
                                        <p:cTn id="407" dur="2000"/>
                                        <p:tgtEl>
                                          <p:spTgt spid="29"/>
                                        </p:tgtEl>
                                      </p:cBhvr>
                                    </p:animEffect>
                                  </p:childTnLst>
                                </p:cTn>
                              </p:par>
                              <p:par>
                                <p:cTn id="408" presetID="3" presetClass="entr" presetSubtype="10" fill="hold" grpId="3" nodeType="withEffect">
                                  <p:stCondLst>
                                    <p:cond delay="0"/>
                                  </p:stCondLst>
                                  <p:childTnLst>
                                    <p:set>
                                      <p:cBhvr>
                                        <p:cTn id="409" dur="1" fill="hold">
                                          <p:stCondLst>
                                            <p:cond delay="0"/>
                                          </p:stCondLst>
                                        </p:cTn>
                                        <p:tgtEl>
                                          <p:spTgt spid="30"/>
                                        </p:tgtEl>
                                        <p:attrNameLst>
                                          <p:attrName>style.visibility</p:attrName>
                                        </p:attrNameLst>
                                      </p:cBhvr>
                                      <p:to>
                                        <p:strVal val="visible"/>
                                      </p:to>
                                    </p:set>
                                    <p:animEffect transition="in" filter="blinds(horizontal)">
                                      <p:cBhvr>
                                        <p:cTn id="410" dur="2000"/>
                                        <p:tgtEl>
                                          <p:spTgt spid="30"/>
                                        </p:tgtEl>
                                      </p:cBhvr>
                                    </p:animEffect>
                                  </p:childTnLst>
                                </p:cTn>
                              </p:par>
                              <p:par>
                                <p:cTn id="411" presetID="3" presetClass="entr" presetSubtype="10" fill="hold" grpId="3" nodeType="withEffect">
                                  <p:stCondLst>
                                    <p:cond delay="0"/>
                                  </p:stCondLst>
                                  <p:childTnLst>
                                    <p:set>
                                      <p:cBhvr>
                                        <p:cTn id="412" dur="1" fill="hold">
                                          <p:stCondLst>
                                            <p:cond delay="0"/>
                                          </p:stCondLst>
                                        </p:cTn>
                                        <p:tgtEl>
                                          <p:spTgt spid="31"/>
                                        </p:tgtEl>
                                        <p:attrNameLst>
                                          <p:attrName>style.visibility</p:attrName>
                                        </p:attrNameLst>
                                      </p:cBhvr>
                                      <p:to>
                                        <p:strVal val="visible"/>
                                      </p:to>
                                    </p:set>
                                    <p:animEffect transition="in" filter="blinds(horizontal)">
                                      <p:cBhvr>
                                        <p:cTn id="413" dur="2000"/>
                                        <p:tgtEl>
                                          <p:spTgt spid="31"/>
                                        </p:tgtEl>
                                      </p:cBhvr>
                                    </p:animEffect>
                                  </p:childTnLst>
                                </p:cTn>
                              </p:par>
                              <p:par>
                                <p:cTn id="414" presetID="3" presetClass="entr" presetSubtype="10" fill="hold" grpId="3" nodeType="withEffect">
                                  <p:stCondLst>
                                    <p:cond delay="0"/>
                                  </p:stCondLst>
                                  <p:childTnLst>
                                    <p:set>
                                      <p:cBhvr>
                                        <p:cTn id="415" dur="1" fill="hold">
                                          <p:stCondLst>
                                            <p:cond delay="0"/>
                                          </p:stCondLst>
                                        </p:cTn>
                                        <p:tgtEl>
                                          <p:spTgt spid="32"/>
                                        </p:tgtEl>
                                        <p:attrNameLst>
                                          <p:attrName>style.visibility</p:attrName>
                                        </p:attrNameLst>
                                      </p:cBhvr>
                                      <p:to>
                                        <p:strVal val="visible"/>
                                      </p:to>
                                    </p:set>
                                    <p:animEffect transition="in" filter="blinds(horizontal)">
                                      <p:cBhvr>
                                        <p:cTn id="416" dur="2000"/>
                                        <p:tgtEl>
                                          <p:spTgt spid="32"/>
                                        </p:tgtEl>
                                      </p:cBhvr>
                                    </p:animEffect>
                                  </p:childTnLst>
                                </p:cTn>
                              </p:par>
                              <p:par>
                                <p:cTn id="417" presetID="3" presetClass="entr" presetSubtype="10" fill="hold" grpId="3" nodeType="withEffect">
                                  <p:stCondLst>
                                    <p:cond delay="0"/>
                                  </p:stCondLst>
                                  <p:childTnLst>
                                    <p:set>
                                      <p:cBhvr>
                                        <p:cTn id="418" dur="1" fill="hold">
                                          <p:stCondLst>
                                            <p:cond delay="0"/>
                                          </p:stCondLst>
                                        </p:cTn>
                                        <p:tgtEl>
                                          <p:spTgt spid="33"/>
                                        </p:tgtEl>
                                        <p:attrNameLst>
                                          <p:attrName>style.visibility</p:attrName>
                                        </p:attrNameLst>
                                      </p:cBhvr>
                                      <p:to>
                                        <p:strVal val="visible"/>
                                      </p:to>
                                    </p:set>
                                    <p:animEffect transition="in" filter="blinds(horizontal)">
                                      <p:cBhvr>
                                        <p:cTn id="419" dur="2000"/>
                                        <p:tgtEl>
                                          <p:spTgt spid="33"/>
                                        </p:tgtEl>
                                      </p:cBhvr>
                                    </p:animEffect>
                                  </p:childTnLst>
                                </p:cTn>
                              </p:par>
                              <p:par>
                                <p:cTn id="420" presetID="3" presetClass="entr" presetSubtype="10" fill="hold" grpId="3" nodeType="withEffect">
                                  <p:stCondLst>
                                    <p:cond delay="0"/>
                                  </p:stCondLst>
                                  <p:childTnLst>
                                    <p:set>
                                      <p:cBhvr>
                                        <p:cTn id="421" dur="1" fill="hold">
                                          <p:stCondLst>
                                            <p:cond delay="0"/>
                                          </p:stCondLst>
                                        </p:cTn>
                                        <p:tgtEl>
                                          <p:spTgt spid="34"/>
                                        </p:tgtEl>
                                        <p:attrNameLst>
                                          <p:attrName>style.visibility</p:attrName>
                                        </p:attrNameLst>
                                      </p:cBhvr>
                                      <p:to>
                                        <p:strVal val="visible"/>
                                      </p:to>
                                    </p:set>
                                    <p:animEffect transition="in" filter="blinds(horizontal)">
                                      <p:cBhvr>
                                        <p:cTn id="422" dur="2000"/>
                                        <p:tgtEl>
                                          <p:spTgt spid="34"/>
                                        </p:tgtEl>
                                      </p:cBhvr>
                                    </p:animEffect>
                                  </p:childTnLst>
                                </p:cTn>
                              </p:par>
                              <p:par>
                                <p:cTn id="423" presetID="3" presetClass="entr" presetSubtype="10" fill="hold" grpId="3" nodeType="withEffect">
                                  <p:stCondLst>
                                    <p:cond delay="0"/>
                                  </p:stCondLst>
                                  <p:childTnLst>
                                    <p:set>
                                      <p:cBhvr>
                                        <p:cTn id="424" dur="1" fill="hold">
                                          <p:stCondLst>
                                            <p:cond delay="0"/>
                                          </p:stCondLst>
                                        </p:cTn>
                                        <p:tgtEl>
                                          <p:spTgt spid="35"/>
                                        </p:tgtEl>
                                        <p:attrNameLst>
                                          <p:attrName>style.visibility</p:attrName>
                                        </p:attrNameLst>
                                      </p:cBhvr>
                                      <p:to>
                                        <p:strVal val="visible"/>
                                      </p:to>
                                    </p:set>
                                    <p:animEffect transition="in" filter="blinds(horizontal)">
                                      <p:cBhvr>
                                        <p:cTn id="425" dur="2000"/>
                                        <p:tgtEl>
                                          <p:spTgt spid="35"/>
                                        </p:tgtEl>
                                      </p:cBhvr>
                                    </p:animEffect>
                                  </p:childTnLst>
                                </p:cTn>
                              </p:par>
                              <p:par>
                                <p:cTn id="426" presetID="3" presetClass="entr" presetSubtype="10" fill="hold" grpId="3" nodeType="withEffect">
                                  <p:stCondLst>
                                    <p:cond delay="0"/>
                                  </p:stCondLst>
                                  <p:childTnLst>
                                    <p:set>
                                      <p:cBhvr>
                                        <p:cTn id="427" dur="1" fill="hold">
                                          <p:stCondLst>
                                            <p:cond delay="0"/>
                                          </p:stCondLst>
                                        </p:cTn>
                                        <p:tgtEl>
                                          <p:spTgt spid="36"/>
                                        </p:tgtEl>
                                        <p:attrNameLst>
                                          <p:attrName>style.visibility</p:attrName>
                                        </p:attrNameLst>
                                      </p:cBhvr>
                                      <p:to>
                                        <p:strVal val="visible"/>
                                      </p:to>
                                    </p:set>
                                    <p:animEffect transition="in" filter="blinds(horizontal)">
                                      <p:cBhvr>
                                        <p:cTn id="428" dur="2000"/>
                                        <p:tgtEl>
                                          <p:spTgt spid="36"/>
                                        </p:tgtEl>
                                      </p:cBhvr>
                                    </p:animEffect>
                                  </p:childTnLst>
                                </p:cTn>
                              </p:par>
                              <p:par>
                                <p:cTn id="429" presetID="3" presetClass="entr" presetSubtype="10" fill="hold" grpId="3" nodeType="withEffect">
                                  <p:stCondLst>
                                    <p:cond delay="0"/>
                                  </p:stCondLst>
                                  <p:childTnLst>
                                    <p:set>
                                      <p:cBhvr>
                                        <p:cTn id="430" dur="1" fill="hold">
                                          <p:stCondLst>
                                            <p:cond delay="0"/>
                                          </p:stCondLst>
                                        </p:cTn>
                                        <p:tgtEl>
                                          <p:spTgt spid="37"/>
                                        </p:tgtEl>
                                        <p:attrNameLst>
                                          <p:attrName>style.visibility</p:attrName>
                                        </p:attrNameLst>
                                      </p:cBhvr>
                                      <p:to>
                                        <p:strVal val="visible"/>
                                      </p:to>
                                    </p:set>
                                    <p:animEffect transition="in" filter="blinds(horizontal)">
                                      <p:cBhvr>
                                        <p:cTn id="431" dur="2000"/>
                                        <p:tgtEl>
                                          <p:spTgt spid="37"/>
                                        </p:tgtEl>
                                      </p:cBhvr>
                                    </p:animEffect>
                                  </p:childTnLst>
                                </p:cTn>
                              </p:par>
                              <p:par>
                                <p:cTn id="432" presetID="3" presetClass="entr" presetSubtype="10" fill="hold" grpId="3" nodeType="withEffect">
                                  <p:stCondLst>
                                    <p:cond delay="0"/>
                                  </p:stCondLst>
                                  <p:childTnLst>
                                    <p:set>
                                      <p:cBhvr>
                                        <p:cTn id="433" dur="1" fill="hold">
                                          <p:stCondLst>
                                            <p:cond delay="0"/>
                                          </p:stCondLst>
                                        </p:cTn>
                                        <p:tgtEl>
                                          <p:spTgt spid="38"/>
                                        </p:tgtEl>
                                        <p:attrNameLst>
                                          <p:attrName>style.visibility</p:attrName>
                                        </p:attrNameLst>
                                      </p:cBhvr>
                                      <p:to>
                                        <p:strVal val="visible"/>
                                      </p:to>
                                    </p:set>
                                    <p:animEffect transition="in" filter="blinds(horizontal)">
                                      <p:cBhvr>
                                        <p:cTn id="434" dur="2000"/>
                                        <p:tgtEl>
                                          <p:spTgt spid="38"/>
                                        </p:tgtEl>
                                      </p:cBhvr>
                                    </p:animEffect>
                                  </p:childTnLst>
                                </p:cTn>
                              </p:par>
                              <p:par>
                                <p:cTn id="435" presetID="3" presetClass="entr" presetSubtype="10" fill="hold" grpId="3" nodeType="withEffect">
                                  <p:stCondLst>
                                    <p:cond delay="0"/>
                                  </p:stCondLst>
                                  <p:childTnLst>
                                    <p:set>
                                      <p:cBhvr>
                                        <p:cTn id="436" dur="1" fill="hold">
                                          <p:stCondLst>
                                            <p:cond delay="0"/>
                                          </p:stCondLst>
                                        </p:cTn>
                                        <p:tgtEl>
                                          <p:spTgt spid="39"/>
                                        </p:tgtEl>
                                        <p:attrNameLst>
                                          <p:attrName>style.visibility</p:attrName>
                                        </p:attrNameLst>
                                      </p:cBhvr>
                                      <p:to>
                                        <p:strVal val="visible"/>
                                      </p:to>
                                    </p:set>
                                    <p:animEffect transition="in" filter="blinds(horizontal)">
                                      <p:cBhvr>
                                        <p:cTn id="437" dur="2000"/>
                                        <p:tgtEl>
                                          <p:spTgt spid="39"/>
                                        </p:tgtEl>
                                      </p:cBhvr>
                                    </p:animEffect>
                                  </p:childTnLst>
                                </p:cTn>
                              </p:par>
                              <p:par>
                                <p:cTn id="438" presetID="3" presetClass="entr" presetSubtype="10" fill="hold" grpId="3" nodeType="withEffect">
                                  <p:stCondLst>
                                    <p:cond delay="0"/>
                                  </p:stCondLst>
                                  <p:childTnLst>
                                    <p:set>
                                      <p:cBhvr>
                                        <p:cTn id="439" dur="1" fill="hold">
                                          <p:stCondLst>
                                            <p:cond delay="0"/>
                                          </p:stCondLst>
                                        </p:cTn>
                                        <p:tgtEl>
                                          <p:spTgt spid="40"/>
                                        </p:tgtEl>
                                        <p:attrNameLst>
                                          <p:attrName>style.visibility</p:attrName>
                                        </p:attrNameLst>
                                      </p:cBhvr>
                                      <p:to>
                                        <p:strVal val="visible"/>
                                      </p:to>
                                    </p:set>
                                    <p:animEffect transition="in" filter="blinds(horizontal)">
                                      <p:cBhvr>
                                        <p:cTn id="440" dur="2000"/>
                                        <p:tgtEl>
                                          <p:spTgt spid="40"/>
                                        </p:tgtEl>
                                      </p:cBhvr>
                                    </p:animEffect>
                                  </p:childTnLst>
                                </p:cTn>
                              </p:par>
                              <p:par>
                                <p:cTn id="441" presetID="3" presetClass="entr" presetSubtype="10" fill="hold" grpId="3" nodeType="withEffect">
                                  <p:stCondLst>
                                    <p:cond delay="0"/>
                                  </p:stCondLst>
                                  <p:childTnLst>
                                    <p:set>
                                      <p:cBhvr>
                                        <p:cTn id="442" dur="1" fill="hold">
                                          <p:stCondLst>
                                            <p:cond delay="0"/>
                                          </p:stCondLst>
                                        </p:cTn>
                                        <p:tgtEl>
                                          <p:spTgt spid="41"/>
                                        </p:tgtEl>
                                        <p:attrNameLst>
                                          <p:attrName>style.visibility</p:attrName>
                                        </p:attrNameLst>
                                      </p:cBhvr>
                                      <p:to>
                                        <p:strVal val="visible"/>
                                      </p:to>
                                    </p:set>
                                    <p:animEffect transition="in" filter="blinds(horizontal)">
                                      <p:cBhvr>
                                        <p:cTn id="443" dur="2000"/>
                                        <p:tgtEl>
                                          <p:spTgt spid="41"/>
                                        </p:tgtEl>
                                      </p:cBhvr>
                                    </p:animEffect>
                                  </p:childTnLst>
                                </p:cTn>
                              </p:par>
                              <p:par>
                                <p:cTn id="444" presetID="3" presetClass="entr" presetSubtype="10" fill="hold" grpId="3" nodeType="withEffect">
                                  <p:stCondLst>
                                    <p:cond delay="0"/>
                                  </p:stCondLst>
                                  <p:childTnLst>
                                    <p:set>
                                      <p:cBhvr>
                                        <p:cTn id="445" dur="1" fill="hold">
                                          <p:stCondLst>
                                            <p:cond delay="0"/>
                                          </p:stCondLst>
                                        </p:cTn>
                                        <p:tgtEl>
                                          <p:spTgt spid="42"/>
                                        </p:tgtEl>
                                        <p:attrNameLst>
                                          <p:attrName>style.visibility</p:attrName>
                                        </p:attrNameLst>
                                      </p:cBhvr>
                                      <p:to>
                                        <p:strVal val="visible"/>
                                      </p:to>
                                    </p:set>
                                    <p:animEffect transition="in" filter="blinds(horizontal)">
                                      <p:cBhvr>
                                        <p:cTn id="446" dur="2000"/>
                                        <p:tgtEl>
                                          <p:spTgt spid="42"/>
                                        </p:tgtEl>
                                      </p:cBhvr>
                                    </p:animEffect>
                                  </p:childTnLst>
                                </p:cTn>
                              </p:par>
                              <p:par>
                                <p:cTn id="447" presetID="3" presetClass="entr" presetSubtype="10" fill="hold" grpId="3" nodeType="withEffect">
                                  <p:stCondLst>
                                    <p:cond delay="0"/>
                                  </p:stCondLst>
                                  <p:childTnLst>
                                    <p:set>
                                      <p:cBhvr>
                                        <p:cTn id="448" dur="1" fill="hold">
                                          <p:stCondLst>
                                            <p:cond delay="0"/>
                                          </p:stCondLst>
                                        </p:cTn>
                                        <p:tgtEl>
                                          <p:spTgt spid="43"/>
                                        </p:tgtEl>
                                        <p:attrNameLst>
                                          <p:attrName>style.visibility</p:attrName>
                                        </p:attrNameLst>
                                      </p:cBhvr>
                                      <p:to>
                                        <p:strVal val="visible"/>
                                      </p:to>
                                    </p:set>
                                    <p:animEffect transition="in" filter="blinds(horizontal)">
                                      <p:cBhvr>
                                        <p:cTn id="449" dur="2000"/>
                                        <p:tgtEl>
                                          <p:spTgt spid="43"/>
                                        </p:tgtEl>
                                      </p:cBhvr>
                                    </p:animEffect>
                                  </p:childTnLst>
                                </p:cTn>
                              </p:par>
                              <p:par>
                                <p:cTn id="450" presetID="3" presetClass="entr" presetSubtype="10" fill="hold" grpId="3" nodeType="withEffect">
                                  <p:stCondLst>
                                    <p:cond delay="0"/>
                                  </p:stCondLst>
                                  <p:childTnLst>
                                    <p:set>
                                      <p:cBhvr>
                                        <p:cTn id="451" dur="1" fill="hold">
                                          <p:stCondLst>
                                            <p:cond delay="0"/>
                                          </p:stCondLst>
                                        </p:cTn>
                                        <p:tgtEl>
                                          <p:spTgt spid="44"/>
                                        </p:tgtEl>
                                        <p:attrNameLst>
                                          <p:attrName>style.visibility</p:attrName>
                                        </p:attrNameLst>
                                      </p:cBhvr>
                                      <p:to>
                                        <p:strVal val="visible"/>
                                      </p:to>
                                    </p:set>
                                    <p:animEffect transition="in" filter="blinds(horizontal)">
                                      <p:cBhvr>
                                        <p:cTn id="452" dur="2000"/>
                                        <p:tgtEl>
                                          <p:spTgt spid="44"/>
                                        </p:tgtEl>
                                      </p:cBhvr>
                                    </p:animEffect>
                                  </p:childTnLst>
                                </p:cTn>
                              </p:par>
                              <p:par>
                                <p:cTn id="453" presetID="3" presetClass="entr" presetSubtype="10" fill="hold" grpId="3" nodeType="withEffect">
                                  <p:stCondLst>
                                    <p:cond delay="0"/>
                                  </p:stCondLst>
                                  <p:childTnLst>
                                    <p:set>
                                      <p:cBhvr>
                                        <p:cTn id="454" dur="1" fill="hold">
                                          <p:stCondLst>
                                            <p:cond delay="0"/>
                                          </p:stCondLst>
                                        </p:cTn>
                                        <p:tgtEl>
                                          <p:spTgt spid="45"/>
                                        </p:tgtEl>
                                        <p:attrNameLst>
                                          <p:attrName>style.visibility</p:attrName>
                                        </p:attrNameLst>
                                      </p:cBhvr>
                                      <p:to>
                                        <p:strVal val="visible"/>
                                      </p:to>
                                    </p:set>
                                    <p:animEffect transition="in" filter="blinds(horizontal)">
                                      <p:cBhvr>
                                        <p:cTn id="455" dur="2000"/>
                                        <p:tgtEl>
                                          <p:spTgt spid="45"/>
                                        </p:tgtEl>
                                      </p:cBhvr>
                                    </p:animEffect>
                                  </p:childTnLst>
                                </p:cTn>
                              </p:par>
                              <p:par>
                                <p:cTn id="456" presetID="3" presetClass="entr" presetSubtype="10" fill="hold" grpId="3" nodeType="withEffect">
                                  <p:stCondLst>
                                    <p:cond delay="0"/>
                                  </p:stCondLst>
                                  <p:childTnLst>
                                    <p:set>
                                      <p:cBhvr>
                                        <p:cTn id="457" dur="1" fill="hold">
                                          <p:stCondLst>
                                            <p:cond delay="0"/>
                                          </p:stCondLst>
                                        </p:cTn>
                                        <p:tgtEl>
                                          <p:spTgt spid="46"/>
                                        </p:tgtEl>
                                        <p:attrNameLst>
                                          <p:attrName>style.visibility</p:attrName>
                                        </p:attrNameLst>
                                      </p:cBhvr>
                                      <p:to>
                                        <p:strVal val="visible"/>
                                      </p:to>
                                    </p:set>
                                    <p:animEffect transition="in" filter="blinds(horizontal)">
                                      <p:cBhvr>
                                        <p:cTn id="458" dur="2000"/>
                                        <p:tgtEl>
                                          <p:spTgt spid="46"/>
                                        </p:tgtEl>
                                      </p:cBhvr>
                                    </p:animEffect>
                                  </p:childTnLst>
                                </p:cTn>
                              </p:par>
                              <p:par>
                                <p:cTn id="459" presetID="3" presetClass="entr" presetSubtype="10" fill="hold" grpId="3" nodeType="withEffect">
                                  <p:stCondLst>
                                    <p:cond delay="0"/>
                                  </p:stCondLst>
                                  <p:childTnLst>
                                    <p:set>
                                      <p:cBhvr>
                                        <p:cTn id="460" dur="1" fill="hold">
                                          <p:stCondLst>
                                            <p:cond delay="0"/>
                                          </p:stCondLst>
                                        </p:cTn>
                                        <p:tgtEl>
                                          <p:spTgt spid="47"/>
                                        </p:tgtEl>
                                        <p:attrNameLst>
                                          <p:attrName>style.visibility</p:attrName>
                                        </p:attrNameLst>
                                      </p:cBhvr>
                                      <p:to>
                                        <p:strVal val="visible"/>
                                      </p:to>
                                    </p:set>
                                    <p:animEffect transition="in" filter="blinds(horizontal)">
                                      <p:cBhvr>
                                        <p:cTn id="461" dur="2000"/>
                                        <p:tgtEl>
                                          <p:spTgt spid="47"/>
                                        </p:tgtEl>
                                      </p:cBhvr>
                                    </p:animEffect>
                                  </p:childTnLst>
                                </p:cTn>
                              </p:par>
                              <p:par>
                                <p:cTn id="462" presetID="3" presetClass="entr" presetSubtype="10" fill="hold" grpId="3" nodeType="withEffect">
                                  <p:stCondLst>
                                    <p:cond delay="0"/>
                                  </p:stCondLst>
                                  <p:childTnLst>
                                    <p:set>
                                      <p:cBhvr>
                                        <p:cTn id="463" dur="1" fill="hold">
                                          <p:stCondLst>
                                            <p:cond delay="0"/>
                                          </p:stCondLst>
                                        </p:cTn>
                                        <p:tgtEl>
                                          <p:spTgt spid="48"/>
                                        </p:tgtEl>
                                        <p:attrNameLst>
                                          <p:attrName>style.visibility</p:attrName>
                                        </p:attrNameLst>
                                      </p:cBhvr>
                                      <p:to>
                                        <p:strVal val="visible"/>
                                      </p:to>
                                    </p:set>
                                    <p:animEffect transition="in" filter="blinds(horizontal)">
                                      <p:cBhvr>
                                        <p:cTn id="464" dur="2000"/>
                                        <p:tgtEl>
                                          <p:spTgt spid="48"/>
                                        </p:tgtEl>
                                      </p:cBhvr>
                                    </p:animEffect>
                                  </p:childTnLst>
                                </p:cTn>
                              </p:par>
                              <p:par>
                                <p:cTn id="465" presetID="3" presetClass="entr" presetSubtype="10" fill="hold" grpId="3" nodeType="withEffect">
                                  <p:stCondLst>
                                    <p:cond delay="0"/>
                                  </p:stCondLst>
                                  <p:childTnLst>
                                    <p:set>
                                      <p:cBhvr>
                                        <p:cTn id="466" dur="1" fill="hold">
                                          <p:stCondLst>
                                            <p:cond delay="0"/>
                                          </p:stCondLst>
                                        </p:cTn>
                                        <p:tgtEl>
                                          <p:spTgt spid="49"/>
                                        </p:tgtEl>
                                        <p:attrNameLst>
                                          <p:attrName>style.visibility</p:attrName>
                                        </p:attrNameLst>
                                      </p:cBhvr>
                                      <p:to>
                                        <p:strVal val="visible"/>
                                      </p:to>
                                    </p:set>
                                    <p:animEffect transition="in" filter="blinds(horizontal)">
                                      <p:cBhvr>
                                        <p:cTn id="467" dur="2000"/>
                                        <p:tgtEl>
                                          <p:spTgt spid="49"/>
                                        </p:tgtEl>
                                      </p:cBhvr>
                                    </p:animEffect>
                                  </p:childTnLst>
                                </p:cTn>
                              </p:par>
                              <p:par>
                                <p:cTn id="468" presetID="3" presetClass="entr" presetSubtype="10" fill="hold" grpId="3" nodeType="withEffect">
                                  <p:stCondLst>
                                    <p:cond delay="0"/>
                                  </p:stCondLst>
                                  <p:childTnLst>
                                    <p:set>
                                      <p:cBhvr>
                                        <p:cTn id="469" dur="1" fill="hold">
                                          <p:stCondLst>
                                            <p:cond delay="0"/>
                                          </p:stCondLst>
                                        </p:cTn>
                                        <p:tgtEl>
                                          <p:spTgt spid="50"/>
                                        </p:tgtEl>
                                        <p:attrNameLst>
                                          <p:attrName>style.visibility</p:attrName>
                                        </p:attrNameLst>
                                      </p:cBhvr>
                                      <p:to>
                                        <p:strVal val="visible"/>
                                      </p:to>
                                    </p:set>
                                    <p:animEffect transition="in" filter="blinds(horizontal)">
                                      <p:cBhvr>
                                        <p:cTn id="470" dur="2000"/>
                                        <p:tgtEl>
                                          <p:spTgt spid="50"/>
                                        </p:tgtEl>
                                      </p:cBhvr>
                                    </p:animEffect>
                                  </p:childTnLst>
                                </p:cTn>
                              </p:par>
                              <p:par>
                                <p:cTn id="471" presetID="3" presetClass="entr" presetSubtype="10" fill="hold" grpId="3" nodeType="withEffect">
                                  <p:stCondLst>
                                    <p:cond delay="0"/>
                                  </p:stCondLst>
                                  <p:childTnLst>
                                    <p:set>
                                      <p:cBhvr>
                                        <p:cTn id="472" dur="1" fill="hold">
                                          <p:stCondLst>
                                            <p:cond delay="0"/>
                                          </p:stCondLst>
                                        </p:cTn>
                                        <p:tgtEl>
                                          <p:spTgt spid="51"/>
                                        </p:tgtEl>
                                        <p:attrNameLst>
                                          <p:attrName>style.visibility</p:attrName>
                                        </p:attrNameLst>
                                      </p:cBhvr>
                                      <p:to>
                                        <p:strVal val="visible"/>
                                      </p:to>
                                    </p:set>
                                    <p:animEffect transition="in" filter="blinds(horizontal)">
                                      <p:cBhvr>
                                        <p:cTn id="473" dur="2000"/>
                                        <p:tgtEl>
                                          <p:spTgt spid="51"/>
                                        </p:tgtEl>
                                      </p:cBhvr>
                                    </p:animEffect>
                                  </p:childTnLst>
                                </p:cTn>
                              </p:par>
                              <p:par>
                                <p:cTn id="474" presetID="3" presetClass="entr" presetSubtype="10" fill="hold" grpId="3" nodeType="withEffect">
                                  <p:stCondLst>
                                    <p:cond delay="0"/>
                                  </p:stCondLst>
                                  <p:childTnLst>
                                    <p:set>
                                      <p:cBhvr>
                                        <p:cTn id="475" dur="1" fill="hold">
                                          <p:stCondLst>
                                            <p:cond delay="0"/>
                                          </p:stCondLst>
                                        </p:cTn>
                                        <p:tgtEl>
                                          <p:spTgt spid="52"/>
                                        </p:tgtEl>
                                        <p:attrNameLst>
                                          <p:attrName>style.visibility</p:attrName>
                                        </p:attrNameLst>
                                      </p:cBhvr>
                                      <p:to>
                                        <p:strVal val="visible"/>
                                      </p:to>
                                    </p:set>
                                    <p:animEffect transition="in" filter="blinds(horizontal)">
                                      <p:cBhvr>
                                        <p:cTn id="476" dur="2000"/>
                                        <p:tgtEl>
                                          <p:spTgt spid="52"/>
                                        </p:tgtEl>
                                      </p:cBhvr>
                                    </p:animEffect>
                                  </p:childTnLst>
                                </p:cTn>
                              </p:par>
                              <p:par>
                                <p:cTn id="477" presetID="3" presetClass="entr" presetSubtype="10" fill="hold" grpId="3" nodeType="withEffect">
                                  <p:stCondLst>
                                    <p:cond delay="0"/>
                                  </p:stCondLst>
                                  <p:childTnLst>
                                    <p:set>
                                      <p:cBhvr>
                                        <p:cTn id="478" dur="1" fill="hold">
                                          <p:stCondLst>
                                            <p:cond delay="0"/>
                                          </p:stCondLst>
                                        </p:cTn>
                                        <p:tgtEl>
                                          <p:spTgt spid="53"/>
                                        </p:tgtEl>
                                        <p:attrNameLst>
                                          <p:attrName>style.visibility</p:attrName>
                                        </p:attrNameLst>
                                      </p:cBhvr>
                                      <p:to>
                                        <p:strVal val="visible"/>
                                      </p:to>
                                    </p:set>
                                    <p:animEffect transition="in" filter="blinds(horizontal)">
                                      <p:cBhvr>
                                        <p:cTn id="479" dur="2000"/>
                                        <p:tgtEl>
                                          <p:spTgt spid="53"/>
                                        </p:tgtEl>
                                      </p:cBhvr>
                                    </p:animEffect>
                                  </p:childTnLst>
                                </p:cTn>
                              </p:par>
                              <p:par>
                                <p:cTn id="480" presetID="3" presetClass="entr" presetSubtype="10" fill="hold" grpId="3" nodeType="withEffect">
                                  <p:stCondLst>
                                    <p:cond delay="0"/>
                                  </p:stCondLst>
                                  <p:childTnLst>
                                    <p:set>
                                      <p:cBhvr>
                                        <p:cTn id="481" dur="1" fill="hold">
                                          <p:stCondLst>
                                            <p:cond delay="0"/>
                                          </p:stCondLst>
                                        </p:cTn>
                                        <p:tgtEl>
                                          <p:spTgt spid="54"/>
                                        </p:tgtEl>
                                        <p:attrNameLst>
                                          <p:attrName>style.visibility</p:attrName>
                                        </p:attrNameLst>
                                      </p:cBhvr>
                                      <p:to>
                                        <p:strVal val="visible"/>
                                      </p:to>
                                    </p:set>
                                    <p:animEffect transition="in" filter="blinds(horizontal)">
                                      <p:cBhvr>
                                        <p:cTn id="482" dur="2000"/>
                                        <p:tgtEl>
                                          <p:spTgt spid="54"/>
                                        </p:tgtEl>
                                      </p:cBhvr>
                                    </p:animEffect>
                                  </p:childTnLst>
                                </p:cTn>
                              </p:par>
                              <p:par>
                                <p:cTn id="483" presetID="3" presetClass="entr" presetSubtype="10" fill="hold" grpId="3" nodeType="withEffect">
                                  <p:stCondLst>
                                    <p:cond delay="0"/>
                                  </p:stCondLst>
                                  <p:childTnLst>
                                    <p:set>
                                      <p:cBhvr>
                                        <p:cTn id="484" dur="1" fill="hold">
                                          <p:stCondLst>
                                            <p:cond delay="0"/>
                                          </p:stCondLst>
                                        </p:cTn>
                                        <p:tgtEl>
                                          <p:spTgt spid="55"/>
                                        </p:tgtEl>
                                        <p:attrNameLst>
                                          <p:attrName>style.visibility</p:attrName>
                                        </p:attrNameLst>
                                      </p:cBhvr>
                                      <p:to>
                                        <p:strVal val="visible"/>
                                      </p:to>
                                    </p:set>
                                    <p:animEffect transition="in" filter="blinds(horizontal)">
                                      <p:cBhvr>
                                        <p:cTn id="485" dur="2000"/>
                                        <p:tgtEl>
                                          <p:spTgt spid="55"/>
                                        </p:tgtEl>
                                      </p:cBhvr>
                                    </p:animEffect>
                                  </p:childTnLst>
                                </p:cTn>
                              </p:par>
                              <p:par>
                                <p:cTn id="486" presetID="3" presetClass="entr" presetSubtype="10" fill="hold" grpId="3" nodeType="withEffect">
                                  <p:stCondLst>
                                    <p:cond delay="0"/>
                                  </p:stCondLst>
                                  <p:childTnLst>
                                    <p:set>
                                      <p:cBhvr>
                                        <p:cTn id="487" dur="1" fill="hold">
                                          <p:stCondLst>
                                            <p:cond delay="0"/>
                                          </p:stCondLst>
                                        </p:cTn>
                                        <p:tgtEl>
                                          <p:spTgt spid="56"/>
                                        </p:tgtEl>
                                        <p:attrNameLst>
                                          <p:attrName>style.visibility</p:attrName>
                                        </p:attrNameLst>
                                      </p:cBhvr>
                                      <p:to>
                                        <p:strVal val="visible"/>
                                      </p:to>
                                    </p:set>
                                    <p:animEffect transition="in" filter="blinds(horizontal)">
                                      <p:cBhvr>
                                        <p:cTn id="488" dur="2000"/>
                                        <p:tgtEl>
                                          <p:spTgt spid="56"/>
                                        </p:tgtEl>
                                      </p:cBhvr>
                                    </p:animEffect>
                                  </p:childTnLst>
                                </p:cTn>
                              </p:par>
                              <p:par>
                                <p:cTn id="489" presetID="3" presetClass="entr" presetSubtype="10" fill="hold" grpId="3" nodeType="withEffect">
                                  <p:stCondLst>
                                    <p:cond delay="0"/>
                                  </p:stCondLst>
                                  <p:childTnLst>
                                    <p:set>
                                      <p:cBhvr>
                                        <p:cTn id="490" dur="1" fill="hold">
                                          <p:stCondLst>
                                            <p:cond delay="0"/>
                                          </p:stCondLst>
                                        </p:cTn>
                                        <p:tgtEl>
                                          <p:spTgt spid="57"/>
                                        </p:tgtEl>
                                        <p:attrNameLst>
                                          <p:attrName>style.visibility</p:attrName>
                                        </p:attrNameLst>
                                      </p:cBhvr>
                                      <p:to>
                                        <p:strVal val="visible"/>
                                      </p:to>
                                    </p:set>
                                    <p:animEffect transition="in" filter="blinds(horizontal)">
                                      <p:cBhvr>
                                        <p:cTn id="491" dur="2000"/>
                                        <p:tgtEl>
                                          <p:spTgt spid="57"/>
                                        </p:tgtEl>
                                      </p:cBhvr>
                                    </p:animEffect>
                                  </p:childTnLst>
                                </p:cTn>
                              </p:par>
                              <p:par>
                                <p:cTn id="492" presetID="3" presetClass="entr" presetSubtype="10" fill="hold" grpId="3" nodeType="withEffect">
                                  <p:stCondLst>
                                    <p:cond delay="0"/>
                                  </p:stCondLst>
                                  <p:childTnLst>
                                    <p:set>
                                      <p:cBhvr>
                                        <p:cTn id="493" dur="1" fill="hold">
                                          <p:stCondLst>
                                            <p:cond delay="0"/>
                                          </p:stCondLst>
                                        </p:cTn>
                                        <p:tgtEl>
                                          <p:spTgt spid="58"/>
                                        </p:tgtEl>
                                        <p:attrNameLst>
                                          <p:attrName>style.visibility</p:attrName>
                                        </p:attrNameLst>
                                      </p:cBhvr>
                                      <p:to>
                                        <p:strVal val="visible"/>
                                      </p:to>
                                    </p:set>
                                    <p:animEffect transition="in" filter="blinds(horizontal)">
                                      <p:cBhvr>
                                        <p:cTn id="494" dur="2000"/>
                                        <p:tgtEl>
                                          <p:spTgt spid="58"/>
                                        </p:tgtEl>
                                      </p:cBhvr>
                                    </p:animEffect>
                                  </p:childTnLst>
                                </p:cTn>
                              </p:par>
                              <p:par>
                                <p:cTn id="495" presetID="3" presetClass="entr" presetSubtype="10" fill="hold" grpId="3" nodeType="withEffect">
                                  <p:stCondLst>
                                    <p:cond delay="0"/>
                                  </p:stCondLst>
                                  <p:childTnLst>
                                    <p:set>
                                      <p:cBhvr>
                                        <p:cTn id="496" dur="1" fill="hold">
                                          <p:stCondLst>
                                            <p:cond delay="0"/>
                                          </p:stCondLst>
                                        </p:cTn>
                                        <p:tgtEl>
                                          <p:spTgt spid="59"/>
                                        </p:tgtEl>
                                        <p:attrNameLst>
                                          <p:attrName>style.visibility</p:attrName>
                                        </p:attrNameLst>
                                      </p:cBhvr>
                                      <p:to>
                                        <p:strVal val="visible"/>
                                      </p:to>
                                    </p:set>
                                    <p:animEffect transition="in" filter="blinds(horizontal)">
                                      <p:cBhvr>
                                        <p:cTn id="497" dur="2000"/>
                                        <p:tgtEl>
                                          <p:spTgt spid="59"/>
                                        </p:tgtEl>
                                      </p:cBhvr>
                                    </p:animEffect>
                                  </p:childTnLst>
                                </p:cTn>
                              </p:par>
                              <p:par>
                                <p:cTn id="498" presetID="3" presetClass="entr" presetSubtype="10" fill="hold" grpId="3" nodeType="withEffect">
                                  <p:stCondLst>
                                    <p:cond delay="0"/>
                                  </p:stCondLst>
                                  <p:childTnLst>
                                    <p:set>
                                      <p:cBhvr>
                                        <p:cTn id="499" dur="1" fill="hold">
                                          <p:stCondLst>
                                            <p:cond delay="0"/>
                                          </p:stCondLst>
                                        </p:cTn>
                                        <p:tgtEl>
                                          <p:spTgt spid="60"/>
                                        </p:tgtEl>
                                        <p:attrNameLst>
                                          <p:attrName>style.visibility</p:attrName>
                                        </p:attrNameLst>
                                      </p:cBhvr>
                                      <p:to>
                                        <p:strVal val="visible"/>
                                      </p:to>
                                    </p:set>
                                    <p:animEffect transition="in" filter="blinds(horizontal)">
                                      <p:cBhvr>
                                        <p:cTn id="500" dur="2000"/>
                                        <p:tgtEl>
                                          <p:spTgt spid="60"/>
                                        </p:tgtEl>
                                      </p:cBhvr>
                                    </p:animEffect>
                                  </p:childTnLst>
                                </p:cTn>
                              </p:par>
                              <p:par>
                                <p:cTn id="501" presetID="3" presetClass="entr" presetSubtype="10" fill="hold" grpId="3" nodeType="withEffect">
                                  <p:stCondLst>
                                    <p:cond delay="0"/>
                                  </p:stCondLst>
                                  <p:childTnLst>
                                    <p:set>
                                      <p:cBhvr>
                                        <p:cTn id="502" dur="1" fill="hold">
                                          <p:stCondLst>
                                            <p:cond delay="0"/>
                                          </p:stCondLst>
                                        </p:cTn>
                                        <p:tgtEl>
                                          <p:spTgt spid="61"/>
                                        </p:tgtEl>
                                        <p:attrNameLst>
                                          <p:attrName>style.visibility</p:attrName>
                                        </p:attrNameLst>
                                      </p:cBhvr>
                                      <p:to>
                                        <p:strVal val="visible"/>
                                      </p:to>
                                    </p:set>
                                    <p:animEffect transition="in" filter="blinds(horizontal)">
                                      <p:cBhvr>
                                        <p:cTn id="503" dur="2000"/>
                                        <p:tgtEl>
                                          <p:spTgt spid="61"/>
                                        </p:tgtEl>
                                      </p:cBhvr>
                                    </p:animEffect>
                                  </p:childTnLst>
                                </p:cTn>
                              </p:par>
                              <p:par>
                                <p:cTn id="504" presetID="3" presetClass="entr" presetSubtype="10" fill="hold" grpId="3" nodeType="withEffect">
                                  <p:stCondLst>
                                    <p:cond delay="0"/>
                                  </p:stCondLst>
                                  <p:childTnLst>
                                    <p:set>
                                      <p:cBhvr>
                                        <p:cTn id="505" dur="1" fill="hold">
                                          <p:stCondLst>
                                            <p:cond delay="0"/>
                                          </p:stCondLst>
                                        </p:cTn>
                                        <p:tgtEl>
                                          <p:spTgt spid="62"/>
                                        </p:tgtEl>
                                        <p:attrNameLst>
                                          <p:attrName>style.visibility</p:attrName>
                                        </p:attrNameLst>
                                      </p:cBhvr>
                                      <p:to>
                                        <p:strVal val="visible"/>
                                      </p:to>
                                    </p:set>
                                    <p:animEffect transition="in" filter="blinds(horizontal)">
                                      <p:cBhvr>
                                        <p:cTn id="506" dur="2000"/>
                                        <p:tgtEl>
                                          <p:spTgt spid="62"/>
                                        </p:tgtEl>
                                      </p:cBhvr>
                                    </p:animEffect>
                                  </p:childTnLst>
                                </p:cTn>
                              </p:par>
                              <p:par>
                                <p:cTn id="507" presetID="3" presetClass="entr" presetSubtype="10" fill="hold" grpId="3" nodeType="withEffect">
                                  <p:stCondLst>
                                    <p:cond delay="0"/>
                                  </p:stCondLst>
                                  <p:childTnLst>
                                    <p:set>
                                      <p:cBhvr>
                                        <p:cTn id="508" dur="1" fill="hold">
                                          <p:stCondLst>
                                            <p:cond delay="0"/>
                                          </p:stCondLst>
                                        </p:cTn>
                                        <p:tgtEl>
                                          <p:spTgt spid="63"/>
                                        </p:tgtEl>
                                        <p:attrNameLst>
                                          <p:attrName>style.visibility</p:attrName>
                                        </p:attrNameLst>
                                      </p:cBhvr>
                                      <p:to>
                                        <p:strVal val="visible"/>
                                      </p:to>
                                    </p:set>
                                    <p:animEffect transition="in" filter="blinds(horizontal)">
                                      <p:cBhvr>
                                        <p:cTn id="509" dur="2000"/>
                                        <p:tgtEl>
                                          <p:spTgt spid="63"/>
                                        </p:tgtEl>
                                      </p:cBhvr>
                                    </p:animEffect>
                                  </p:childTnLst>
                                </p:cTn>
                              </p:par>
                              <p:par>
                                <p:cTn id="510" presetID="3" presetClass="entr" presetSubtype="10" fill="hold" grpId="3" nodeType="withEffect">
                                  <p:stCondLst>
                                    <p:cond delay="0"/>
                                  </p:stCondLst>
                                  <p:childTnLst>
                                    <p:set>
                                      <p:cBhvr>
                                        <p:cTn id="511" dur="1" fill="hold">
                                          <p:stCondLst>
                                            <p:cond delay="0"/>
                                          </p:stCondLst>
                                        </p:cTn>
                                        <p:tgtEl>
                                          <p:spTgt spid="64"/>
                                        </p:tgtEl>
                                        <p:attrNameLst>
                                          <p:attrName>style.visibility</p:attrName>
                                        </p:attrNameLst>
                                      </p:cBhvr>
                                      <p:to>
                                        <p:strVal val="visible"/>
                                      </p:to>
                                    </p:set>
                                    <p:animEffect transition="in" filter="blinds(horizontal)">
                                      <p:cBhvr>
                                        <p:cTn id="512" dur="2000"/>
                                        <p:tgtEl>
                                          <p:spTgt spid="64"/>
                                        </p:tgtEl>
                                      </p:cBhvr>
                                    </p:animEffect>
                                  </p:childTnLst>
                                </p:cTn>
                              </p:par>
                              <p:par>
                                <p:cTn id="513" presetID="3" presetClass="entr" presetSubtype="10" fill="hold" grpId="3" nodeType="withEffect">
                                  <p:stCondLst>
                                    <p:cond delay="0"/>
                                  </p:stCondLst>
                                  <p:childTnLst>
                                    <p:set>
                                      <p:cBhvr>
                                        <p:cTn id="514" dur="1" fill="hold">
                                          <p:stCondLst>
                                            <p:cond delay="0"/>
                                          </p:stCondLst>
                                        </p:cTn>
                                        <p:tgtEl>
                                          <p:spTgt spid="65"/>
                                        </p:tgtEl>
                                        <p:attrNameLst>
                                          <p:attrName>style.visibility</p:attrName>
                                        </p:attrNameLst>
                                      </p:cBhvr>
                                      <p:to>
                                        <p:strVal val="visible"/>
                                      </p:to>
                                    </p:set>
                                    <p:animEffect transition="in" filter="blinds(horizontal)">
                                      <p:cBhvr>
                                        <p:cTn id="515" dur="2000"/>
                                        <p:tgtEl>
                                          <p:spTgt spid="65"/>
                                        </p:tgtEl>
                                      </p:cBhvr>
                                    </p:animEffect>
                                  </p:childTnLst>
                                </p:cTn>
                              </p:par>
                              <p:par>
                                <p:cTn id="516" presetID="3" presetClass="entr" presetSubtype="10" fill="hold" grpId="3" nodeType="withEffect">
                                  <p:stCondLst>
                                    <p:cond delay="0"/>
                                  </p:stCondLst>
                                  <p:childTnLst>
                                    <p:set>
                                      <p:cBhvr>
                                        <p:cTn id="517" dur="1" fill="hold">
                                          <p:stCondLst>
                                            <p:cond delay="0"/>
                                          </p:stCondLst>
                                        </p:cTn>
                                        <p:tgtEl>
                                          <p:spTgt spid="66"/>
                                        </p:tgtEl>
                                        <p:attrNameLst>
                                          <p:attrName>style.visibility</p:attrName>
                                        </p:attrNameLst>
                                      </p:cBhvr>
                                      <p:to>
                                        <p:strVal val="visible"/>
                                      </p:to>
                                    </p:set>
                                    <p:animEffect transition="in" filter="blinds(horizontal)">
                                      <p:cBhvr>
                                        <p:cTn id="518" dur="2000"/>
                                        <p:tgtEl>
                                          <p:spTgt spid="66"/>
                                        </p:tgtEl>
                                      </p:cBhvr>
                                    </p:animEffect>
                                  </p:childTnLst>
                                </p:cTn>
                              </p:par>
                              <p:par>
                                <p:cTn id="519" presetID="3" presetClass="entr" presetSubtype="10" fill="hold" grpId="3" nodeType="withEffect">
                                  <p:stCondLst>
                                    <p:cond delay="0"/>
                                  </p:stCondLst>
                                  <p:childTnLst>
                                    <p:set>
                                      <p:cBhvr>
                                        <p:cTn id="520" dur="1" fill="hold">
                                          <p:stCondLst>
                                            <p:cond delay="0"/>
                                          </p:stCondLst>
                                        </p:cTn>
                                        <p:tgtEl>
                                          <p:spTgt spid="67"/>
                                        </p:tgtEl>
                                        <p:attrNameLst>
                                          <p:attrName>style.visibility</p:attrName>
                                        </p:attrNameLst>
                                      </p:cBhvr>
                                      <p:to>
                                        <p:strVal val="visible"/>
                                      </p:to>
                                    </p:set>
                                    <p:animEffect transition="in" filter="blinds(horizontal)">
                                      <p:cBhvr>
                                        <p:cTn id="521" dur="2000"/>
                                        <p:tgtEl>
                                          <p:spTgt spid="67"/>
                                        </p:tgtEl>
                                      </p:cBhvr>
                                    </p:animEffect>
                                  </p:childTnLst>
                                </p:cTn>
                              </p:par>
                              <p:par>
                                <p:cTn id="522" presetID="3" presetClass="entr" presetSubtype="10" fill="hold" grpId="3" nodeType="withEffect">
                                  <p:stCondLst>
                                    <p:cond delay="0"/>
                                  </p:stCondLst>
                                  <p:childTnLst>
                                    <p:set>
                                      <p:cBhvr>
                                        <p:cTn id="523" dur="1" fill="hold">
                                          <p:stCondLst>
                                            <p:cond delay="0"/>
                                          </p:stCondLst>
                                        </p:cTn>
                                        <p:tgtEl>
                                          <p:spTgt spid="68"/>
                                        </p:tgtEl>
                                        <p:attrNameLst>
                                          <p:attrName>style.visibility</p:attrName>
                                        </p:attrNameLst>
                                      </p:cBhvr>
                                      <p:to>
                                        <p:strVal val="visible"/>
                                      </p:to>
                                    </p:set>
                                    <p:animEffect transition="in" filter="blinds(horizontal)">
                                      <p:cBhvr>
                                        <p:cTn id="524" dur="2000"/>
                                        <p:tgtEl>
                                          <p:spTgt spid="68"/>
                                        </p:tgtEl>
                                      </p:cBhvr>
                                    </p:animEffect>
                                  </p:childTnLst>
                                </p:cTn>
                              </p:par>
                              <p:par>
                                <p:cTn id="525" presetID="3" presetClass="entr" presetSubtype="10" fill="hold" grpId="3" nodeType="withEffect">
                                  <p:stCondLst>
                                    <p:cond delay="0"/>
                                  </p:stCondLst>
                                  <p:childTnLst>
                                    <p:set>
                                      <p:cBhvr>
                                        <p:cTn id="526" dur="1" fill="hold">
                                          <p:stCondLst>
                                            <p:cond delay="0"/>
                                          </p:stCondLst>
                                        </p:cTn>
                                        <p:tgtEl>
                                          <p:spTgt spid="69"/>
                                        </p:tgtEl>
                                        <p:attrNameLst>
                                          <p:attrName>style.visibility</p:attrName>
                                        </p:attrNameLst>
                                      </p:cBhvr>
                                      <p:to>
                                        <p:strVal val="visible"/>
                                      </p:to>
                                    </p:set>
                                    <p:animEffect transition="in" filter="blinds(horizontal)">
                                      <p:cBhvr>
                                        <p:cTn id="527" dur="2000"/>
                                        <p:tgtEl>
                                          <p:spTgt spid="69"/>
                                        </p:tgtEl>
                                      </p:cBhvr>
                                    </p:animEffect>
                                  </p:childTnLst>
                                </p:cTn>
                              </p:par>
                              <p:par>
                                <p:cTn id="528" presetID="3" presetClass="entr" presetSubtype="10" fill="hold" grpId="3" nodeType="withEffect">
                                  <p:stCondLst>
                                    <p:cond delay="0"/>
                                  </p:stCondLst>
                                  <p:childTnLst>
                                    <p:set>
                                      <p:cBhvr>
                                        <p:cTn id="529" dur="1" fill="hold">
                                          <p:stCondLst>
                                            <p:cond delay="0"/>
                                          </p:stCondLst>
                                        </p:cTn>
                                        <p:tgtEl>
                                          <p:spTgt spid="70"/>
                                        </p:tgtEl>
                                        <p:attrNameLst>
                                          <p:attrName>style.visibility</p:attrName>
                                        </p:attrNameLst>
                                      </p:cBhvr>
                                      <p:to>
                                        <p:strVal val="visible"/>
                                      </p:to>
                                    </p:set>
                                    <p:animEffect transition="in" filter="blinds(horizontal)">
                                      <p:cBhvr>
                                        <p:cTn id="530" dur="2000"/>
                                        <p:tgtEl>
                                          <p:spTgt spid="70"/>
                                        </p:tgtEl>
                                      </p:cBhvr>
                                    </p:animEffect>
                                  </p:childTnLst>
                                </p:cTn>
                              </p:par>
                              <p:par>
                                <p:cTn id="531" presetID="3" presetClass="entr" presetSubtype="10" fill="hold" grpId="3" nodeType="withEffect">
                                  <p:stCondLst>
                                    <p:cond delay="0"/>
                                  </p:stCondLst>
                                  <p:childTnLst>
                                    <p:set>
                                      <p:cBhvr>
                                        <p:cTn id="532" dur="1" fill="hold">
                                          <p:stCondLst>
                                            <p:cond delay="0"/>
                                          </p:stCondLst>
                                        </p:cTn>
                                        <p:tgtEl>
                                          <p:spTgt spid="71"/>
                                        </p:tgtEl>
                                        <p:attrNameLst>
                                          <p:attrName>style.visibility</p:attrName>
                                        </p:attrNameLst>
                                      </p:cBhvr>
                                      <p:to>
                                        <p:strVal val="visible"/>
                                      </p:to>
                                    </p:set>
                                    <p:animEffect transition="in" filter="blinds(horizontal)">
                                      <p:cBhvr>
                                        <p:cTn id="533" dur="2000"/>
                                        <p:tgtEl>
                                          <p:spTgt spid="71"/>
                                        </p:tgtEl>
                                      </p:cBhvr>
                                    </p:animEffect>
                                  </p:childTnLst>
                                </p:cTn>
                              </p:par>
                              <p:par>
                                <p:cTn id="534" presetID="3" presetClass="entr" presetSubtype="10" fill="hold" grpId="3" nodeType="withEffect">
                                  <p:stCondLst>
                                    <p:cond delay="0"/>
                                  </p:stCondLst>
                                  <p:childTnLst>
                                    <p:set>
                                      <p:cBhvr>
                                        <p:cTn id="535" dur="1" fill="hold">
                                          <p:stCondLst>
                                            <p:cond delay="0"/>
                                          </p:stCondLst>
                                        </p:cTn>
                                        <p:tgtEl>
                                          <p:spTgt spid="72"/>
                                        </p:tgtEl>
                                        <p:attrNameLst>
                                          <p:attrName>style.visibility</p:attrName>
                                        </p:attrNameLst>
                                      </p:cBhvr>
                                      <p:to>
                                        <p:strVal val="visible"/>
                                      </p:to>
                                    </p:set>
                                    <p:animEffect transition="in" filter="blinds(horizontal)">
                                      <p:cBhvr>
                                        <p:cTn id="536" dur="2000"/>
                                        <p:tgtEl>
                                          <p:spTgt spid="72"/>
                                        </p:tgtEl>
                                      </p:cBhvr>
                                    </p:animEffect>
                                  </p:childTnLst>
                                </p:cTn>
                              </p:par>
                              <p:par>
                                <p:cTn id="537" presetID="3" presetClass="entr" presetSubtype="10" fill="hold" grpId="3" nodeType="withEffect">
                                  <p:stCondLst>
                                    <p:cond delay="0"/>
                                  </p:stCondLst>
                                  <p:childTnLst>
                                    <p:set>
                                      <p:cBhvr>
                                        <p:cTn id="538" dur="1" fill="hold">
                                          <p:stCondLst>
                                            <p:cond delay="0"/>
                                          </p:stCondLst>
                                        </p:cTn>
                                        <p:tgtEl>
                                          <p:spTgt spid="73"/>
                                        </p:tgtEl>
                                        <p:attrNameLst>
                                          <p:attrName>style.visibility</p:attrName>
                                        </p:attrNameLst>
                                      </p:cBhvr>
                                      <p:to>
                                        <p:strVal val="visible"/>
                                      </p:to>
                                    </p:set>
                                    <p:animEffect transition="in" filter="blinds(horizontal)">
                                      <p:cBhvr>
                                        <p:cTn id="539" dur="2000"/>
                                        <p:tgtEl>
                                          <p:spTgt spid="73"/>
                                        </p:tgtEl>
                                      </p:cBhvr>
                                    </p:animEffect>
                                  </p:childTnLst>
                                </p:cTn>
                              </p:par>
                              <p:par>
                                <p:cTn id="540" presetID="3" presetClass="entr" presetSubtype="10" fill="hold" grpId="3" nodeType="withEffect">
                                  <p:stCondLst>
                                    <p:cond delay="0"/>
                                  </p:stCondLst>
                                  <p:childTnLst>
                                    <p:set>
                                      <p:cBhvr>
                                        <p:cTn id="541" dur="1" fill="hold">
                                          <p:stCondLst>
                                            <p:cond delay="0"/>
                                          </p:stCondLst>
                                        </p:cTn>
                                        <p:tgtEl>
                                          <p:spTgt spid="74"/>
                                        </p:tgtEl>
                                        <p:attrNameLst>
                                          <p:attrName>style.visibility</p:attrName>
                                        </p:attrNameLst>
                                      </p:cBhvr>
                                      <p:to>
                                        <p:strVal val="visible"/>
                                      </p:to>
                                    </p:set>
                                    <p:animEffect transition="in" filter="blinds(horizontal)">
                                      <p:cBhvr>
                                        <p:cTn id="542" dur="2000"/>
                                        <p:tgtEl>
                                          <p:spTgt spid="74"/>
                                        </p:tgtEl>
                                      </p:cBhvr>
                                    </p:animEffect>
                                  </p:childTnLst>
                                </p:cTn>
                              </p:par>
                              <p:par>
                                <p:cTn id="543" presetID="3" presetClass="entr" presetSubtype="10" fill="hold" grpId="3" nodeType="withEffect">
                                  <p:stCondLst>
                                    <p:cond delay="0"/>
                                  </p:stCondLst>
                                  <p:childTnLst>
                                    <p:set>
                                      <p:cBhvr>
                                        <p:cTn id="544" dur="1" fill="hold">
                                          <p:stCondLst>
                                            <p:cond delay="0"/>
                                          </p:stCondLst>
                                        </p:cTn>
                                        <p:tgtEl>
                                          <p:spTgt spid="75"/>
                                        </p:tgtEl>
                                        <p:attrNameLst>
                                          <p:attrName>style.visibility</p:attrName>
                                        </p:attrNameLst>
                                      </p:cBhvr>
                                      <p:to>
                                        <p:strVal val="visible"/>
                                      </p:to>
                                    </p:set>
                                    <p:animEffect transition="in" filter="blinds(horizontal)">
                                      <p:cBhvr>
                                        <p:cTn id="545" dur="2000"/>
                                        <p:tgtEl>
                                          <p:spTgt spid="75"/>
                                        </p:tgtEl>
                                      </p:cBhvr>
                                    </p:animEffect>
                                  </p:childTnLst>
                                </p:cTn>
                              </p:par>
                              <p:par>
                                <p:cTn id="546" presetID="3" presetClass="entr" presetSubtype="10" fill="hold" grpId="3" nodeType="withEffect">
                                  <p:stCondLst>
                                    <p:cond delay="0"/>
                                  </p:stCondLst>
                                  <p:childTnLst>
                                    <p:set>
                                      <p:cBhvr>
                                        <p:cTn id="547" dur="1" fill="hold">
                                          <p:stCondLst>
                                            <p:cond delay="0"/>
                                          </p:stCondLst>
                                        </p:cTn>
                                        <p:tgtEl>
                                          <p:spTgt spid="76"/>
                                        </p:tgtEl>
                                        <p:attrNameLst>
                                          <p:attrName>style.visibility</p:attrName>
                                        </p:attrNameLst>
                                      </p:cBhvr>
                                      <p:to>
                                        <p:strVal val="visible"/>
                                      </p:to>
                                    </p:set>
                                    <p:animEffect transition="in" filter="blinds(horizontal)">
                                      <p:cBhvr>
                                        <p:cTn id="548" dur="2000"/>
                                        <p:tgtEl>
                                          <p:spTgt spid="76"/>
                                        </p:tgtEl>
                                      </p:cBhvr>
                                    </p:animEffect>
                                  </p:childTnLst>
                                </p:cTn>
                              </p:par>
                              <p:par>
                                <p:cTn id="549" presetID="3" presetClass="entr" presetSubtype="10" fill="hold" grpId="3" nodeType="withEffect">
                                  <p:stCondLst>
                                    <p:cond delay="0"/>
                                  </p:stCondLst>
                                  <p:childTnLst>
                                    <p:set>
                                      <p:cBhvr>
                                        <p:cTn id="550" dur="1" fill="hold">
                                          <p:stCondLst>
                                            <p:cond delay="0"/>
                                          </p:stCondLst>
                                        </p:cTn>
                                        <p:tgtEl>
                                          <p:spTgt spid="77"/>
                                        </p:tgtEl>
                                        <p:attrNameLst>
                                          <p:attrName>style.visibility</p:attrName>
                                        </p:attrNameLst>
                                      </p:cBhvr>
                                      <p:to>
                                        <p:strVal val="visible"/>
                                      </p:to>
                                    </p:set>
                                    <p:animEffect transition="in" filter="blinds(horizontal)">
                                      <p:cBhvr>
                                        <p:cTn id="551" dur="2000"/>
                                        <p:tgtEl>
                                          <p:spTgt spid="77"/>
                                        </p:tgtEl>
                                      </p:cBhvr>
                                    </p:animEffect>
                                  </p:childTnLst>
                                </p:cTn>
                              </p:par>
                              <p:par>
                                <p:cTn id="552" presetID="3" presetClass="entr" presetSubtype="10" fill="hold" grpId="3" nodeType="withEffect">
                                  <p:stCondLst>
                                    <p:cond delay="0"/>
                                  </p:stCondLst>
                                  <p:childTnLst>
                                    <p:set>
                                      <p:cBhvr>
                                        <p:cTn id="553" dur="1" fill="hold">
                                          <p:stCondLst>
                                            <p:cond delay="0"/>
                                          </p:stCondLst>
                                        </p:cTn>
                                        <p:tgtEl>
                                          <p:spTgt spid="78"/>
                                        </p:tgtEl>
                                        <p:attrNameLst>
                                          <p:attrName>style.visibility</p:attrName>
                                        </p:attrNameLst>
                                      </p:cBhvr>
                                      <p:to>
                                        <p:strVal val="visible"/>
                                      </p:to>
                                    </p:set>
                                    <p:animEffect transition="in" filter="blinds(horizontal)">
                                      <p:cBhvr>
                                        <p:cTn id="554" dur="2000"/>
                                        <p:tgtEl>
                                          <p:spTgt spid="78"/>
                                        </p:tgtEl>
                                      </p:cBhvr>
                                    </p:animEffect>
                                  </p:childTnLst>
                                </p:cTn>
                              </p:par>
                              <p:par>
                                <p:cTn id="555" presetID="3" presetClass="entr" presetSubtype="10" fill="hold" grpId="3" nodeType="withEffect">
                                  <p:stCondLst>
                                    <p:cond delay="0"/>
                                  </p:stCondLst>
                                  <p:childTnLst>
                                    <p:set>
                                      <p:cBhvr>
                                        <p:cTn id="556" dur="1" fill="hold">
                                          <p:stCondLst>
                                            <p:cond delay="0"/>
                                          </p:stCondLst>
                                        </p:cTn>
                                        <p:tgtEl>
                                          <p:spTgt spid="79"/>
                                        </p:tgtEl>
                                        <p:attrNameLst>
                                          <p:attrName>style.visibility</p:attrName>
                                        </p:attrNameLst>
                                      </p:cBhvr>
                                      <p:to>
                                        <p:strVal val="visible"/>
                                      </p:to>
                                    </p:set>
                                    <p:animEffect transition="in" filter="blinds(horizontal)">
                                      <p:cBhvr>
                                        <p:cTn id="557" dur="2000"/>
                                        <p:tgtEl>
                                          <p:spTgt spid="79"/>
                                        </p:tgtEl>
                                      </p:cBhvr>
                                    </p:animEffect>
                                  </p:childTnLst>
                                </p:cTn>
                              </p:par>
                              <p:par>
                                <p:cTn id="558" presetID="3" presetClass="entr" presetSubtype="10" fill="hold" grpId="3" nodeType="withEffect">
                                  <p:stCondLst>
                                    <p:cond delay="0"/>
                                  </p:stCondLst>
                                  <p:childTnLst>
                                    <p:set>
                                      <p:cBhvr>
                                        <p:cTn id="559" dur="1" fill="hold">
                                          <p:stCondLst>
                                            <p:cond delay="0"/>
                                          </p:stCondLst>
                                        </p:cTn>
                                        <p:tgtEl>
                                          <p:spTgt spid="80"/>
                                        </p:tgtEl>
                                        <p:attrNameLst>
                                          <p:attrName>style.visibility</p:attrName>
                                        </p:attrNameLst>
                                      </p:cBhvr>
                                      <p:to>
                                        <p:strVal val="visible"/>
                                      </p:to>
                                    </p:set>
                                    <p:animEffect transition="in" filter="blinds(horizontal)">
                                      <p:cBhvr>
                                        <p:cTn id="560" dur="2000"/>
                                        <p:tgtEl>
                                          <p:spTgt spid="80"/>
                                        </p:tgtEl>
                                      </p:cBhvr>
                                    </p:animEffect>
                                  </p:childTnLst>
                                </p:cTn>
                              </p:par>
                              <p:par>
                                <p:cTn id="561" presetID="3" presetClass="entr" presetSubtype="10" fill="hold" grpId="3" nodeType="withEffect">
                                  <p:stCondLst>
                                    <p:cond delay="0"/>
                                  </p:stCondLst>
                                  <p:childTnLst>
                                    <p:set>
                                      <p:cBhvr>
                                        <p:cTn id="562" dur="1" fill="hold">
                                          <p:stCondLst>
                                            <p:cond delay="0"/>
                                          </p:stCondLst>
                                        </p:cTn>
                                        <p:tgtEl>
                                          <p:spTgt spid="81"/>
                                        </p:tgtEl>
                                        <p:attrNameLst>
                                          <p:attrName>style.visibility</p:attrName>
                                        </p:attrNameLst>
                                      </p:cBhvr>
                                      <p:to>
                                        <p:strVal val="visible"/>
                                      </p:to>
                                    </p:set>
                                    <p:animEffect transition="in" filter="blinds(horizontal)">
                                      <p:cBhvr>
                                        <p:cTn id="563" dur="2000"/>
                                        <p:tgtEl>
                                          <p:spTgt spid="81"/>
                                        </p:tgtEl>
                                      </p:cBhvr>
                                    </p:animEffect>
                                  </p:childTnLst>
                                </p:cTn>
                              </p:par>
                              <p:par>
                                <p:cTn id="564" presetID="3" presetClass="entr" presetSubtype="10" fill="hold" grpId="3" nodeType="withEffect">
                                  <p:stCondLst>
                                    <p:cond delay="0"/>
                                  </p:stCondLst>
                                  <p:childTnLst>
                                    <p:set>
                                      <p:cBhvr>
                                        <p:cTn id="565" dur="1" fill="hold">
                                          <p:stCondLst>
                                            <p:cond delay="0"/>
                                          </p:stCondLst>
                                        </p:cTn>
                                        <p:tgtEl>
                                          <p:spTgt spid="82"/>
                                        </p:tgtEl>
                                        <p:attrNameLst>
                                          <p:attrName>style.visibility</p:attrName>
                                        </p:attrNameLst>
                                      </p:cBhvr>
                                      <p:to>
                                        <p:strVal val="visible"/>
                                      </p:to>
                                    </p:set>
                                    <p:animEffect transition="in" filter="blinds(horizontal)">
                                      <p:cBhvr>
                                        <p:cTn id="566" dur="2000"/>
                                        <p:tgtEl>
                                          <p:spTgt spid="82"/>
                                        </p:tgtEl>
                                      </p:cBhvr>
                                    </p:animEffect>
                                  </p:childTnLst>
                                </p:cTn>
                              </p:par>
                            </p:childTnLst>
                          </p:cTn>
                        </p:par>
                        <p:par>
                          <p:cTn id="567" fill="hold">
                            <p:stCondLst>
                              <p:cond delay="2000"/>
                            </p:stCondLst>
                            <p:childTnLst>
                              <p:par>
                                <p:cTn id="568" presetID="2" presetClass="exit" presetSubtype="12" fill="hold" grpId="1" nodeType="afterEffect">
                                  <p:stCondLst>
                                    <p:cond delay="0"/>
                                  </p:stCondLst>
                                  <p:childTnLst>
                                    <p:anim calcmode="lin" valueType="num">
                                      <p:cBhvr additive="base">
                                        <p:cTn id="569" dur="2000"/>
                                        <p:tgtEl>
                                          <p:spTgt spid="5"/>
                                        </p:tgtEl>
                                        <p:attrNameLst>
                                          <p:attrName>ppt_x</p:attrName>
                                        </p:attrNameLst>
                                      </p:cBhvr>
                                      <p:tavLst>
                                        <p:tav tm="0">
                                          <p:val>
                                            <p:strVal val="ppt_x"/>
                                          </p:val>
                                        </p:tav>
                                        <p:tav tm="100000">
                                          <p:val>
                                            <p:strVal val="0-ppt_w/2"/>
                                          </p:val>
                                        </p:tav>
                                      </p:tavLst>
                                    </p:anim>
                                    <p:anim calcmode="lin" valueType="num">
                                      <p:cBhvr additive="base">
                                        <p:cTn id="570" dur="2000"/>
                                        <p:tgtEl>
                                          <p:spTgt spid="5"/>
                                        </p:tgtEl>
                                        <p:attrNameLst>
                                          <p:attrName>ppt_y</p:attrName>
                                        </p:attrNameLst>
                                      </p:cBhvr>
                                      <p:tavLst>
                                        <p:tav tm="0">
                                          <p:val>
                                            <p:strVal val="ppt_y"/>
                                          </p:val>
                                        </p:tav>
                                        <p:tav tm="100000">
                                          <p:val>
                                            <p:strVal val="1+ppt_h/2"/>
                                          </p:val>
                                        </p:tav>
                                      </p:tavLst>
                                    </p:anim>
                                    <p:set>
                                      <p:cBhvr>
                                        <p:cTn id="571" dur="1" fill="hold">
                                          <p:stCondLst>
                                            <p:cond delay="1999"/>
                                          </p:stCondLst>
                                        </p:cTn>
                                        <p:tgtEl>
                                          <p:spTgt spid="5"/>
                                        </p:tgtEl>
                                        <p:attrNameLst>
                                          <p:attrName>style.visibility</p:attrName>
                                        </p:attrNameLst>
                                      </p:cBhvr>
                                      <p:to>
                                        <p:strVal val="hidden"/>
                                      </p:to>
                                    </p:set>
                                  </p:childTnLst>
                                </p:cTn>
                              </p:par>
                              <p:par>
                                <p:cTn id="572" presetID="2" presetClass="exit" presetSubtype="12" fill="hold" grpId="1" nodeType="withEffect">
                                  <p:stCondLst>
                                    <p:cond delay="0"/>
                                  </p:stCondLst>
                                  <p:childTnLst>
                                    <p:anim calcmode="lin" valueType="num">
                                      <p:cBhvr additive="base">
                                        <p:cTn id="573" dur="2000"/>
                                        <p:tgtEl>
                                          <p:spTgt spid="15"/>
                                        </p:tgtEl>
                                        <p:attrNameLst>
                                          <p:attrName>ppt_x</p:attrName>
                                        </p:attrNameLst>
                                      </p:cBhvr>
                                      <p:tavLst>
                                        <p:tav tm="0">
                                          <p:val>
                                            <p:strVal val="ppt_x"/>
                                          </p:val>
                                        </p:tav>
                                        <p:tav tm="100000">
                                          <p:val>
                                            <p:strVal val="0-ppt_w/2"/>
                                          </p:val>
                                        </p:tav>
                                      </p:tavLst>
                                    </p:anim>
                                    <p:anim calcmode="lin" valueType="num">
                                      <p:cBhvr additive="base">
                                        <p:cTn id="574" dur="2000"/>
                                        <p:tgtEl>
                                          <p:spTgt spid="15"/>
                                        </p:tgtEl>
                                        <p:attrNameLst>
                                          <p:attrName>ppt_y</p:attrName>
                                        </p:attrNameLst>
                                      </p:cBhvr>
                                      <p:tavLst>
                                        <p:tav tm="0">
                                          <p:val>
                                            <p:strVal val="ppt_y"/>
                                          </p:val>
                                        </p:tav>
                                        <p:tav tm="100000">
                                          <p:val>
                                            <p:strVal val="1+ppt_h/2"/>
                                          </p:val>
                                        </p:tav>
                                      </p:tavLst>
                                    </p:anim>
                                    <p:set>
                                      <p:cBhvr>
                                        <p:cTn id="575" dur="1" fill="hold">
                                          <p:stCondLst>
                                            <p:cond delay="1999"/>
                                          </p:stCondLst>
                                        </p:cTn>
                                        <p:tgtEl>
                                          <p:spTgt spid="15"/>
                                        </p:tgtEl>
                                        <p:attrNameLst>
                                          <p:attrName>style.visibility</p:attrName>
                                        </p:attrNameLst>
                                      </p:cBhvr>
                                      <p:to>
                                        <p:strVal val="hidden"/>
                                      </p:to>
                                    </p:set>
                                  </p:childTnLst>
                                </p:cTn>
                              </p:par>
                              <p:par>
                                <p:cTn id="576" presetID="2" presetClass="exit" presetSubtype="12" fill="hold" grpId="1" nodeType="withEffect">
                                  <p:stCondLst>
                                    <p:cond delay="0"/>
                                  </p:stCondLst>
                                  <p:childTnLst>
                                    <p:anim calcmode="lin" valueType="num">
                                      <p:cBhvr additive="base">
                                        <p:cTn id="577" dur="2000"/>
                                        <p:tgtEl>
                                          <p:spTgt spid="25"/>
                                        </p:tgtEl>
                                        <p:attrNameLst>
                                          <p:attrName>ppt_x</p:attrName>
                                        </p:attrNameLst>
                                      </p:cBhvr>
                                      <p:tavLst>
                                        <p:tav tm="0">
                                          <p:val>
                                            <p:strVal val="ppt_x"/>
                                          </p:val>
                                        </p:tav>
                                        <p:tav tm="100000">
                                          <p:val>
                                            <p:strVal val="0-ppt_w/2"/>
                                          </p:val>
                                        </p:tav>
                                      </p:tavLst>
                                    </p:anim>
                                    <p:anim calcmode="lin" valueType="num">
                                      <p:cBhvr additive="base">
                                        <p:cTn id="578" dur="2000"/>
                                        <p:tgtEl>
                                          <p:spTgt spid="25"/>
                                        </p:tgtEl>
                                        <p:attrNameLst>
                                          <p:attrName>ppt_y</p:attrName>
                                        </p:attrNameLst>
                                      </p:cBhvr>
                                      <p:tavLst>
                                        <p:tav tm="0">
                                          <p:val>
                                            <p:strVal val="ppt_y"/>
                                          </p:val>
                                        </p:tav>
                                        <p:tav tm="100000">
                                          <p:val>
                                            <p:strVal val="1+ppt_h/2"/>
                                          </p:val>
                                        </p:tav>
                                      </p:tavLst>
                                    </p:anim>
                                    <p:set>
                                      <p:cBhvr>
                                        <p:cTn id="579" dur="1" fill="hold">
                                          <p:stCondLst>
                                            <p:cond delay="1999"/>
                                          </p:stCondLst>
                                        </p:cTn>
                                        <p:tgtEl>
                                          <p:spTgt spid="25"/>
                                        </p:tgtEl>
                                        <p:attrNameLst>
                                          <p:attrName>style.visibility</p:attrName>
                                        </p:attrNameLst>
                                      </p:cBhvr>
                                      <p:to>
                                        <p:strVal val="hidden"/>
                                      </p:to>
                                    </p:set>
                                  </p:childTnLst>
                                </p:cTn>
                              </p:par>
                              <p:par>
                                <p:cTn id="580" presetID="2" presetClass="exit" presetSubtype="12" fill="hold" grpId="1" nodeType="withEffect">
                                  <p:stCondLst>
                                    <p:cond delay="0"/>
                                  </p:stCondLst>
                                  <p:childTnLst>
                                    <p:anim calcmode="lin" valueType="num">
                                      <p:cBhvr additive="base">
                                        <p:cTn id="581" dur="2000"/>
                                        <p:tgtEl>
                                          <p:spTgt spid="35"/>
                                        </p:tgtEl>
                                        <p:attrNameLst>
                                          <p:attrName>ppt_x</p:attrName>
                                        </p:attrNameLst>
                                      </p:cBhvr>
                                      <p:tavLst>
                                        <p:tav tm="0">
                                          <p:val>
                                            <p:strVal val="ppt_x"/>
                                          </p:val>
                                        </p:tav>
                                        <p:tav tm="100000">
                                          <p:val>
                                            <p:strVal val="0-ppt_w/2"/>
                                          </p:val>
                                        </p:tav>
                                      </p:tavLst>
                                    </p:anim>
                                    <p:anim calcmode="lin" valueType="num">
                                      <p:cBhvr additive="base">
                                        <p:cTn id="582" dur="2000"/>
                                        <p:tgtEl>
                                          <p:spTgt spid="35"/>
                                        </p:tgtEl>
                                        <p:attrNameLst>
                                          <p:attrName>ppt_y</p:attrName>
                                        </p:attrNameLst>
                                      </p:cBhvr>
                                      <p:tavLst>
                                        <p:tav tm="0">
                                          <p:val>
                                            <p:strVal val="ppt_y"/>
                                          </p:val>
                                        </p:tav>
                                        <p:tav tm="100000">
                                          <p:val>
                                            <p:strVal val="1+ppt_h/2"/>
                                          </p:val>
                                        </p:tav>
                                      </p:tavLst>
                                    </p:anim>
                                    <p:set>
                                      <p:cBhvr>
                                        <p:cTn id="583" dur="1" fill="hold">
                                          <p:stCondLst>
                                            <p:cond delay="1999"/>
                                          </p:stCondLst>
                                        </p:cTn>
                                        <p:tgtEl>
                                          <p:spTgt spid="35"/>
                                        </p:tgtEl>
                                        <p:attrNameLst>
                                          <p:attrName>style.visibility</p:attrName>
                                        </p:attrNameLst>
                                      </p:cBhvr>
                                      <p:to>
                                        <p:strVal val="hidden"/>
                                      </p:to>
                                    </p:set>
                                  </p:childTnLst>
                                </p:cTn>
                              </p:par>
                              <p:par>
                                <p:cTn id="584" presetID="2" presetClass="exit" presetSubtype="12" fill="hold" grpId="1" nodeType="withEffect">
                                  <p:stCondLst>
                                    <p:cond delay="0"/>
                                  </p:stCondLst>
                                  <p:childTnLst>
                                    <p:anim calcmode="lin" valueType="num">
                                      <p:cBhvr additive="base">
                                        <p:cTn id="585" dur="2000"/>
                                        <p:tgtEl>
                                          <p:spTgt spid="45"/>
                                        </p:tgtEl>
                                        <p:attrNameLst>
                                          <p:attrName>ppt_x</p:attrName>
                                        </p:attrNameLst>
                                      </p:cBhvr>
                                      <p:tavLst>
                                        <p:tav tm="0">
                                          <p:val>
                                            <p:strVal val="ppt_x"/>
                                          </p:val>
                                        </p:tav>
                                        <p:tav tm="100000">
                                          <p:val>
                                            <p:strVal val="0-ppt_w/2"/>
                                          </p:val>
                                        </p:tav>
                                      </p:tavLst>
                                    </p:anim>
                                    <p:anim calcmode="lin" valueType="num">
                                      <p:cBhvr additive="base">
                                        <p:cTn id="586" dur="2000"/>
                                        <p:tgtEl>
                                          <p:spTgt spid="45"/>
                                        </p:tgtEl>
                                        <p:attrNameLst>
                                          <p:attrName>ppt_y</p:attrName>
                                        </p:attrNameLst>
                                      </p:cBhvr>
                                      <p:tavLst>
                                        <p:tav tm="0">
                                          <p:val>
                                            <p:strVal val="ppt_y"/>
                                          </p:val>
                                        </p:tav>
                                        <p:tav tm="100000">
                                          <p:val>
                                            <p:strVal val="1+ppt_h/2"/>
                                          </p:val>
                                        </p:tav>
                                      </p:tavLst>
                                    </p:anim>
                                    <p:set>
                                      <p:cBhvr>
                                        <p:cTn id="587" dur="1" fill="hold">
                                          <p:stCondLst>
                                            <p:cond delay="1999"/>
                                          </p:stCondLst>
                                        </p:cTn>
                                        <p:tgtEl>
                                          <p:spTgt spid="45"/>
                                        </p:tgtEl>
                                        <p:attrNameLst>
                                          <p:attrName>style.visibility</p:attrName>
                                        </p:attrNameLst>
                                      </p:cBhvr>
                                      <p:to>
                                        <p:strVal val="hidden"/>
                                      </p:to>
                                    </p:set>
                                  </p:childTnLst>
                                </p:cTn>
                              </p:par>
                              <p:par>
                                <p:cTn id="588" presetID="2" presetClass="exit" presetSubtype="12" fill="hold" grpId="1" nodeType="withEffect">
                                  <p:stCondLst>
                                    <p:cond delay="0"/>
                                  </p:stCondLst>
                                  <p:childTnLst>
                                    <p:anim calcmode="lin" valueType="num">
                                      <p:cBhvr additive="base">
                                        <p:cTn id="589" dur="2000"/>
                                        <p:tgtEl>
                                          <p:spTgt spid="55"/>
                                        </p:tgtEl>
                                        <p:attrNameLst>
                                          <p:attrName>ppt_x</p:attrName>
                                        </p:attrNameLst>
                                      </p:cBhvr>
                                      <p:tavLst>
                                        <p:tav tm="0">
                                          <p:val>
                                            <p:strVal val="ppt_x"/>
                                          </p:val>
                                        </p:tav>
                                        <p:tav tm="100000">
                                          <p:val>
                                            <p:strVal val="0-ppt_w/2"/>
                                          </p:val>
                                        </p:tav>
                                      </p:tavLst>
                                    </p:anim>
                                    <p:anim calcmode="lin" valueType="num">
                                      <p:cBhvr additive="base">
                                        <p:cTn id="590" dur="2000"/>
                                        <p:tgtEl>
                                          <p:spTgt spid="55"/>
                                        </p:tgtEl>
                                        <p:attrNameLst>
                                          <p:attrName>ppt_y</p:attrName>
                                        </p:attrNameLst>
                                      </p:cBhvr>
                                      <p:tavLst>
                                        <p:tav tm="0">
                                          <p:val>
                                            <p:strVal val="ppt_y"/>
                                          </p:val>
                                        </p:tav>
                                        <p:tav tm="100000">
                                          <p:val>
                                            <p:strVal val="1+ppt_h/2"/>
                                          </p:val>
                                        </p:tav>
                                      </p:tavLst>
                                    </p:anim>
                                    <p:set>
                                      <p:cBhvr>
                                        <p:cTn id="591" dur="1" fill="hold">
                                          <p:stCondLst>
                                            <p:cond delay="1999"/>
                                          </p:stCondLst>
                                        </p:cTn>
                                        <p:tgtEl>
                                          <p:spTgt spid="55"/>
                                        </p:tgtEl>
                                        <p:attrNameLst>
                                          <p:attrName>style.visibility</p:attrName>
                                        </p:attrNameLst>
                                      </p:cBhvr>
                                      <p:to>
                                        <p:strVal val="hidden"/>
                                      </p:to>
                                    </p:set>
                                  </p:childTnLst>
                                </p:cTn>
                              </p:par>
                              <p:par>
                                <p:cTn id="592" presetID="2" presetClass="exit" presetSubtype="12" fill="hold" grpId="1" nodeType="withEffect">
                                  <p:stCondLst>
                                    <p:cond delay="0"/>
                                  </p:stCondLst>
                                  <p:childTnLst>
                                    <p:anim calcmode="lin" valueType="num">
                                      <p:cBhvr additive="base">
                                        <p:cTn id="593" dur="2000"/>
                                        <p:tgtEl>
                                          <p:spTgt spid="65"/>
                                        </p:tgtEl>
                                        <p:attrNameLst>
                                          <p:attrName>ppt_x</p:attrName>
                                        </p:attrNameLst>
                                      </p:cBhvr>
                                      <p:tavLst>
                                        <p:tav tm="0">
                                          <p:val>
                                            <p:strVal val="ppt_x"/>
                                          </p:val>
                                        </p:tav>
                                        <p:tav tm="100000">
                                          <p:val>
                                            <p:strVal val="0-ppt_w/2"/>
                                          </p:val>
                                        </p:tav>
                                      </p:tavLst>
                                    </p:anim>
                                    <p:anim calcmode="lin" valueType="num">
                                      <p:cBhvr additive="base">
                                        <p:cTn id="594" dur="2000"/>
                                        <p:tgtEl>
                                          <p:spTgt spid="65"/>
                                        </p:tgtEl>
                                        <p:attrNameLst>
                                          <p:attrName>ppt_y</p:attrName>
                                        </p:attrNameLst>
                                      </p:cBhvr>
                                      <p:tavLst>
                                        <p:tav tm="0">
                                          <p:val>
                                            <p:strVal val="ppt_y"/>
                                          </p:val>
                                        </p:tav>
                                        <p:tav tm="100000">
                                          <p:val>
                                            <p:strVal val="1+ppt_h/2"/>
                                          </p:val>
                                        </p:tav>
                                      </p:tavLst>
                                    </p:anim>
                                    <p:set>
                                      <p:cBhvr>
                                        <p:cTn id="595" dur="1" fill="hold">
                                          <p:stCondLst>
                                            <p:cond delay="1999"/>
                                          </p:stCondLst>
                                        </p:cTn>
                                        <p:tgtEl>
                                          <p:spTgt spid="65"/>
                                        </p:tgtEl>
                                        <p:attrNameLst>
                                          <p:attrName>style.visibility</p:attrName>
                                        </p:attrNameLst>
                                      </p:cBhvr>
                                      <p:to>
                                        <p:strVal val="hidden"/>
                                      </p:to>
                                    </p:set>
                                  </p:childTnLst>
                                </p:cTn>
                              </p:par>
                              <p:par>
                                <p:cTn id="596" presetID="2" presetClass="exit" presetSubtype="12" fill="hold" grpId="1" nodeType="withEffect">
                                  <p:stCondLst>
                                    <p:cond delay="0"/>
                                  </p:stCondLst>
                                  <p:childTnLst>
                                    <p:anim calcmode="lin" valueType="num">
                                      <p:cBhvr additive="base">
                                        <p:cTn id="597" dur="2000"/>
                                        <p:tgtEl>
                                          <p:spTgt spid="75"/>
                                        </p:tgtEl>
                                        <p:attrNameLst>
                                          <p:attrName>ppt_x</p:attrName>
                                        </p:attrNameLst>
                                      </p:cBhvr>
                                      <p:tavLst>
                                        <p:tav tm="0">
                                          <p:val>
                                            <p:strVal val="ppt_x"/>
                                          </p:val>
                                        </p:tav>
                                        <p:tav tm="100000">
                                          <p:val>
                                            <p:strVal val="0-ppt_w/2"/>
                                          </p:val>
                                        </p:tav>
                                      </p:tavLst>
                                    </p:anim>
                                    <p:anim calcmode="lin" valueType="num">
                                      <p:cBhvr additive="base">
                                        <p:cTn id="598" dur="2000"/>
                                        <p:tgtEl>
                                          <p:spTgt spid="75"/>
                                        </p:tgtEl>
                                        <p:attrNameLst>
                                          <p:attrName>ppt_y</p:attrName>
                                        </p:attrNameLst>
                                      </p:cBhvr>
                                      <p:tavLst>
                                        <p:tav tm="0">
                                          <p:val>
                                            <p:strVal val="ppt_y"/>
                                          </p:val>
                                        </p:tav>
                                        <p:tav tm="100000">
                                          <p:val>
                                            <p:strVal val="1+ppt_h/2"/>
                                          </p:val>
                                        </p:tav>
                                      </p:tavLst>
                                    </p:anim>
                                    <p:set>
                                      <p:cBhvr>
                                        <p:cTn id="599" dur="1" fill="hold">
                                          <p:stCondLst>
                                            <p:cond delay="1999"/>
                                          </p:stCondLst>
                                        </p:cTn>
                                        <p:tgtEl>
                                          <p:spTgt spid="75"/>
                                        </p:tgtEl>
                                        <p:attrNameLst>
                                          <p:attrName>style.visibility</p:attrName>
                                        </p:attrNameLst>
                                      </p:cBhvr>
                                      <p:to>
                                        <p:strVal val="hidden"/>
                                      </p:to>
                                    </p:set>
                                  </p:childTnLst>
                                </p:cTn>
                              </p:par>
                              <p:par>
                                <p:cTn id="600" presetID="2" presetClass="exit" presetSubtype="12" fill="hold" grpId="1" nodeType="withEffect">
                                  <p:stCondLst>
                                    <p:cond delay="0"/>
                                  </p:stCondLst>
                                  <p:childTnLst>
                                    <p:anim calcmode="lin" valueType="num">
                                      <p:cBhvr additive="base">
                                        <p:cTn id="601" dur="2000"/>
                                        <p:tgtEl>
                                          <p:spTgt spid="9"/>
                                        </p:tgtEl>
                                        <p:attrNameLst>
                                          <p:attrName>ppt_x</p:attrName>
                                        </p:attrNameLst>
                                      </p:cBhvr>
                                      <p:tavLst>
                                        <p:tav tm="0">
                                          <p:val>
                                            <p:strVal val="ppt_x"/>
                                          </p:val>
                                        </p:tav>
                                        <p:tav tm="100000">
                                          <p:val>
                                            <p:strVal val="0-ppt_w/2"/>
                                          </p:val>
                                        </p:tav>
                                      </p:tavLst>
                                    </p:anim>
                                    <p:anim calcmode="lin" valueType="num">
                                      <p:cBhvr additive="base">
                                        <p:cTn id="602" dur="2000"/>
                                        <p:tgtEl>
                                          <p:spTgt spid="9"/>
                                        </p:tgtEl>
                                        <p:attrNameLst>
                                          <p:attrName>ppt_y</p:attrName>
                                        </p:attrNameLst>
                                      </p:cBhvr>
                                      <p:tavLst>
                                        <p:tav tm="0">
                                          <p:val>
                                            <p:strVal val="ppt_y"/>
                                          </p:val>
                                        </p:tav>
                                        <p:tav tm="100000">
                                          <p:val>
                                            <p:strVal val="1+ppt_h/2"/>
                                          </p:val>
                                        </p:tav>
                                      </p:tavLst>
                                    </p:anim>
                                    <p:set>
                                      <p:cBhvr>
                                        <p:cTn id="603" dur="1" fill="hold">
                                          <p:stCondLst>
                                            <p:cond delay="1999"/>
                                          </p:stCondLst>
                                        </p:cTn>
                                        <p:tgtEl>
                                          <p:spTgt spid="9"/>
                                        </p:tgtEl>
                                        <p:attrNameLst>
                                          <p:attrName>style.visibility</p:attrName>
                                        </p:attrNameLst>
                                      </p:cBhvr>
                                      <p:to>
                                        <p:strVal val="hidden"/>
                                      </p:to>
                                    </p:set>
                                  </p:childTnLst>
                                </p:cTn>
                              </p:par>
                              <p:par>
                                <p:cTn id="604" presetID="2" presetClass="exit" presetSubtype="12" fill="hold" grpId="1" nodeType="withEffect">
                                  <p:stCondLst>
                                    <p:cond delay="0"/>
                                  </p:stCondLst>
                                  <p:childTnLst>
                                    <p:anim calcmode="lin" valueType="num">
                                      <p:cBhvr additive="base">
                                        <p:cTn id="605" dur="2000"/>
                                        <p:tgtEl>
                                          <p:spTgt spid="19"/>
                                        </p:tgtEl>
                                        <p:attrNameLst>
                                          <p:attrName>ppt_x</p:attrName>
                                        </p:attrNameLst>
                                      </p:cBhvr>
                                      <p:tavLst>
                                        <p:tav tm="0">
                                          <p:val>
                                            <p:strVal val="ppt_x"/>
                                          </p:val>
                                        </p:tav>
                                        <p:tav tm="100000">
                                          <p:val>
                                            <p:strVal val="0-ppt_w/2"/>
                                          </p:val>
                                        </p:tav>
                                      </p:tavLst>
                                    </p:anim>
                                    <p:anim calcmode="lin" valueType="num">
                                      <p:cBhvr additive="base">
                                        <p:cTn id="606" dur="2000"/>
                                        <p:tgtEl>
                                          <p:spTgt spid="19"/>
                                        </p:tgtEl>
                                        <p:attrNameLst>
                                          <p:attrName>ppt_y</p:attrName>
                                        </p:attrNameLst>
                                      </p:cBhvr>
                                      <p:tavLst>
                                        <p:tav tm="0">
                                          <p:val>
                                            <p:strVal val="ppt_y"/>
                                          </p:val>
                                        </p:tav>
                                        <p:tav tm="100000">
                                          <p:val>
                                            <p:strVal val="1+ppt_h/2"/>
                                          </p:val>
                                        </p:tav>
                                      </p:tavLst>
                                    </p:anim>
                                    <p:set>
                                      <p:cBhvr>
                                        <p:cTn id="607" dur="1" fill="hold">
                                          <p:stCondLst>
                                            <p:cond delay="1999"/>
                                          </p:stCondLst>
                                        </p:cTn>
                                        <p:tgtEl>
                                          <p:spTgt spid="19"/>
                                        </p:tgtEl>
                                        <p:attrNameLst>
                                          <p:attrName>style.visibility</p:attrName>
                                        </p:attrNameLst>
                                      </p:cBhvr>
                                      <p:to>
                                        <p:strVal val="hidden"/>
                                      </p:to>
                                    </p:set>
                                  </p:childTnLst>
                                </p:cTn>
                              </p:par>
                              <p:par>
                                <p:cTn id="608" presetID="2" presetClass="exit" presetSubtype="12" fill="hold" grpId="1" nodeType="withEffect">
                                  <p:stCondLst>
                                    <p:cond delay="0"/>
                                  </p:stCondLst>
                                  <p:childTnLst>
                                    <p:anim calcmode="lin" valueType="num">
                                      <p:cBhvr additive="base">
                                        <p:cTn id="609" dur="2000"/>
                                        <p:tgtEl>
                                          <p:spTgt spid="29"/>
                                        </p:tgtEl>
                                        <p:attrNameLst>
                                          <p:attrName>ppt_x</p:attrName>
                                        </p:attrNameLst>
                                      </p:cBhvr>
                                      <p:tavLst>
                                        <p:tav tm="0">
                                          <p:val>
                                            <p:strVal val="ppt_x"/>
                                          </p:val>
                                        </p:tav>
                                        <p:tav tm="100000">
                                          <p:val>
                                            <p:strVal val="0-ppt_w/2"/>
                                          </p:val>
                                        </p:tav>
                                      </p:tavLst>
                                    </p:anim>
                                    <p:anim calcmode="lin" valueType="num">
                                      <p:cBhvr additive="base">
                                        <p:cTn id="610" dur="2000"/>
                                        <p:tgtEl>
                                          <p:spTgt spid="29"/>
                                        </p:tgtEl>
                                        <p:attrNameLst>
                                          <p:attrName>ppt_y</p:attrName>
                                        </p:attrNameLst>
                                      </p:cBhvr>
                                      <p:tavLst>
                                        <p:tav tm="0">
                                          <p:val>
                                            <p:strVal val="ppt_y"/>
                                          </p:val>
                                        </p:tav>
                                        <p:tav tm="100000">
                                          <p:val>
                                            <p:strVal val="1+ppt_h/2"/>
                                          </p:val>
                                        </p:tav>
                                      </p:tavLst>
                                    </p:anim>
                                    <p:set>
                                      <p:cBhvr>
                                        <p:cTn id="611" dur="1" fill="hold">
                                          <p:stCondLst>
                                            <p:cond delay="1999"/>
                                          </p:stCondLst>
                                        </p:cTn>
                                        <p:tgtEl>
                                          <p:spTgt spid="29"/>
                                        </p:tgtEl>
                                        <p:attrNameLst>
                                          <p:attrName>style.visibility</p:attrName>
                                        </p:attrNameLst>
                                      </p:cBhvr>
                                      <p:to>
                                        <p:strVal val="hidden"/>
                                      </p:to>
                                    </p:set>
                                  </p:childTnLst>
                                </p:cTn>
                              </p:par>
                              <p:par>
                                <p:cTn id="612" presetID="2" presetClass="exit" presetSubtype="12" fill="hold" grpId="1" nodeType="withEffect">
                                  <p:stCondLst>
                                    <p:cond delay="0"/>
                                  </p:stCondLst>
                                  <p:childTnLst>
                                    <p:anim calcmode="lin" valueType="num">
                                      <p:cBhvr additive="base">
                                        <p:cTn id="613" dur="2000"/>
                                        <p:tgtEl>
                                          <p:spTgt spid="39"/>
                                        </p:tgtEl>
                                        <p:attrNameLst>
                                          <p:attrName>ppt_x</p:attrName>
                                        </p:attrNameLst>
                                      </p:cBhvr>
                                      <p:tavLst>
                                        <p:tav tm="0">
                                          <p:val>
                                            <p:strVal val="ppt_x"/>
                                          </p:val>
                                        </p:tav>
                                        <p:tav tm="100000">
                                          <p:val>
                                            <p:strVal val="0-ppt_w/2"/>
                                          </p:val>
                                        </p:tav>
                                      </p:tavLst>
                                    </p:anim>
                                    <p:anim calcmode="lin" valueType="num">
                                      <p:cBhvr additive="base">
                                        <p:cTn id="614" dur="2000"/>
                                        <p:tgtEl>
                                          <p:spTgt spid="39"/>
                                        </p:tgtEl>
                                        <p:attrNameLst>
                                          <p:attrName>ppt_y</p:attrName>
                                        </p:attrNameLst>
                                      </p:cBhvr>
                                      <p:tavLst>
                                        <p:tav tm="0">
                                          <p:val>
                                            <p:strVal val="ppt_y"/>
                                          </p:val>
                                        </p:tav>
                                        <p:tav tm="100000">
                                          <p:val>
                                            <p:strVal val="1+ppt_h/2"/>
                                          </p:val>
                                        </p:tav>
                                      </p:tavLst>
                                    </p:anim>
                                    <p:set>
                                      <p:cBhvr>
                                        <p:cTn id="615" dur="1" fill="hold">
                                          <p:stCondLst>
                                            <p:cond delay="1999"/>
                                          </p:stCondLst>
                                        </p:cTn>
                                        <p:tgtEl>
                                          <p:spTgt spid="39"/>
                                        </p:tgtEl>
                                        <p:attrNameLst>
                                          <p:attrName>style.visibility</p:attrName>
                                        </p:attrNameLst>
                                      </p:cBhvr>
                                      <p:to>
                                        <p:strVal val="hidden"/>
                                      </p:to>
                                    </p:set>
                                  </p:childTnLst>
                                </p:cTn>
                              </p:par>
                              <p:par>
                                <p:cTn id="616" presetID="2" presetClass="exit" presetSubtype="12" fill="hold" grpId="1" nodeType="withEffect">
                                  <p:stCondLst>
                                    <p:cond delay="0"/>
                                  </p:stCondLst>
                                  <p:childTnLst>
                                    <p:anim calcmode="lin" valueType="num">
                                      <p:cBhvr additive="base">
                                        <p:cTn id="617" dur="2000"/>
                                        <p:tgtEl>
                                          <p:spTgt spid="49"/>
                                        </p:tgtEl>
                                        <p:attrNameLst>
                                          <p:attrName>ppt_x</p:attrName>
                                        </p:attrNameLst>
                                      </p:cBhvr>
                                      <p:tavLst>
                                        <p:tav tm="0">
                                          <p:val>
                                            <p:strVal val="ppt_x"/>
                                          </p:val>
                                        </p:tav>
                                        <p:tav tm="100000">
                                          <p:val>
                                            <p:strVal val="0-ppt_w/2"/>
                                          </p:val>
                                        </p:tav>
                                      </p:tavLst>
                                    </p:anim>
                                    <p:anim calcmode="lin" valueType="num">
                                      <p:cBhvr additive="base">
                                        <p:cTn id="618" dur="2000"/>
                                        <p:tgtEl>
                                          <p:spTgt spid="49"/>
                                        </p:tgtEl>
                                        <p:attrNameLst>
                                          <p:attrName>ppt_y</p:attrName>
                                        </p:attrNameLst>
                                      </p:cBhvr>
                                      <p:tavLst>
                                        <p:tav tm="0">
                                          <p:val>
                                            <p:strVal val="ppt_y"/>
                                          </p:val>
                                        </p:tav>
                                        <p:tav tm="100000">
                                          <p:val>
                                            <p:strVal val="1+ppt_h/2"/>
                                          </p:val>
                                        </p:tav>
                                      </p:tavLst>
                                    </p:anim>
                                    <p:set>
                                      <p:cBhvr>
                                        <p:cTn id="619" dur="1" fill="hold">
                                          <p:stCondLst>
                                            <p:cond delay="1999"/>
                                          </p:stCondLst>
                                        </p:cTn>
                                        <p:tgtEl>
                                          <p:spTgt spid="49"/>
                                        </p:tgtEl>
                                        <p:attrNameLst>
                                          <p:attrName>style.visibility</p:attrName>
                                        </p:attrNameLst>
                                      </p:cBhvr>
                                      <p:to>
                                        <p:strVal val="hidden"/>
                                      </p:to>
                                    </p:set>
                                  </p:childTnLst>
                                </p:cTn>
                              </p:par>
                              <p:par>
                                <p:cTn id="620" presetID="2" presetClass="exit" presetSubtype="12" fill="hold" grpId="1" nodeType="withEffect">
                                  <p:stCondLst>
                                    <p:cond delay="0"/>
                                  </p:stCondLst>
                                  <p:childTnLst>
                                    <p:anim calcmode="lin" valueType="num">
                                      <p:cBhvr additive="base">
                                        <p:cTn id="621" dur="2000"/>
                                        <p:tgtEl>
                                          <p:spTgt spid="59"/>
                                        </p:tgtEl>
                                        <p:attrNameLst>
                                          <p:attrName>ppt_x</p:attrName>
                                        </p:attrNameLst>
                                      </p:cBhvr>
                                      <p:tavLst>
                                        <p:tav tm="0">
                                          <p:val>
                                            <p:strVal val="ppt_x"/>
                                          </p:val>
                                        </p:tav>
                                        <p:tav tm="100000">
                                          <p:val>
                                            <p:strVal val="0-ppt_w/2"/>
                                          </p:val>
                                        </p:tav>
                                      </p:tavLst>
                                    </p:anim>
                                    <p:anim calcmode="lin" valueType="num">
                                      <p:cBhvr additive="base">
                                        <p:cTn id="622" dur="2000"/>
                                        <p:tgtEl>
                                          <p:spTgt spid="59"/>
                                        </p:tgtEl>
                                        <p:attrNameLst>
                                          <p:attrName>ppt_y</p:attrName>
                                        </p:attrNameLst>
                                      </p:cBhvr>
                                      <p:tavLst>
                                        <p:tav tm="0">
                                          <p:val>
                                            <p:strVal val="ppt_y"/>
                                          </p:val>
                                        </p:tav>
                                        <p:tav tm="100000">
                                          <p:val>
                                            <p:strVal val="1+ppt_h/2"/>
                                          </p:val>
                                        </p:tav>
                                      </p:tavLst>
                                    </p:anim>
                                    <p:set>
                                      <p:cBhvr>
                                        <p:cTn id="623" dur="1" fill="hold">
                                          <p:stCondLst>
                                            <p:cond delay="1999"/>
                                          </p:stCondLst>
                                        </p:cTn>
                                        <p:tgtEl>
                                          <p:spTgt spid="59"/>
                                        </p:tgtEl>
                                        <p:attrNameLst>
                                          <p:attrName>style.visibility</p:attrName>
                                        </p:attrNameLst>
                                      </p:cBhvr>
                                      <p:to>
                                        <p:strVal val="hidden"/>
                                      </p:to>
                                    </p:set>
                                  </p:childTnLst>
                                </p:cTn>
                              </p:par>
                              <p:par>
                                <p:cTn id="624" presetID="2" presetClass="exit" presetSubtype="12" fill="hold" grpId="1" nodeType="withEffect">
                                  <p:stCondLst>
                                    <p:cond delay="0"/>
                                  </p:stCondLst>
                                  <p:childTnLst>
                                    <p:anim calcmode="lin" valueType="num">
                                      <p:cBhvr additive="base">
                                        <p:cTn id="625" dur="2000"/>
                                        <p:tgtEl>
                                          <p:spTgt spid="69"/>
                                        </p:tgtEl>
                                        <p:attrNameLst>
                                          <p:attrName>ppt_x</p:attrName>
                                        </p:attrNameLst>
                                      </p:cBhvr>
                                      <p:tavLst>
                                        <p:tav tm="0">
                                          <p:val>
                                            <p:strVal val="ppt_x"/>
                                          </p:val>
                                        </p:tav>
                                        <p:tav tm="100000">
                                          <p:val>
                                            <p:strVal val="0-ppt_w/2"/>
                                          </p:val>
                                        </p:tav>
                                      </p:tavLst>
                                    </p:anim>
                                    <p:anim calcmode="lin" valueType="num">
                                      <p:cBhvr additive="base">
                                        <p:cTn id="626" dur="2000"/>
                                        <p:tgtEl>
                                          <p:spTgt spid="69"/>
                                        </p:tgtEl>
                                        <p:attrNameLst>
                                          <p:attrName>ppt_y</p:attrName>
                                        </p:attrNameLst>
                                      </p:cBhvr>
                                      <p:tavLst>
                                        <p:tav tm="0">
                                          <p:val>
                                            <p:strVal val="ppt_y"/>
                                          </p:val>
                                        </p:tav>
                                        <p:tav tm="100000">
                                          <p:val>
                                            <p:strVal val="1+ppt_h/2"/>
                                          </p:val>
                                        </p:tav>
                                      </p:tavLst>
                                    </p:anim>
                                    <p:set>
                                      <p:cBhvr>
                                        <p:cTn id="627" dur="1" fill="hold">
                                          <p:stCondLst>
                                            <p:cond delay="1999"/>
                                          </p:stCondLst>
                                        </p:cTn>
                                        <p:tgtEl>
                                          <p:spTgt spid="69"/>
                                        </p:tgtEl>
                                        <p:attrNameLst>
                                          <p:attrName>style.visibility</p:attrName>
                                        </p:attrNameLst>
                                      </p:cBhvr>
                                      <p:to>
                                        <p:strVal val="hidden"/>
                                      </p:to>
                                    </p:set>
                                  </p:childTnLst>
                                </p:cTn>
                              </p:par>
                              <p:par>
                                <p:cTn id="628" presetID="2" presetClass="exit" presetSubtype="12" fill="hold" grpId="1" nodeType="withEffect">
                                  <p:stCondLst>
                                    <p:cond delay="0"/>
                                  </p:stCondLst>
                                  <p:childTnLst>
                                    <p:anim calcmode="lin" valueType="num">
                                      <p:cBhvr additive="base">
                                        <p:cTn id="629" dur="2000"/>
                                        <p:tgtEl>
                                          <p:spTgt spid="79"/>
                                        </p:tgtEl>
                                        <p:attrNameLst>
                                          <p:attrName>ppt_x</p:attrName>
                                        </p:attrNameLst>
                                      </p:cBhvr>
                                      <p:tavLst>
                                        <p:tav tm="0">
                                          <p:val>
                                            <p:strVal val="ppt_x"/>
                                          </p:val>
                                        </p:tav>
                                        <p:tav tm="100000">
                                          <p:val>
                                            <p:strVal val="0-ppt_w/2"/>
                                          </p:val>
                                        </p:tav>
                                      </p:tavLst>
                                    </p:anim>
                                    <p:anim calcmode="lin" valueType="num">
                                      <p:cBhvr additive="base">
                                        <p:cTn id="630" dur="2000"/>
                                        <p:tgtEl>
                                          <p:spTgt spid="79"/>
                                        </p:tgtEl>
                                        <p:attrNameLst>
                                          <p:attrName>ppt_y</p:attrName>
                                        </p:attrNameLst>
                                      </p:cBhvr>
                                      <p:tavLst>
                                        <p:tav tm="0">
                                          <p:val>
                                            <p:strVal val="ppt_y"/>
                                          </p:val>
                                        </p:tav>
                                        <p:tav tm="100000">
                                          <p:val>
                                            <p:strVal val="1+ppt_h/2"/>
                                          </p:val>
                                        </p:tav>
                                      </p:tavLst>
                                    </p:anim>
                                    <p:set>
                                      <p:cBhvr>
                                        <p:cTn id="631" dur="1" fill="hold">
                                          <p:stCondLst>
                                            <p:cond delay="1999"/>
                                          </p:stCondLst>
                                        </p:cTn>
                                        <p:tgtEl>
                                          <p:spTgt spid="79"/>
                                        </p:tgtEl>
                                        <p:attrNameLst>
                                          <p:attrName>style.visibility</p:attrName>
                                        </p:attrNameLst>
                                      </p:cBhvr>
                                      <p:to>
                                        <p:strVal val="hidden"/>
                                      </p:to>
                                    </p:set>
                                  </p:childTnLst>
                                </p:cTn>
                              </p:par>
                              <p:par>
                                <p:cTn id="632" presetID="2" presetClass="exit" presetSubtype="12" fill="hold" grpId="1" nodeType="withEffect">
                                  <p:stCondLst>
                                    <p:cond delay="0"/>
                                  </p:stCondLst>
                                  <p:childTnLst>
                                    <p:anim calcmode="lin" valueType="num">
                                      <p:cBhvr additive="base">
                                        <p:cTn id="633" dur="2000"/>
                                        <p:tgtEl>
                                          <p:spTgt spid="3"/>
                                        </p:tgtEl>
                                        <p:attrNameLst>
                                          <p:attrName>ppt_x</p:attrName>
                                        </p:attrNameLst>
                                      </p:cBhvr>
                                      <p:tavLst>
                                        <p:tav tm="0">
                                          <p:val>
                                            <p:strVal val="ppt_x"/>
                                          </p:val>
                                        </p:tav>
                                        <p:tav tm="100000">
                                          <p:val>
                                            <p:strVal val="0-ppt_w/2"/>
                                          </p:val>
                                        </p:tav>
                                      </p:tavLst>
                                    </p:anim>
                                    <p:anim calcmode="lin" valueType="num">
                                      <p:cBhvr additive="base">
                                        <p:cTn id="634" dur="2000"/>
                                        <p:tgtEl>
                                          <p:spTgt spid="3"/>
                                        </p:tgtEl>
                                        <p:attrNameLst>
                                          <p:attrName>ppt_y</p:attrName>
                                        </p:attrNameLst>
                                      </p:cBhvr>
                                      <p:tavLst>
                                        <p:tav tm="0">
                                          <p:val>
                                            <p:strVal val="ppt_y"/>
                                          </p:val>
                                        </p:tav>
                                        <p:tav tm="100000">
                                          <p:val>
                                            <p:strVal val="1+ppt_h/2"/>
                                          </p:val>
                                        </p:tav>
                                      </p:tavLst>
                                    </p:anim>
                                    <p:set>
                                      <p:cBhvr>
                                        <p:cTn id="635" dur="1" fill="hold">
                                          <p:stCondLst>
                                            <p:cond delay="1999"/>
                                          </p:stCondLst>
                                        </p:cTn>
                                        <p:tgtEl>
                                          <p:spTgt spid="3"/>
                                        </p:tgtEl>
                                        <p:attrNameLst>
                                          <p:attrName>style.visibility</p:attrName>
                                        </p:attrNameLst>
                                      </p:cBhvr>
                                      <p:to>
                                        <p:strVal val="hidden"/>
                                      </p:to>
                                    </p:set>
                                  </p:childTnLst>
                                </p:cTn>
                              </p:par>
                              <p:par>
                                <p:cTn id="636" presetID="2" presetClass="exit" presetSubtype="12" fill="hold" grpId="1" nodeType="withEffect">
                                  <p:stCondLst>
                                    <p:cond delay="0"/>
                                  </p:stCondLst>
                                  <p:childTnLst>
                                    <p:anim calcmode="lin" valueType="num">
                                      <p:cBhvr additive="base">
                                        <p:cTn id="637" dur="2000"/>
                                        <p:tgtEl>
                                          <p:spTgt spid="13"/>
                                        </p:tgtEl>
                                        <p:attrNameLst>
                                          <p:attrName>ppt_x</p:attrName>
                                        </p:attrNameLst>
                                      </p:cBhvr>
                                      <p:tavLst>
                                        <p:tav tm="0">
                                          <p:val>
                                            <p:strVal val="ppt_x"/>
                                          </p:val>
                                        </p:tav>
                                        <p:tav tm="100000">
                                          <p:val>
                                            <p:strVal val="0-ppt_w/2"/>
                                          </p:val>
                                        </p:tav>
                                      </p:tavLst>
                                    </p:anim>
                                    <p:anim calcmode="lin" valueType="num">
                                      <p:cBhvr additive="base">
                                        <p:cTn id="638" dur="2000"/>
                                        <p:tgtEl>
                                          <p:spTgt spid="13"/>
                                        </p:tgtEl>
                                        <p:attrNameLst>
                                          <p:attrName>ppt_y</p:attrName>
                                        </p:attrNameLst>
                                      </p:cBhvr>
                                      <p:tavLst>
                                        <p:tav tm="0">
                                          <p:val>
                                            <p:strVal val="ppt_y"/>
                                          </p:val>
                                        </p:tav>
                                        <p:tav tm="100000">
                                          <p:val>
                                            <p:strVal val="1+ppt_h/2"/>
                                          </p:val>
                                        </p:tav>
                                      </p:tavLst>
                                    </p:anim>
                                    <p:set>
                                      <p:cBhvr>
                                        <p:cTn id="639" dur="1" fill="hold">
                                          <p:stCondLst>
                                            <p:cond delay="1999"/>
                                          </p:stCondLst>
                                        </p:cTn>
                                        <p:tgtEl>
                                          <p:spTgt spid="13"/>
                                        </p:tgtEl>
                                        <p:attrNameLst>
                                          <p:attrName>style.visibility</p:attrName>
                                        </p:attrNameLst>
                                      </p:cBhvr>
                                      <p:to>
                                        <p:strVal val="hidden"/>
                                      </p:to>
                                    </p:set>
                                  </p:childTnLst>
                                </p:cTn>
                              </p:par>
                              <p:par>
                                <p:cTn id="640" presetID="2" presetClass="exit" presetSubtype="12" fill="hold" grpId="1" nodeType="withEffect">
                                  <p:stCondLst>
                                    <p:cond delay="0"/>
                                  </p:stCondLst>
                                  <p:childTnLst>
                                    <p:anim calcmode="lin" valueType="num">
                                      <p:cBhvr additive="base">
                                        <p:cTn id="641" dur="2000"/>
                                        <p:tgtEl>
                                          <p:spTgt spid="23"/>
                                        </p:tgtEl>
                                        <p:attrNameLst>
                                          <p:attrName>ppt_x</p:attrName>
                                        </p:attrNameLst>
                                      </p:cBhvr>
                                      <p:tavLst>
                                        <p:tav tm="0">
                                          <p:val>
                                            <p:strVal val="ppt_x"/>
                                          </p:val>
                                        </p:tav>
                                        <p:tav tm="100000">
                                          <p:val>
                                            <p:strVal val="0-ppt_w/2"/>
                                          </p:val>
                                        </p:tav>
                                      </p:tavLst>
                                    </p:anim>
                                    <p:anim calcmode="lin" valueType="num">
                                      <p:cBhvr additive="base">
                                        <p:cTn id="642" dur="2000"/>
                                        <p:tgtEl>
                                          <p:spTgt spid="23"/>
                                        </p:tgtEl>
                                        <p:attrNameLst>
                                          <p:attrName>ppt_y</p:attrName>
                                        </p:attrNameLst>
                                      </p:cBhvr>
                                      <p:tavLst>
                                        <p:tav tm="0">
                                          <p:val>
                                            <p:strVal val="ppt_y"/>
                                          </p:val>
                                        </p:tav>
                                        <p:tav tm="100000">
                                          <p:val>
                                            <p:strVal val="1+ppt_h/2"/>
                                          </p:val>
                                        </p:tav>
                                      </p:tavLst>
                                    </p:anim>
                                    <p:set>
                                      <p:cBhvr>
                                        <p:cTn id="643" dur="1" fill="hold">
                                          <p:stCondLst>
                                            <p:cond delay="1999"/>
                                          </p:stCondLst>
                                        </p:cTn>
                                        <p:tgtEl>
                                          <p:spTgt spid="23"/>
                                        </p:tgtEl>
                                        <p:attrNameLst>
                                          <p:attrName>style.visibility</p:attrName>
                                        </p:attrNameLst>
                                      </p:cBhvr>
                                      <p:to>
                                        <p:strVal val="hidden"/>
                                      </p:to>
                                    </p:set>
                                  </p:childTnLst>
                                </p:cTn>
                              </p:par>
                              <p:par>
                                <p:cTn id="644" presetID="2" presetClass="exit" presetSubtype="12" fill="hold" grpId="1" nodeType="withEffect">
                                  <p:stCondLst>
                                    <p:cond delay="0"/>
                                  </p:stCondLst>
                                  <p:childTnLst>
                                    <p:anim calcmode="lin" valueType="num">
                                      <p:cBhvr additive="base">
                                        <p:cTn id="645" dur="2000"/>
                                        <p:tgtEl>
                                          <p:spTgt spid="33"/>
                                        </p:tgtEl>
                                        <p:attrNameLst>
                                          <p:attrName>ppt_x</p:attrName>
                                        </p:attrNameLst>
                                      </p:cBhvr>
                                      <p:tavLst>
                                        <p:tav tm="0">
                                          <p:val>
                                            <p:strVal val="ppt_x"/>
                                          </p:val>
                                        </p:tav>
                                        <p:tav tm="100000">
                                          <p:val>
                                            <p:strVal val="0-ppt_w/2"/>
                                          </p:val>
                                        </p:tav>
                                      </p:tavLst>
                                    </p:anim>
                                    <p:anim calcmode="lin" valueType="num">
                                      <p:cBhvr additive="base">
                                        <p:cTn id="646" dur="2000"/>
                                        <p:tgtEl>
                                          <p:spTgt spid="33"/>
                                        </p:tgtEl>
                                        <p:attrNameLst>
                                          <p:attrName>ppt_y</p:attrName>
                                        </p:attrNameLst>
                                      </p:cBhvr>
                                      <p:tavLst>
                                        <p:tav tm="0">
                                          <p:val>
                                            <p:strVal val="ppt_y"/>
                                          </p:val>
                                        </p:tav>
                                        <p:tav tm="100000">
                                          <p:val>
                                            <p:strVal val="1+ppt_h/2"/>
                                          </p:val>
                                        </p:tav>
                                      </p:tavLst>
                                    </p:anim>
                                    <p:set>
                                      <p:cBhvr>
                                        <p:cTn id="647" dur="1" fill="hold">
                                          <p:stCondLst>
                                            <p:cond delay="1999"/>
                                          </p:stCondLst>
                                        </p:cTn>
                                        <p:tgtEl>
                                          <p:spTgt spid="33"/>
                                        </p:tgtEl>
                                        <p:attrNameLst>
                                          <p:attrName>style.visibility</p:attrName>
                                        </p:attrNameLst>
                                      </p:cBhvr>
                                      <p:to>
                                        <p:strVal val="hidden"/>
                                      </p:to>
                                    </p:set>
                                  </p:childTnLst>
                                </p:cTn>
                              </p:par>
                              <p:par>
                                <p:cTn id="648" presetID="2" presetClass="exit" presetSubtype="12" fill="hold" grpId="1" nodeType="withEffect">
                                  <p:stCondLst>
                                    <p:cond delay="0"/>
                                  </p:stCondLst>
                                  <p:childTnLst>
                                    <p:anim calcmode="lin" valueType="num">
                                      <p:cBhvr additive="base">
                                        <p:cTn id="649" dur="2000"/>
                                        <p:tgtEl>
                                          <p:spTgt spid="43"/>
                                        </p:tgtEl>
                                        <p:attrNameLst>
                                          <p:attrName>ppt_x</p:attrName>
                                        </p:attrNameLst>
                                      </p:cBhvr>
                                      <p:tavLst>
                                        <p:tav tm="0">
                                          <p:val>
                                            <p:strVal val="ppt_x"/>
                                          </p:val>
                                        </p:tav>
                                        <p:tav tm="100000">
                                          <p:val>
                                            <p:strVal val="0-ppt_w/2"/>
                                          </p:val>
                                        </p:tav>
                                      </p:tavLst>
                                    </p:anim>
                                    <p:anim calcmode="lin" valueType="num">
                                      <p:cBhvr additive="base">
                                        <p:cTn id="650" dur="2000"/>
                                        <p:tgtEl>
                                          <p:spTgt spid="43"/>
                                        </p:tgtEl>
                                        <p:attrNameLst>
                                          <p:attrName>ppt_y</p:attrName>
                                        </p:attrNameLst>
                                      </p:cBhvr>
                                      <p:tavLst>
                                        <p:tav tm="0">
                                          <p:val>
                                            <p:strVal val="ppt_y"/>
                                          </p:val>
                                        </p:tav>
                                        <p:tav tm="100000">
                                          <p:val>
                                            <p:strVal val="1+ppt_h/2"/>
                                          </p:val>
                                        </p:tav>
                                      </p:tavLst>
                                    </p:anim>
                                    <p:set>
                                      <p:cBhvr>
                                        <p:cTn id="651" dur="1" fill="hold">
                                          <p:stCondLst>
                                            <p:cond delay="1999"/>
                                          </p:stCondLst>
                                        </p:cTn>
                                        <p:tgtEl>
                                          <p:spTgt spid="43"/>
                                        </p:tgtEl>
                                        <p:attrNameLst>
                                          <p:attrName>style.visibility</p:attrName>
                                        </p:attrNameLst>
                                      </p:cBhvr>
                                      <p:to>
                                        <p:strVal val="hidden"/>
                                      </p:to>
                                    </p:set>
                                  </p:childTnLst>
                                </p:cTn>
                              </p:par>
                              <p:par>
                                <p:cTn id="652" presetID="2" presetClass="exit" presetSubtype="12" fill="hold" grpId="1" nodeType="withEffect">
                                  <p:stCondLst>
                                    <p:cond delay="0"/>
                                  </p:stCondLst>
                                  <p:childTnLst>
                                    <p:anim calcmode="lin" valueType="num">
                                      <p:cBhvr additive="base">
                                        <p:cTn id="653" dur="2000"/>
                                        <p:tgtEl>
                                          <p:spTgt spid="53"/>
                                        </p:tgtEl>
                                        <p:attrNameLst>
                                          <p:attrName>ppt_x</p:attrName>
                                        </p:attrNameLst>
                                      </p:cBhvr>
                                      <p:tavLst>
                                        <p:tav tm="0">
                                          <p:val>
                                            <p:strVal val="ppt_x"/>
                                          </p:val>
                                        </p:tav>
                                        <p:tav tm="100000">
                                          <p:val>
                                            <p:strVal val="0-ppt_w/2"/>
                                          </p:val>
                                        </p:tav>
                                      </p:tavLst>
                                    </p:anim>
                                    <p:anim calcmode="lin" valueType="num">
                                      <p:cBhvr additive="base">
                                        <p:cTn id="654" dur="2000"/>
                                        <p:tgtEl>
                                          <p:spTgt spid="53"/>
                                        </p:tgtEl>
                                        <p:attrNameLst>
                                          <p:attrName>ppt_y</p:attrName>
                                        </p:attrNameLst>
                                      </p:cBhvr>
                                      <p:tavLst>
                                        <p:tav tm="0">
                                          <p:val>
                                            <p:strVal val="ppt_y"/>
                                          </p:val>
                                        </p:tav>
                                        <p:tav tm="100000">
                                          <p:val>
                                            <p:strVal val="1+ppt_h/2"/>
                                          </p:val>
                                        </p:tav>
                                      </p:tavLst>
                                    </p:anim>
                                    <p:set>
                                      <p:cBhvr>
                                        <p:cTn id="655" dur="1" fill="hold">
                                          <p:stCondLst>
                                            <p:cond delay="1999"/>
                                          </p:stCondLst>
                                        </p:cTn>
                                        <p:tgtEl>
                                          <p:spTgt spid="53"/>
                                        </p:tgtEl>
                                        <p:attrNameLst>
                                          <p:attrName>style.visibility</p:attrName>
                                        </p:attrNameLst>
                                      </p:cBhvr>
                                      <p:to>
                                        <p:strVal val="hidden"/>
                                      </p:to>
                                    </p:set>
                                  </p:childTnLst>
                                </p:cTn>
                              </p:par>
                              <p:par>
                                <p:cTn id="656" presetID="2" presetClass="exit" presetSubtype="12" fill="hold" grpId="1" nodeType="withEffect">
                                  <p:stCondLst>
                                    <p:cond delay="0"/>
                                  </p:stCondLst>
                                  <p:childTnLst>
                                    <p:anim calcmode="lin" valueType="num">
                                      <p:cBhvr additive="base">
                                        <p:cTn id="657" dur="2000"/>
                                        <p:tgtEl>
                                          <p:spTgt spid="63"/>
                                        </p:tgtEl>
                                        <p:attrNameLst>
                                          <p:attrName>ppt_x</p:attrName>
                                        </p:attrNameLst>
                                      </p:cBhvr>
                                      <p:tavLst>
                                        <p:tav tm="0">
                                          <p:val>
                                            <p:strVal val="ppt_x"/>
                                          </p:val>
                                        </p:tav>
                                        <p:tav tm="100000">
                                          <p:val>
                                            <p:strVal val="0-ppt_w/2"/>
                                          </p:val>
                                        </p:tav>
                                      </p:tavLst>
                                    </p:anim>
                                    <p:anim calcmode="lin" valueType="num">
                                      <p:cBhvr additive="base">
                                        <p:cTn id="658" dur="2000"/>
                                        <p:tgtEl>
                                          <p:spTgt spid="63"/>
                                        </p:tgtEl>
                                        <p:attrNameLst>
                                          <p:attrName>ppt_y</p:attrName>
                                        </p:attrNameLst>
                                      </p:cBhvr>
                                      <p:tavLst>
                                        <p:tav tm="0">
                                          <p:val>
                                            <p:strVal val="ppt_y"/>
                                          </p:val>
                                        </p:tav>
                                        <p:tav tm="100000">
                                          <p:val>
                                            <p:strVal val="1+ppt_h/2"/>
                                          </p:val>
                                        </p:tav>
                                      </p:tavLst>
                                    </p:anim>
                                    <p:set>
                                      <p:cBhvr>
                                        <p:cTn id="659" dur="1" fill="hold">
                                          <p:stCondLst>
                                            <p:cond delay="1999"/>
                                          </p:stCondLst>
                                        </p:cTn>
                                        <p:tgtEl>
                                          <p:spTgt spid="63"/>
                                        </p:tgtEl>
                                        <p:attrNameLst>
                                          <p:attrName>style.visibility</p:attrName>
                                        </p:attrNameLst>
                                      </p:cBhvr>
                                      <p:to>
                                        <p:strVal val="hidden"/>
                                      </p:to>
                                    </p:set>
                                  </p:childTnLst>
                                </p:cTn>
                              </p:par>
                              <p:par>
                                <p:cTn id="660" presetID="2" presetClass="exit" presetSubtype="12" fill="hold" grpId="1" nodeType="withEffect">
                                  <p:stCondLst>
                                    <p:cond delay="0"/>
                                  </p:stCondLst>
                                  <p:childTnLst>
                                    <p:anim calcmode="lin" valueType="num">
                                      <p:cBhvr additive="base">
                                        <p:cTn id="661" dur="2000"/>
                                        <p:tgtEl>
                                          <p:spTgt spid="73"/>
                                        </p:tgtEl>
                                        <p:attrNameLst>
                                          <p:attrName>ppt_x</p:attrName>
                                        </p:attrNameLst>
                                      </p:cBhvr>
                                      <p:tavLst>
                                        <p:tav tm="0">
                                          <p:val>
                                            <p:strVal val="ppt_x"/>
                                          </p:val>
                                        </p:tav>
                                        <p:tav tm="100000">
                                          <p:val>
                                            <p:strVal val="0-ppt_w/2"/>
                                          </p:val>
                                        </p:tav>
                                      </p:tavLst>
                                    </p:anim>
                                    <p:anim calcmode="lin" valueType="num">
                                      <p:cBhvr additive="base">
                                        <p:cTn id="662" dur="2000"/>
                                        <p:tgtEl>
                                          <p:spTgt spid="73"/>
                                        </p:tgtEl>
                                        <p:attrNameLst>
                                          <p:attrName>ppt_y</p:attrName>
                                        </p:attrNameLst>
                                      </p:cBhvr>
                                      <p:tavLst>
                                        <p:tav tm="0">
                                          <p:val>
                                            <p:strVal val="ppt_y"/>
                                          </p:val>
                                        </p:tav>
                                        <p:tav tm="100000">
                                          <p:val>
                                            <p:strVal val="1+ppt_h/2"/>
                                          </p:val>
                                        </p:tav>
                                      </p:tavLst>
                                    </p:anim>
                                    <p:set>
                                      <p:cBhvr>
                                        <p:cTn id="663" dur="1" fill="hold">
                                          <p:stCondLst>
                                            <p:cond delay="1999"/>
                                          </p:stCondLst>
                                        </p:cTn>
                                        <p:tgtEl>
                                          <p:spTgt spid="73"/>
                                        </p:tgtEl>
                                        <p:attrNameLst>
                                          <p:attrName>style.visibility</p:attrName>
                                        </p:attrNameLst>
                                      </p:cBhvr>
                                      <p:to>
                                        <p:strVal val="hidden"/>
                                      </p:to>
                                    </p:set>
                                  </p:childTnLst>
                                </p:cTn>
                              </p:par>
                              <p:par>
                                <p:cTn id="664" presetID="2" presetClass="exit" presetSubtype="12" fill="hold" grpId="1" nodeType="withEffect">
                                  <p:stCondLst>
                                    <p:cond delay="0"/>
                                  </p:stCondLst>
                                  <p:childTnLst>
                                    <p:anim calcmode="lin" valueType="num">
                                      <p:cBhvr additive="base">
                                        <p:cTn id="665" dur="2000"/>
                                        <p:tgtEl>
                                          <p:spTgt spid="11"/>
                                        </p:tgtEl>
                                        <p:attrNameLst>
                                          <p:attrName>ppt_x</p:attrName>
                                        </p:attrNameLst>
                                      </p:cBhvr>
                                      <p:tavLst>
                                        <p:tav tm="0">
                                          <p:val>
                                            <p:strVal val="ppt_x"/>
                                          </p:val>
                                        </p:tav>
                                        <p:tav tm="100000">
                                          <p:val>
                                            <p:strVal val="0-ppt_w/2"/>
                                          </p:val>
                                        </p:tav>
                                      </p:tavLst>
                                    </p:anim>
                                    <p:anim calcmode="lin" valueType="num">
                                      <p:cBhvr additive="base">
                                        <p:cTn id="666" dur="2000"/>
                                        <p:tgtEl>
                                          <p:spTgt spid="11"/>
                                        </p:tgtEl>
                                        <p:attrNameLst>
                                          <p:attrName>ppt_y</p:attrName>
                                        </p:attrNameLst>
                                      </p:cBhvr>
                                      <p:tavLst>
                                        <p:tav tm="0">
                                          <p:val>
                                            <p:strVal val="ppt_y"/>
                                          </p:val>
                                        </p:tav>
                                        <p:tav tm="100000">
                                          <p:val>
                                            <p:strVal val="1+ppt_h/2"/>
                                          </p:val>
                                        </p:tav>
                                      </p:tavLst>
                                    </p:anim>
                                    <p:set>
                                      <p:cBhvr>
                                        <p:cTn id="667" dur="1" fill="hold">
                                          <p:stCondLst>
                                            <p:cond delay="1999"/>
                                          </p:stCondLst>
                                        </p:cTn>
                                        <p:tgtEl>
                                          <p:spTgt spid="11"/>
                                        </p:tgtEl>
                                        <p:attrNameLst>
                                          <p:attrName>style.visibility</p:attrName>
                                        </p:attrNameLst>
                                      </p:cBhvr>
                                      <p:to>
                                        <p:strVal val="hidden"/>
                                      </p:to>
                                    </p:set>
                                  </p:childTnLst>
                                </p:cTn>
                              </p:par>
                              <p:par>
                                <p:cTn id="668" presetID="2" presetClass="exit" presetSubtype="12" fill="hold" grpId="1" nodeType="withEffect">
                                  <p:stCondLst>
                                    <p:cond delay="0"/>
                                  </p:stCondLst>
                                  <p:childTnLst>
                                    <p:anim calcmode="lin" valueType="num">
                                      <p:cBhvr additive="base">
                                        <p:cTn id="669" dur="2000"/>
                                        <p:tgtEl>
                                          <p:spTgt spid="21"/>
                                        </p:tgtEl>
                                        <p:attrNameLst>
                                          <p:attrName>ppt_x</p:attrName>
                                        </p:attrNameLst>
                                      </p:cBhvr>
                                      <p:tavLst>
                                        <p:tav tm="0">
                                          <p:val>
                                            <p:strVal val="ppt_x"/>
                                          </p:val>
                                        </p:tav>
                                        <p:tav tm="100000">
                                          <p:val>
                                            <p:strVal val="0-ppt_w/2"/>
                                          </p:val>
                                        </p:tav>
                                      </p:tavLst>
                                    </p:anim>
                                    <p:anim calcmode="lin" valueType="num">
                                      <p:cBhvr additive="base">
                                        <p:cTn id="670" dur="2000"/>
                                        <p:tgtEl>
                                          <p:spTgt spid="21"/>
                                        </p:tgtEl>
                                        <p:attrNameLst>
                                          <p:attrName>ppt_y</p:attrName>
                                        </p:attrNameLst>
                                      </p:cBhvr>
                                      <p:tavLst>
                                        <p:tav tm="0">
                                          <p:val>
                                            <p:strVal val="ppt_y"/>
                                          </p:val>
                                        </p:tav>
                                        <p:tav tm="100000">
                                          <p:val>
                                            <p:strVal val="1+ppt_h/2"/>
                                          </p:val>
                                        </p:tav>
                                      </p:tavLst>
                                    </p:anim>
                                    <p:set>
                                      <p:cBhvr>
                                        <p:cTn id="671" dur="1" fill="hold">
                                          <p:stCondLst>
                                            <p:cond delay="1999"/>
                                          </p:stCondLst>
                                        </p:cTn>
                                        <p:tgtEl>
                                          <p:spTgt spid="21"/>
                                        </p:tgtEl>
                                        <p:attrNameLst>
                                          <p:attrName>style.visibility</p:attrName>
                                        </p:attrNameLst>
                                      </p:cBhvr>
                                      <p:to>
                                        <p:strVal val="hidden"/>
                                      </p:to>
                                    </p:set>
                                  </p:childTnLst>
                                </p:cTn>
                              </p:par>
                              <p:par>
                                <p:cTn id="672" presetID="2" presetClass="exit" presetSubtype="12" fill="hold" grpId="1" nodeType="withEffect">
                                  <p:stCondLst>
                                    <p:cond delay="0"/>
                                  </p:stCondLst>
                                  <p:childTnLst>
                                    <p:anim calcmode="lin" valueType="num">
                                      <p:cBhvr additive="base">
                                        <p:cTn id="673" dur="2000"/>
                                        <p:tgtEl>
                                          <p:spTgt spid="31"/>
                                        </p:tgtEl>
                                        <p:attrNameLst>
                                          <p:attrName>ppt_x</p:attrName>
                                        </p:attrNameLst>
                                      </p:cBhvr>
                                      <p:tavLst>
                                        <p:tav tm="0">
                                          <p:val>
                                            <p:strVal val="ppt_x"/>
                                          </p:val>
                                        </p:tav>
                                        <p:tav tm="100000">
                                          <p:val>
                                            <p:strVal val="0-ppt_w/2"/>
                                          </p:val>
                                        </p:tav>
                                      </p:tavLst>
                                    </p:anim>
                                    <p:anim calcmode="lin" valueType="num">
                                      <p:cBhvr additive="base">
                                        <p:cTn id="674" dur="2000"/>
                                        <p:tgtEl>
                                          <p:spTgt spid="31"/>
                                        </p:tgtEl>
                                        <p:attrNameLst>
                                          <p:attrName>ppt_y</p:attrName>
                                        </p:attrNameLst>
                                      </p:cBhvr>
                                      <p:tavLst>
                                        <p:tav tm="0">
                                          <p:val>
                                            <p:strVal val="ppt_y"/>
                                          </p:val>
                                        </p:tav>
                                        <p:tav tm="100000">
                                          <p:val>
                                            <p:strVal val="1+ppt_h/2"/>
                                          </p:val>
                                        </p:tav>
                                      </p:tavLst>
                                    </p:anim>
                                    <p:set>
                                      <p:cBhvr>
                                        <p:cTn id="675" dur="1" fill="hold">
                                          <p:stCondLst>
                                            <p:cond delay="1999"/>
                                          </p:stCondLst>
                                        </p:cTn>
                                        <p:tgtEl>
                                          <p:spTgt spid="31"/>
                                        </p:tgtEl>
                                        <p:attrNameLst>
                                          <p:attrName>style.visibility</p:attrName>
                                        </p:attrNameLst>
                                      </p:cBhvr>
                                      <p:to>
                                        <p:strVal val="hidden"/>
                                      </p:to>
                                    </p:set>
                                  </p:childTnLst>
                                </p:cTn>
                              </p:par>
                              <p:par>
                                <p:cTn id="676" presetID="2" presetClass="exit" presetSubtype="12" fill="hold" grpId="1" nodeType="withEffect">
                                  <p:stCondLst>
                                    <p:cond delay="0"/>
                                  </p:stCondLst>
                                  <p:childTnLst>
                                    <p:anim calcmode="lin" valueType="num">
                                      <p:cBhvr additive="base">
                                        <p:cTn id="677" dur="2000"/>
                                        <p:tgtEl>
                                          <p:spTgt spid="41"/>
                                        </p:tgtEl>
                                        <p:attrNameLst>
                                          <p:attrName>ppt_x</p:attrName>
                                        </p:attrNameLst>
                                      </p:cBhvr>
                                      <p:tavLst>
                                        <p:tav tm="0">
                                          <p:val>
                                            <p:strVal val="ppt_x"/>
                                          </p:val>
                                        </p:tav>
                                        <p:tav tm="100000">
                                          <p:val>
                                            <p:strVal val="0-ppt_w/2"/>
                                          </p:val>
                                        </p:tav>
                                      </p:tavLst>
                                    </p:anim>
                                    <p:anim calcmode="lin" valueType="num">
                                      <p:cBhvr additive="base">
                                        <p:cTn id="678" dur="2000"/>
                                        <p:tgtEl>
                                          <p:spTgt spid="41"/>
                                        </p:tgtEl>
                                        <p:attrNameLst>
                                          <p:attrName>ppt_y</p:attrName>
                                        </p:attrNameLst>
                                      </p:cBhvr>
                                      <p:tavLst>
                                        <p:tav tm="0">
                                          <p:val>
                                            <p:strVal val="ppt_y"/>
                                          </p:val>
                                        </p:tav>
                                        <p:tav tm="100000">
                                          <p:val>
                                            <p:strVal val="1+ppt_h/2"/>
                                          </p:val>
                                        </p:tav>
                                      </p:tavLst>
                                    </p:anim>
                                    <p:set>
                                      <p:cBhvr>
                                        <p:cTn id="679" dur="1" fill="hold">
                                          <p:stCondLst>
                                            <p:cond delay="1999"/>
                                          </p:stCondLst>
                                        </p:cTn>
                                        <p:tgtEl>
                                          <p:spTgt spid="41"/>
                                        </p:tgtEl>
                                        <p:attrNameLst>
                                          <p:attrName>style.visibility</p:attrName>
                                        </p:attrNameLst>
                                      </p:cBhvr>
                                      <p:to>
                                        <p:strVal val="hidden"/>
                                      </p:to>
                                    </p:set>
                                  </p:childTnLst>
                                </p:cTn>
                              </p:par>
                              <p:par>
                                <p:cTn id="680" presetID="2" presetClass="exit" presetSubtype="12" fill="hold" grpId="1" nodeType="withEffect">
                                  <p:stCondLst>
                                    <p:cond delay="0"/>
                                  </p:stCondLst>
                                  <p:childTnLst>
                                    <p:anim calcmode="lin" valueType="num">
                                      <p:cBhvr additive="base">
                                        <p:cTn id="681" dur="2000"/>
                                        <p:tgtEl>
                                          <p:spTgt spid="51"/>
                                        </p:tgtEl>
                                        <p:attrNameLst>
                                          <p:attrName>ppt_x</p:attrName>
                                        </p:attrNameLst>
                                      </p:cBhvr>
                                      <p:tavLst>
                                        <p:tav tm="0">
                                          <p:val>
                                            <p:strVal val="ppt_x"/>
                                          </p:val>
                                        </p:tav>
                                        <p:tav tm="100000">
                                          <p:val>
                                            <p:strVal val="0-ppt_w/2"/>
                                          </p:val>
                                        </p:tav>
                                      </p:tavLst>
                                    </p:anim>
                                    <p:anim calcmode="lin" valueType="num">
                                      <p:cBhvr additive="base">
                                        <p:cTn id="682" dur="2000"/>
                                        <p:tgtEl>
                                          <p:spTgt spid="51"/>
                                        </p:tgtEl>
                                        <p:attrNameLst>
                                          <p:attrName>ppt_y</p:attrName>
                                        </p:attrNameLst>
                                      </p:cBhvr>
                                      <p:tavLst>
                                        <p:tav tm="0">
                                          <p:val>
                                            <p:strVal val="ppt_y"/>
                                          </p:val>
                                        </p:tav>
                                        <p:tav tm="100000">
                                          <p:val>
                                            <p:strVal val="1+ppt_h/2"/>
                                          </p:val>
                                        </p:tav>
                                      </p:tavLst>
                                    </p:anim>
                                    <p:set>
                                      <p:cBhvr>
                                        <p:cTn id="683" dur="1" fill="hold">
                                          <p:stCondLst>
                                            <p:cond delay="1999"/>
                                          </p:stCondLst>
                                        </p:cTn>
                                        <p:tgtEl>
                                          <p:spTgt spid="51"/>
                                        </p:tgtEl>
                                        <p:attrNameLst>
                                          <p:attrName>style.visibility</p:attrName>
                                        </p:attrNameLst>
                                      </p:cBhvr>
                                      <p:to>
                                        <p:strVal val="hidden"/>
                                      </p:to>
                                    </p:set>
                                  </p:childTnLst>
                                </p:cTn>
                              </p:par>
                              <p:par>
                                <p:cTn id="684" presetID="2" presetClass="exit" presetSubtype="12" fill="hold" grpId="1" nodeType="withEffect">
                                  <p:stCondLst>
                                    <p:cond delay="0"/>
                                  </p:stCondLst>
                                  <p:childTnLst>
                                    <p:anim calcmode="lin" valueType="num">
                                      <p:cBhvr additive="base">
                                        <p:cTn id="685" dur="2000"/>
                                        <p:tgtEl>
                                          <p:spTgt spid="61"/>
                                        </p:tgtEl>
                                        <p:attrNameLst>
                                          <p:attrName>ppt_x</p:attrName>
                                        </p:attrNameLst>
                                      </p:cBhvr>
                                      <p:tavLst>
                                        <p:tav tm="0">
                                          <p:val>
                                            <p:strVal val="ppt_x"/>
                                          </p:val>
                                        </p:tav>
                                        <p:tav tm="100000">
                                          <p:val>
                                            <p:strVal val="0-ppt_w/2"/>
                                          </p:val>
                                        </p:tav>
                                      </p:tavLst>
                                    </p:anim>
                                    <p:anim calcmode="lin" valueType="num">
                                      <p:cBhvr additive="base">
                                        <p:cTn id="686" dur="2000"/>
                                        <p:tgtEl>
                                          <p:spTgt spid="61"/>
                                        </p:tgtEl>
                                        <p:attrNameLst>
                                          <p:attrName>ppt_y</p:attrName>
                                        </p:attrNameLst>
                                      </p:cBhvr>
                                      <p:tavLst>
                                        <p:tav tm="0">
                                          <p:val>
                                            <p:strVal val="ppt_y"/>
                                          </p:val>
                                        </p:tav>
                                        <p:tav tm="100000">
                                          <p:val>
                                            <p:strVal val="1+ppt_h/2"/>
                                          </p:val>
                                        </p:tav>
                                      </p:tavLst>
                                    </p:anim>
                                    <p:set>
                                      <p:cBhvr>
                                        <p:cTn id="687" dur="1" fill="hold">
                                          <p:stCondLst>
                                            <p:cond delay="1999"/>
                                          </p:stCondLst>
                                        </p:cTn>
                                        <p:tgtEl>
                                          <p:spTgt spid="61"/>
                                        </p:tgtEl>
                                        <p:attrNameLst>
                                          <p:attrName>style.visibility</p:attrName>
                                        </p:attrNameLst>
                                      </p:cBhvr>
                                      <p:to>
                                        <p:strVal val="hidden"/>
                                      </p:to>
                                    </p:set>
                                  </p:childTnLst>
                                </p:cTn>
                              </p:par>
                              <p:par>
                                <p:cTn id="688" presetID="2" presetClass="exit" presetSubtype="12" fill="hold" grpId="1" nodeType="withEffect">
                                  <p:stCondLst>
                                    <p:cond delay="0"/>
                                  </p:stCondLst>
                                  <p:childTnLst>
                                    <p:anim calcmode="lin" valueType="num">
                                      <p:cBhvr additive="base">
                                        <p:cTn id="689" dur="2000"/>
                                        <p:tgtEl>
                                          <p:spTgt spid="71"/>
                                        </p:tgtEl>
                                        <p:attrNameLst>
                                          <p:attrName>ppt_x</p:attrName>
                                        </p:attrNameLst>
                                      </p:cBhvr>
                                      <p:tavLst>
                                        <p:tav tm="0">
                                          <p:val>
                                            <p:strVal val="ppt_x"/>
                                          </p:val>
                                        </p:tav>
                                        <p:tav tm="100000">
                                          <p:val>
                                            <p:strVal val="0-ppt_w/2"/>
                                          </p:val>
                                        </p:tav>
                                      </p:tavLst>
                                    </p:anim>
                                    <p:anim calcmode="lin" valueType="num">
                                      <p:cBhvr additive="base">
                                        <p:cTn id="690" dur="2000"/>
                                        <p:tgtEl>
                                          <p:spTgt spid="71"/>
                                        </p:tgtEl>
                                        <p:attrNameLst>
                                          <p:attrName>ppt_y</p:attrName>
                                        </p:attrNameLst>
                                      </p:cBhvr>
                                      <p:tavLst>
                                        <p:tav tm="0">
                                          <p:val>
                                            <p:strVal val="ppt_y"/>
                                          </p:val>
                                        </p:tav>
                                        <p:tav tm="100000">
                                          <p:val>
                                            <p:strVal val="1+ppt_h/2"/>
                                          </p:val>
                                        </p:tav>
                                      </p:tavLst>
                                    </p:anim>
                                    <p:set>
                                      <p:cBhvr>
                                        <p:cTn id="691" dur="1" fill="hold">
                                          <p:stCondLst>
                                            <p:cond delay="1999"/>
                                          </p:stCondLst>
                                        </p:cTn>
                                        <p:tgtEl>
                                          <p:spTgt spid="71"/>
                                        </p:tgtEl>
                                        <p:attrNameLst>
                                          <p:attrName>style.visibility</p:attrName>
                                        </p:attrNameLst>
                                      </p:cBhvr>
                                      <p:to>
                                        <p:strVal val="hidden"/>
                                      </p:to>
                                    </p:set>
                                  </p:childTnLst>
                                </p:cTn>
                              </p:par>
                              <p:par>
                                <p:cTn id="692" presetID="2" presetClass="exit" presetSubtype="12" fill="hold" grpId="1" nodeType="withEffect">
                                  <p:stCondLst>
                                    <p:cond delay="0"/>
                                  </p:stCondLst>
                                  <p:childTnLst>
                                    <p:anim calcmode="lin" valueType="num">
                                      <p:cBhvr additive="base">
                                        <p:cTn id="693" dur="2000"/>
                                        <p:tgtEl>
                                          <p:spTgt spid="81"/>
                                        </p:tgtEl>
                                        <p:attrNameLst>
                                          <p:attrName>ppt_x</p:attrName>
                                        </p:attrNameLst>
                                      </p:cBhvr>
                                      <p:tavLst>
                                        <p:tav tm="0">
                                          <p:val>
                                            <p:strVal val="ppt_x"/>
                                          </p:val>
                                        </p:tav>
                                        <p:tav tm="100000">
                                          <p:val>
                                            <p:strVal val="0-ppt_w/2"/>
                                          </p:val>
                                        </p:tav>
                                      </p:tavLst>
                                    </p:anim>
                                    <p:anim calcmode="lin" valueType="num">
                                      <p:cBhvr additive="base">
                                        <p:cTn id="694" dur="2000"/>
                                        <p:tgtEl>
                                          <p:spTgt spid="81"/>
                                        </p:tgtEl>
                                        <p:attrNameLst>
                                          <p:attrName>ppt_y</p:attrName>
                                        </p:attrNameLst>
                                      </p:cBhvr>
                                      <p:tavLst>
                                        <p:tav tm="0">
                                          <p:val>
                                            <p:strVal val="ppt_y"/>
                                          </p:val>
                                        </p:tav>
                                        <p:tav tm="100000">
                                          <p:val>
                                            <p:strVal val="1+ppt_h/2"/>
                                          </p:val>
                                        </p:tav>
                                      </p:tavLst>
                                    </p:anim>
                                    <p:set>
                                      <p:cBhvr>
                                        <p:cTn id="695" dur="1" fill="hold">
                                          <p:stCondLst>
                                            <p:cond delay="1999"/>
                                          </p:stCondLst>
                                        </p:cTn>
                                        <p:tgtEl>
                                          <p:spTgt spid="81"/>
                                        </p:tgtEl>
                                        <p:attrNameLst>
                                          <p:attrName>style.visibility</p:attrName>
                                        </p:attrNameLst>
                                      </p:cBhvr>
                                      <p:to>
                                        <p:strVal val="hidden"/>
                                      </p:to>
                                    </p:set>
                                  </p:childTnLst>
                                </p:cTn>
                              </p:par>
                              <p:par>
                                <p:cTn id="696" presetID="2" presetClass="exit" presetSubtype="12" fill="hold" grpId="1" nodeType="withEffect">
                                  <p:stCondLst>
                                    <p:cond delay="0"/>
                                  </p:stCondLst>
                                  <p:childTnLst>
                                    <p:anim calcmode="lin" valueType="num">
                                      <p:cBhvr additive="base">
                                        <p:cTn id="697" dur="2000"/>
                                        <p:tgtEl>
                                          <p:spTgt spid="7"/>
                                        </p:tgtEl>
                                        <p:attrNameLst>
                                          <p:attrName>ppt_x</p:attrName>
                                        </p:attrNameLst>
                                      </p:cBhvr>
                                      <p:tavLst>
                                        <p:tav tm="0">
                                          <p:val>
                                            <p:strVal val="ppt_x"/>
                                          </p:val>
                                        </p:tav>
                                        <p:tav tm="100000">
                                          <p:val>
                                            <p:strVal val="0-ppt_w/2"/>
                                          </p:val>
                                        </p:tav>
                                      </p:tavLst>
                                    </p:anim>
                                    <p:anim calcmode="lin" valueType="num">
                                      <p:cBhvr additive="base">
                                        <p:cTn id="698" dur="2000"/>
                                        <p:tgtEl>
                                          <p:spTgt spid="7"/>
                                        </p:tgtEl>
                                        <p:attrNameLst>
                                          <p:attrName>ppt_y</p:attrName>
                                        </p:attrNameLst>
                                      </p:cBhvr>
                                      <p:tavLst>
                                        <p:tav tm="0">
                                          <p:val>
                                            <p:strVal val="ppt_y"/>
                                          </p:val>
                                        </p:tav>
                                        <p:tav tm="100000">
                                          <p:val>
                                            <p:strVal val="1+ppt_h/2"/>
                                          </p:val>
                                        </p:tav>
                                      </p:tavLst>
                                    </p:anim>
                                    <p:set>
                                      <p:cBhvr>
                                        <p:cTn id="699" dur="1" fill="hold">
                                          <p:stCondLst>
                                            <p:cond delay="1999"/>
                                          </p:stCondLst>
                                        </p:cTn>
                                        <p:tgtEl>
                                          <p:spTgt spid="7"/>
                                        </p:tgtEl>
                                        <p:attrNameLst>
                                          <p:attrName>style.visibility</p:attrName>
                                        </p:attrNameLst>
                                      </p:cBhvr>
                                      <p:to>
                                        <p:strVal val="hidden"/>
                                      </p:to>
                                    </p:set>
                                  </p:childTnLst>
                                </p:cTn>
                              </p:par>
                              <p:par>
                                <p:cTn id="700" presetID="2" presetClass="exit" presetSubtype="12" fill="hold" grpId="1" nodeType="withEffect">
                                  <p:stCondLst>
                                    <p:cond delay="0"/>
                                  </p:stCondLst>
                                  <p:childTnLst>
                                    <p:anim calcmode="lin" valueType="num">
                                      <p:cBhvr additive="base">
                                        <p:cTn id="701" dur="2000"/>
                                        <p:tgtEl>
                                          <p:spTgt spid="17"/>
                                        </p:tgtEl>
                                        <p:attrNameLst>
                                          <p:attrName>ppt_x</p:attrName>
                                        </p:attrNameLst>
                                      </p:cBhvr>
                                      <p:tavLst>
                                        <p:tav tm="0">
                                          <p:val>
                                            <p:strVal val="ppt_x"/>
                                          </p:val>
                                        </p:tav>
                                        <p:tav tm="100000">
                                          <p:val>
                                            <p:strVal val="0-ppt_w/2"/>
                                          </p:val>
                                        </p:tav>
                                      </p:tavLst>
                                    </p:anim>
                                    <p:anim calcmode="lin" valueType="num">
                                      <p:cBhvr additive="base">
                                        <p:cTn id="702" dur="2000"/>
                                        <p:tgtEl>
                                          <p:spTgt spid="17"/>
                                        </p:tgtEl>
                                        <p:attrNameLst>
                                          <p:attrName>ppt_y</p:attrName>
                                        </p:attrNameLst>
                                      </p:cBhvr>
                                      <p:tavLst>
                                        <p:tav tm="0">
                                          <p:val>
                                            <p:strVal val="ppt_y"/>
                                          </p:val>
                                        </p:tav>
                                        <p:tav tm="100000">
                                          <p:val>
                                            <p:strVal val="1+ppt_h/2"/>
                                          </p:val>
                                        </p:tav>
                                      </p:tavLst>
                                    </p:anim>
                                    <p:set>
                                      <p:cBhvr>
                                        <p:cTn id="703" dur="1" fill="hold">
                                          <p:stCondLst>
                                            <p:cond delay="1999"/>
                                          </p:stCondLst>
                                        </p:cTn>
                                        <p:tgtEl>
                                          <p:spTgt spid="17"/>
                                        </p:tgtEl>
                                        <p:attrNameLst>
                                          <p:attrName>style.visibility</p:attrName>
                                        </p:attrNameLst>
                                      </p:cBhvr>
                                      <p:to>
                                        <p:strVal val="hidden"/>
                                      </p:to>
                                    </p:set>
                                  </p:childTnLst>
                                </p:cTn>
                              </p:par>
                              <p:par>
                                <p:cTn id="704" presetID="2" presetClass="exit" presetSubtype="12" fill="hold" grpId="1" nodeType="withEffect">
                                  <p:stCondLst>
                                    <p:cond delay="0"/>
                                  </p:stCondLst>
                                  <p:childTnLst>
                                    <p:anim calcmode="lin" valueType="num">
                                      <p:cBhvr additive="base">
                                        <p:cTn id="705" dur="2000"/>
                                        <p:tgtEl>
                                          <p:spTgt spid="27"/>
                                        </p:tgtEl>
                                        <p:attrNameLst>
                                          <p:attrName>ppt_x</p:attrName>
                                        </p:attrNameLst>
                                      </p:cBhvr>
                                      <p:tavLst>
                                        <p:tav tm="0">
                                          <p:val>
                                            <p:strVal val="ppt_x"/>
                                          </p:val>
                                        </p:tav>
                                        <p:tav tm="100000">
                                          <p:val>
                                            <p:strVal val="0-ppt_w/2"/>
                                          </p:val>
                                        </p:tav>
                                      </p:tavLst>
                                    </p:anim>
                                    <p:anim calcmode="lin" valueType="num">
                                      <p:cBhvr additive="base">
                                        <p:cTn id="706" dur="2000"/>
                                        <p:tgtEl>
                                          <p:spTgt spid="27"/>
                                        </p:tgtEl>
                                        <p:attrNameLst>
                                          <p:attrName>ppt_y</p:attrName>
                                        </p:attrNameLst>
                                      </p:cBhvr>
                                      <p:tavLst>
                                        <p:tav tm="0">
                                          <p:val>
                                            <p:strVal val="ppt_y"/>
                                          </p:val>
                                        </p:tav>
                                        <p:tav tm="100000">
                                          <p:val>
                                            <p:strVal val="1+ppt_h/2"/>
                                          </p:val>
                                        </p:tav>
                                      </p:tavLst>
                                    </p:anim>
                                    <p:set>
                                      <p:cBhvr>
                                        <p:cTn id="707" dur="1" fill="hold">
                                          <p:stCondLst>
                                            <p:cond delay="1999"/>
                                          </p:stCondLst>
                                        </p:cTn>
                                        <p:tgtEl>
                                          <p:spTgt spid="27"/>
                                        </p:tgtEl>
                                        <p:attrNameLst>
                                          <p:attrName>style.visibility</p:attrName>
                                        </p:attrNameLst>
                                      </p:cBhvr>
                                      <p:to>
                                        <p:strVal val="hidden"/>
                                      </p:to>
                                    </p:set>
                                  </p:childTnLst>
                                </p:cTn>
                              </p:par>
                              <p:par>
                                <p:cTn id="708" presetID="2" presetClass="exit" presetSubtype="12" fill="hold" grpId="1" nodeType="withEffect">
                                  <p:stCondLst>
                                    <p:cond delay="0"/>
                                  </p:stCondLst>
                                  <p:childTnLst>
                                    <p:anim calcmode="lin" valueType="num">
                                      <p:cBhvr additive="base">
                                        <p:cTn id="709" dur="2000"/>
                                        <p:tgtEl>
                                          <p:spTgt spid="37"/>
                                        </p:tgtEl>
                                        <p:attrNameLst>
                                          <p:attrName>ppt_x</p:attrName>
                                        </p:attrNameLst>
                                      </p:cBhvr>
                                      <p:tavLst>
                                        <p:tav tm="0">
                                          <p:val>
                                            <p:strVal val="ppt_x"/>
                                          </p:val>
                                        </p:tav>
                                        <p:tav tm="100000">
                                          <p:val>
                                            <p:strVal val="0-ppt_w/2"/>
                                          </p:val>
                                        </p:tav>
                                      </p:tavLst>
                                    </p:anim>
                                    <p:anim calcmode="lin" valueType="num">
                                      <p:cBhvr additive="base">
                                        <p:cTn id="710" dur="2000"/>
                                        <p:tgtEl>
                                          <p:spTgt spid="37"/>
                                        </p:tgtEl>
                                        <p:attrNameLst>
                                          <p:attrName>ppt_y</p:attrName>
                                        </p:attrNameLst>
                                      </p:cBhvr>
                                      <p:tavLst>
                                        <p:tav tm="0">
                                          <p:val>
                                            <p:strVal val="ppt_y"/>
                                          </p:val>
                                        </p:tav>
                                        <p:tav tm="100000">
                                          <p:val>
                                            <p:strVal val="1+ppt_h/2"/>
                                          </p:val>
                                        </p:tav>
                                      </p:tavLst>
                                    </p:anim>
                                    <p:set>
                                      <p:cBhvr>
                                        <p:cTn id="711" dur="1" fill="hold">
                                          <p:stCondLst>
                                            <p:cond delay="1999"/>
                                          </p:stCondLst>
                                        </p:cTn>
                                        <p:tgtEl>
                                          <p:spTgt spid="37"/>
                                        </p:tgtEl>
                                        <p:attrNameLst>
                                          <p:attrName>style.visibility</p:attrName>
                                        </p:attrNameLst>
                                      </p:cBhvr>
                                      <p:to>
                                        <p:strVal val="hidden"/>
                                      </p:to>
                                    </p:set>
                                  </p:childTnLst>
                                </p:cTn>
                              </p:par>
                              <p:par>
                                <p:cTn id="712" presetID="2" presetClass="exit" presetSubtype="12" fill="hold" grpId="1" nodeType="withEffect">
                                  <p:stCondLst>
                                    <p:cond delay="0"/>
                                  </p:stCondLst>
                                  <p:childTnLst>
                                    <p:anim calcmode="lin" valueType="num">
                                      <p:cBhvr additive="base">
                                        <p:cTn id="713" dur="2000"/>
                                        <p:tgtEl>
                                          <p:spTgt spid="47"/>
                                        </p:tgtEl>
                                        <p:attrNameLst>
                                          <p:attrName>ppt_x</p:attrName>
                                        </p:attrNameLst>
                                      </p:cBhvr>
                                      <p:tavLst>
                                        <p:tav tm="0">
                                          <p:val>
                                            <p:strVal val="ppt_x"/>
                                          </p:val>
                                        </p:tav>
                                        <p:tav tm="100000">
                                          <p:val>
                                            <p:strVal val="0-ppt_w/2"/>
                                          </p:val>
                                        </p:tav>
                                      </p:tavLst>
                                    </p:anim>
                                    <p:anim calcmode="lin" valueType="num">
                                      <p:cBhvr additive="base">
                                        <p:cTn id="714" dur="2000"/>
                                        <p:tgtEl>
                                          <p:spTgt spid="47"/>
                                        </p:tgtEl>
                                        <p:attrNameLst>
                                          <p:attrName>ppt_y</p:attrName>
                                        </p:attrNameLst>
                                      </p:cBhvr>
                                      <p:tavLst>
                                        <p:tav tm="0">
                                          <p:val>
                                            <p:strVal val="ppt_y"/>
                                          </p:val>
                                        </p:tav>
                                        <p:tav tm="100000">
                                          <p:val>
                                            <p:strVal val="1+ppt_h/2"/>
                                          </p:val>
                                        </p:tav>
                                      </p:tavLst>
                                    </p:anim>
                                    <p:set>
                                      <p:cBhvr>
                                        <p:cTn id="715" dur="1" fill="hold">
                                          <p:stCondLst>
                                            <p:cond delay="1999"/>
                                          </p:stCondLst>
                                        </p:cTn>
                                        <p:tgtEl>
                                          <p:spTgt spid="47"/>
                                        </p:tgtEl>
                                        <p:attrNameLst>
                                          <p:attrName>style.visibility</p:attrName>
                                        </p:attrNameLst>
                                      </p:cBhvr>
                                      <p:to>
                                        <p:strVal val="hidden"/>
                                      </p:to>
                                    </p:set>
                                  </p:childTnLst>
                                </p:cTn>
                              </p:par>
                              <p:par>
                                <p:cTn id="716" presetID="2" presetClass="exit" presetSubtype="12" fill="hold" grpId="1" nodeType="withEffect">
                                  <p:stCondLst>
                                    <p:cond delay="0"/>
                                  </p:stCondLst>
                                  <p:childTnLst>
                                    <p:anim calcmode="lin" valueType="num">
                                      <p:cBhvr additive="base">
                                        <p:cTn id="717" dur="2000"/>
                                        <p:tgtEl>
                                          <p:spTgt spid="57"/>
                                        </p:tgtEl>
                                        <p:attrNameLst>
                                          <p:attrName>ppt_x</p:attrName>
                                        </p:attrNameLst>
                                      </p:cBhvr>
                                      <p:tavLst>
                                        <p:tav tm="0">
                                          <p:val>
                                            <p:strVal val="ppt_x"/>
                                          </p:val>
                                        </p:tav>
                                        <p:tav tm="100000">
                                          <p:val>
                                            <p:strVal val="0-ppt_w/2"/>
                                          </p:val>
                                        </p:tav>
                                      </p:tavLst>
                                    </p:anim>
                                    <p:anim calcmode="lin" valueType="num">
                                      <p:cBhvr additive="base">
                                        <p:cTn id="718" dur="2000"/>
                                        <p:tgtEl>
                                          <p:spTgt spid="57"/>
                                        </p:tgtEl>
                                        <p:attrNameLst>
                                          <p:attrName>ppt_y</p:attrName>
                                        </p:attrNameLst>
                                      </p:cBhvr>
                                      <p:tavLst>
                                        <p:tav tm="0">
                                          <p:val>
                                            <p:strVal val="ppt_y"/>
                                          </p:val>
                                        </p:tav>
                                        <p:tav tm="100000">
                                          <p:val>
                                            <p:strVal val="1+ppt_h/2"/>
                                          </p:val>
                                        </p:tav>
                                      </p:tavLst>
                                    </p:anim>
                                    <p:set>
                                      <p:cBhvr>
                                        <p:cTn id="719" dur="1" fill="hold">
                                          <p:stCondLst>
                                            <p:cond delay="1999"/>
                                          </p:stCondLst>
                                        </p:cTn>
                                        <p:tgtEl>
                                          <p:spTgt spid="57"/>
                                        </p:tgtEl>
                                        <p:attrNameLst>
                                          <p:attrName>style.visibility</p:attrName>
                                        </p:attrNameLst>
                                      </p:cBhvr>
                                      <p:to>
                                        <p:strVal val="hidden"/>
                                      </p:to>
                                    </p:set>
                                  </p:childTnLst>
                                </p:cTn>
                              </p:par>
                              <p:par>
                                <p:cTn id="720" presetID="2" presetClass="exit" presetSubtype="12" fill="hold" grpId="1" nodeType="withEffect">
                                  <p:stCondLst>
                                    <p:cond delay="0"/>
                                  </p:stCondLst>
                                  <p:childTnLst>
                                    <p:anim calcmode="lin" valueType="num">
                                      <p:cBhvr additive="base">
                                        <p:cTn id="721" dur="2000"/>
                                        <p:tgtEl>
                                          <p:spTgt spid="67"/>
                                        </p:tgtEl>
                                        <p:attrNameLst>
                                          <p:attrName>ppt_x</p:attrName>
                                        </p:attrNameLst>
                                      </p:cBhvr>
                                      <p:tavLst>
                                        <p:tav tm="0">
                                          <p:val>
                                            <p:strVal val="ppt_x"/>
                                          </p:val>
                                        </p:tav>
                                        <p:tav tm="100000">
                                          <p:val>
                                            <p:strVal val="0-ppt_w/2"/>
                                          </p:val>
                                        </p:tav>
                                      </p:tavLst>
                                    </p:anim>
                                    <p:anim calcmode="lin" valueType="num">
                                      <p:cBhvr additive="base">
                                        <p:cTn id="722" dur="2000"/>
                                        <p:tgtEl>
                                          <p:spTgt spid="67"/>
                                        </p:tgtEl>
                                        <p:attrNameLst>
                                          <p:attrName>ppt_y</p:attrName>
                                        </p:attrNameLst>
                                      </p:cBhvr>
                                      <p:tavLst>
                                        <p:tav tm="0">
                                          <p:val>
                                            <p:strVal val="ppt_y"/>
                                          </p:val>
                                        </p:tav>
                                        <p:tav tm="100000">
                                          <p:val>
                                            <p:strVal val="1+ppt_h/2"/>
                                          </p:val>
                                        </p:tav>
                                      </p:tavLst>
                                    </p:anim>
                                    <p:set>
                                      <p:cBhvr>
                                        <p:cTn id="723" dur="1" fill="hold">
                                          <p:stCondLst>
                                            <p:cond delay="1999"/>
                                          </p:stCondLst>
                                        </p:cTn>
                                        <p:tgtEl>
                                          <p:spTgt spid="67"/>
                                        </p:tgtEl>
                                        <p:attrNameLst>
                                          <p:attrName>style.visibility</p:attrName>
                                        </p:attrNameLst>
                                      </p:cBhvr>
                                      <p:to>
                                        <p:strVal val="hidden"/>
                                      </p:to>
                                    </p:set>
                                  </p:childTnLst>
                                </p:cTn>
                              </p:par>
                              <p:par>
                                <p:cTn id="724" presetID="2" presetClass="exit" presetSubtype="12" fill="hold" grpId="1" nodeType="withEffect">
                                  <p:stCondLst>
                                    <p:cond delay="0"/>
                                  </p:stCondLst>
                                  <p:childTnLst>
                                    <p:anim calcmode="lin" valueType="num">
                                      <p:cBhvr additive="base">
                                        <p:cTn id="725" dur="2000"/>
                                        <p:tgtEl>
                                          <p:spTgt spid="77"/>
                                        </p:tgtEl>
                                        <p:attrNameLst>
                                          <p:attrName>ppt_x</p:attrName>
                                        </p:attrNameLst>
                                      </p:cBhvr>
                                      <p:tavLst>
                                        <p:tav tm="0">
                                          <p:val>
                                            <p:strVal val="ppt_x"/>
                                          </p:val>
                                        </p:tav>
                                        <p:tav tm="100000">
                                          <p:val>
                                            <p:strVal val="0-ppt_w/2"/>
                                          </p:val>
                                        </p:tav>
                                      </p:tavLst>
                                    </p:anim>
                                    <p:anim calcmode="lin" valueType="num">
                                      <p:cBhvr additive="base">
                                        <p:cTn id="726" dur="2000"/>
                                        <p:tgtEl>
                                          <p:spTgt spid="77"/>
                                        </p:tgtEl>
                                        <p:attrNameLst>
                                          <p:attrName>ppt_y</p:attrName>
                                        </p:attrNameLst>
                                      </p:cBhvr>
                                      <p:tavLst>
                                        <p:tav tm="0">
                                          <p:val>
                                            <p:strVal val="ppt_y"/>
                                          </p:val>
                                        </p:tav>
                                        <p:tav tm="100000">
                                          <p:val>
                                            <p:strVal val="1+ppt_h/2"/>
                                          </p:val>
                                        </p:tav>
                                      </p:tavLst>
                                    </p:anim>
                                    <p:set>
                                      <p:cBhvr>
                                        <p:cTn id="727" dur="1" fill="hold">
                                          <p:stCondLst>
                                            <p:cond delay="1999"/>
                                          </p:stCondLst>
                                        </p:cTn>
                                        <p:tgtEl>
                                          <p:spTgt spid="77"/>
                                        </p:tgtEl>
                                        <p:attrNameLst>
                                          <p:attrName>style.visibility</p:attrName>
                                        </p:attrNameLst>
                                      </p:cBhvr>
                                      <p:to>
                                        <p:strVal val="hidden"/>
                                      </p:to>
                                    </p:set>
                                  </p:childTnLst>
                                </p:cTn>
                              </p:par>
                              <p:par>
                                <p:cTn id="728" presetID="2" presetClass="exit" presetSubtype="6" fill="hold" grpId="1" nodeType="withEffect">
                                  <p:stCondLst>
                                    <p:cond delay="0"/>
                                  </p:stCondLst>
                                  <p:childTnLst>
                                    <p:anim calcmode="lin" valueType="num">
                                      <p:cBhvr additive="base">
                                        <p:cTn id="729" dur="2000"/>
                                        <p:tgtEl>
                                          <p:spTgt spid="6"/>
                                        </p:tgtEl>
                                        <p:attrNameLst>
                                          <p:attrName>ppt_x</p:attrName>
                                        </p:attrNameLst>
                                      </p:cBhvr>
                                      <p:tavLst>
                                        <p:tav tm="0">
                                          <p:val>
                                            <p:strVal val="ppt_x"/>
                                          </p:val>
                                        </p:tav>
                                        <p:tav tm="100000">
                                          <p:val>
                                            <p:strVal val="1+ppt_w/2"/>
                                          </p:val>
                                        </p:tav>
                                      </p:tavLst>
                                    </p:anim>
                                    <p:anim calcmode="lin" valueType="num">
                                      <p:cBhvr additive="base">
                                        <p:cTn id="730" dur="2000"/>
                                        <p:tgtEl>
                                          <p:spTgt spid="6"/>
                                        </p:tgtEl>
                                        <p:attrNameLst>
                                          <p:attrName>ppt_y</p:attrName>
                                        </p:attrNameLst>
                                      </p:cBhvr>
                                      <p:tavLst>
                                        <p:tav tm="0">
                                          <p:val>
                                            <p:strVal val="ppt_y"/>
                                          </p:val>
                                        </p:tav>
                                        <p:tav tm="100000">
                                          <p:val>
                                            <p:strVal val="1+ppt_h/2"/>
                                          </p:val>
                                        </p:tav>
                                      </p:tavLst>
                                    </p:anim>
                                    <p:set>
                                      <p:cBhvr>
                                        <p:cTn id="731" dur="1" fill="hold">
                                          <p:stCondLst>
                                            <p:cond delay="1999"/>
                                          </p:stCondLst>
                                        </p:cTn>
                                        <p:tgtEl>
                                          <p:spTgt spid="6"/>
                                        </p:tgtEl>
                                        <p:attrNameLst>
                                          <p:attrName>style.visibility</p:attrName>
                                        </p:attrNameLst>
                                      </p:cBhvr>
                                      <p:to>
                                        <p:strVal val="hidden"/>
                                      </p:to>
                                    </p:set>
                                  </p:childTnLst>
                                </p:cTn>
                              </p:par>
                              <p:par>
                                <p:cTn id="732" presetID="2" presetClass="exit" presetSubtype="6" fill="hold" grpId="1" nodeType="withEffect">
                                  <p:stCondLst>
                                    <p:cond delay="0"/>
                                  </p:stCondLst>
                                  <p:childTnLst>
                                    <p:anim calcmode="lin" valueType="num">
                                      <p:cBhvr additive="base">
                                        <p:cTn id="733" dur="2000"/>
                                        <p:tgtEl>
                                          <p:spTgt spid="16"/>
                                        </p:tgtEl>
                                        <p:attrNameLst>
                                          <p:attrName>ppt_x</p:attrName>
                                        </p:attrNameLst>
                                      </p:cBhvr>
                                      <p:tavLst>
                                        <p:tav tm="0">
                                          <p:val>
                                            <p:strVal val="ppt_x"/>
                                          </p:val>
                                        </p:tav>
                                        <p:tav tm="100000">
                                          <p:val>
                                            <p:strVal val="1+ppt_w/2"/>
                                          </p:val>
                                        </p:tav>
                                      </p:tavLst>
                                    </p:anim>
                                    <p:anim calcmode="lin" valueType="num">
                                      <p:cBhvr additive="base">
                                        <p:cTn id="734" dur="2000"/>
                                        <p:tgtEl>
                                          <p:spTgt spid="16"/>
                                        </p:tgtEl>
                                        <p:attrNameLst>
                                          <p:attrName>ppt_y</p:attrName>
                                        </p:attrNameLst>
                                      </p:cBhvr>
                                      <p:tavLst>
                                        <p:tav tm="0">
                                          <p:val>
                                            <p:strVal val="ppt_y"/>
                                          </p:val>
                                        </p:tav>
                                        <p:tav tm="100000">
                                          <p:val>
                                            <p:strVal val="1+ppt_h/2"/>
                                          </p:val>
                                        </p:tav>
                                      </p:tavLst>
                                    </p:anim>
                                    <p:set>
                                      <p:cBhvr>
                                        <p:cTn id="735" dur="1" fill="hold">
                                          <p:stCondLst>
                                            <p:cond delay="1999"/>
                                          </p:stCondLst>
                                        </p:cTn>
                                        <p:tgtEl>
                                          <p:spTgt spid="16"/>
                                        </p:tgtEl>
                                        <p:attrNameLst>
                                          <p:attrName>style.visibility</p:attrName>
                                        </p:attrNameLst>
                                      </p:cBhvr>
                                      <p:to>
                                        <p:strVal val="hidden"/>
                                      </p:to>
                                    </p:set>
                                  </p:childTnLst>
                                </p:cTn>
                              </p:par>
                              <p:par>
                                <p:cTn id="736" presetID="2" presetClass="exit" presetSubtype="6" fill="hold" grpId="1" nodeType="withEffect">
                                  <p:stCondLst>
                                    <p:cond delay="0"/>
                                  </p:stCondLst>
                                  <p:childTnLst>
                                    <p:anim calcmode="lin" valueType="num">
                                      <p:cBhvr additive="base">
                                        <p:cTn id="737" dur="2000"/>
                                        <p:tgtEl>
                                          <p:spTgt spid="26"/>
                                        </p:tgtEl>
                                        <p:attrNameLst>
                                          <p:attrName>ppt_x</p:attrName>
                                        </p:attrNameLst>
                                      </p:cBhvr>
                                      <p:tavLst>
                                        <p:tav tm="0">
                                          <p:val>
                                            <p:strVal val="ppt_x"/>
                                          </p:val>
                                        </p:tav>
                                        <p:tav tm="100000">
                                          <p:val>
                                            <p:strVal val="1+ppt_w/2"/>
                                          </p:val>
                                        </p:tav>
                                      </p:tavLst>
                                    </p:anim>
                                    <p:anim calcmode="lin" valueType="num">
                                      <p:cBhvr additive="base">
                                        <p:cTn id="738" dur="2000"/>
                                        <p:tgtEl>
                                          <p:spTgt spid="26"/>
                                        </p:tgtEl>
                                        <p:attrNameLst>
                                          <p:attrName>ppt_y</p:attrName>
                                        </p:attrNameLst>
                                      </p:cBhvr>
                                      <p:tavLst>
                                        <p:tav tm="0">
                                          <p:val>
                                            <p:strVal val="ppt_y"/>
                                          </p:val>
                                        </p:tav>
                                        <p:tav tm="100000">
                                          <p:val>
                                            <p:strVal val="1+ppt_h/2"/>
                                          </p:val>
                                        </p:tav>
                                      </p:tavLst>
                                    </p:anim>
                                    <p:set>
                                      <p:cBhvr>
                                        <p:cTn id="739" dur="1" fill="hold">
                                          <p:stCondLst>
                                            <p:cond delay="1999"/>
                                          </p:stCondLst>
                                        </p:cTn>
                                        <p:tgtEl>
                                          <p:spTgt spid="26"/>
                                        </p:tgtEl>
                                        <p:attrNameLst>
                                          <p:attrName>style.visibility</p:attrName>
                                        </p:attrNameLst>
                                      </p:cBhvr>
                                      <p:to>
                                        <p:strVal val="hidden"/>
                                      </p:to>
                                    </p:set>
                                  </p:childTnLst>
                                </p:cTn>
                              </p:par>
                              <p:par>
                                <p:cTn id="740" presetID="2" presetClass="exit" presetSubtype="6" fill="hold" grpId="1" nodeType="withEffect">
                                  <p:stCondLst>
                                    <p:cond delay="0"/>
                                  </p:stCondLst>
                                  <p:childTnLst>
                                    <p:anim calcmode="lin" valueType="num">
                                      <p:cBhvr additive="base">
                                        <p:cTn id="741" dur="2000"/>
                                        <p:tgtEl>
                                          <p:spTgt spid="36"/>
                                        </p:tgtEl>
                                        <p:attrNameLst>
                                          <p:attrName>ppt_x</p:attrName>
                                        </p:attrNameLst>
                                      </p:cBhvr>
                                      <p:tavLst>
                                        <p:tav tm="0">
                                          <p:val>
                                            <p:strVal val="ppt_x"/>
                                          </p:val>
                                        </p:tav>
                                        <p:tav tm="100000">
                                          <p:val>
                                            <p:strVal val="1+ppt_w/2"/>
                                          </p:val>
                                        </p:tav>
                                      </p:tavLst>
                                    </p:anim>
                                    <p:anim calcmode="lin" valueType="num">
                                      <p:cBhvr additive="base">
                                        <p:cTn id="742" dur="2000"/>
                                        <p:tgtEl>
                                          <p:spTgt spid="36"/>
                                        </p:tgtEl>
                                        <p:attrNameLst>
                                          <p:attrName>ppt_y</p:attrName>
                                        </p:attrNameLst>
                                      </p:cBhvr>
                                      <p:tavLst>
                                        <p:tav tm="0">
                                          <p:val>
                                            <p:strVal val="ppt_y"/>
                                          </p:val>
                                        </p:tav>
                                        <p:tav tm="100000">
                                          <p:val>
                                            <p:strVal val="1+ppt_h/2"/>
                                          </p:val>
                                        </p:tav>
                                      </p:tavLst>
                                    </p:anim>
                                    <p:set>
                                      <p:cBhvr>
                                        <p:cTn id="743" dur="1" fill="hold">
                                          <p:stCondLst>
                                            <p:cond delay="1999"/>
                                          </p:stCondLst>
                                        </p:cTn>
                                        <p:tgtEl>
                                          <p:spTgt spid="36"/>
                                        </p:tgtEl>
                                        <p:attrNameLst>
                                          <p:attrName>style.visibility</p:attrName>
                                        </p:attrNameLst>
                                      </p:cBhvr>
                                      <p:to>
                                        <p:strVal val="hidden"/>
                                      </p:to>
                                    </p:set>
                                  </p:childTnLst>
                                </p:cTn>
                              </p:par>
                              <p:par>
                                <p:cTn id="744" presetID="2" presetClass="exit" presetSubtype="6" fill="hold" grpId="1" nodeType="withEffect">
                                  <p:stCondLst>
                                    <p:cond delay="0"/>
                                  </p:stCondLst>
                                  <p:childTnLst>
                                    <p:anim calcmode="lin" valueType="num">
                                      <p:cBhvr additive="base">
                                        <p:cTn id="745" dur="2000"/>
                                        <p:tgtEl>
                                          <p:spTgt spid="46"/>
                                        </p:tgtEl>
                                        <p:attrNameLst>
                                          <p:attrName>ppt_x</p:attrName>
                                        </p:attrNameLst>
                                      </p:cBhvr>
                                      <p:tavLst>
                                        <p:tav tm="0">
                                          <p:val>
                                            <p:strVal val="ppt_x"/>
                                          </p:val>
                                        </p:tav>
                                        <p:tav tm="100000">
                                          <p:val>
                                            <p:strVal val="1+ppt_w/2"/>
                                          </p:val>
                                        </p:tav>
                                      </p:tavLst>
                                    </p:anim>
                                    <p:anim calcmode="lin" valueType="num">
                                      <p:cBhvr additive="base">
                                        <p:cTn id="746" dur="2000"/>
                                        <p:tgtEl>
                                          <p:spTgt spid="46"/>
                                        </p:tgtEl>
                                        <p:attrNameLst>
                                          <p:attrName>ppt_y</p:attrName>
                                        </p:attrNameLst>
                                      </p:cBhvr>
                                      <p:tavLst>
                                        <p:tav tm="0">
                                          <p:val>
                                            <p:strVal val="ppt_y"/>
                                          </p:val>
                                        </p:tav>
                                        <p:tav tm="100000">
                                          <p:val>
                                            <p:strVal val="1+ppt_h/2"/>
                                          </p:val>
                                        </p:tav>
                                      </p:tavLst>
                                    </p:anim>
                                    <p:set>
                                      <p:cBhvr>
                                        <p:cTn id="747" dur="1" fill="hold">
                                          <p:stCondLst>
                                            <p:cond delay="1999"/>
                                          </p:stCondLst>
                                        </p:cTn>
                                        <p:tgtEl>
                                          <p:spTgt spid="46"/>
                                        </p:tgtEl>
                                        <p:attrNameLst>
                                          <p:attrName>style.visibility</p:attrName>
                                        </p:attrNameLst>
                                      </p:cBhvr>
                                      <p:to>
                                        <p:strVal val="hidden"/>
                                      </p:to>
                                    </p:set>
                                  </p:childTnLst>
                                </p:cTn>
                              </p:par>
                              <p:par>
                                <p:cTn id="748" presetID="2" presetClass="exit" presetSubtype="6" fill="hold" grpId="1" nodeType="withEffect">
                                  <p:stCondLst>
                                    <p:cond delay="0"/>
                                  </p:stCondLst>
                                  <p:childTnLst>
                                    <p:anim calcmode="lin" valueType="num">
                                      <p:cBhvr additive="base">
                                        <p:cTn id="749" dur="2000"/>
                                        <p:tgtEl>
                                          <p:spTgt spid="56"/>
                                        </p:tgtEl>
                                        <p:attrNameLst>
                                          <p:attrName>ppt_x</p:attrName>
                                        </p:attrNameLst>
                                      </p:cBhvr>
                                      <p:tavLst>
                                        <p:tav tm="0">
                                          <p:val>
                                            <p:strVal val="ppt_x"/>
                                          </p:val>
                                        </p:tav>
                                        <p:tav tm="100000">
                                          <p:val>
                                            <p:strVal val="1+ppt_w/2"/>
                                          </p:val>
                                        </p:tav>
                                      </p:tavLst>
                                    </p:anim>
                                    <p:anim calcmode="lin" valueType="num">
                                      <p:cBhvr additive="base">
                                        <p:cTn id="750" dur="2000"/>
                                        <p:tgtEl>
                                          <p:spTgt spid="56"/>
                                        </p:tgtEl>
                                        <p:attrNameLst>
                                          <p:attrName>ppt_y</p:attrName>
                                        </p:attrNameLst>
                                      </p:cBhvr>
                                      <p:tavLst>
                                        <p:tav tm="0">
                                          <p:val>
                                            <p:strVal val="ppt_y"/>
                                          </p:val>
                                        </p:tav>
                                        <p:tav tm="100000">
                                          <p:val>
                                            <p:strVal val="1+ppt_h/2"/>
                                          </p:val>
                                        </p:tav>
                                      </p:tavLst>
                                    </p:anim>
                                    <p:set>
                                      <p:cBhvr>
                                        <p:cTn id="751" dur="1" fill="hold">
                                          <p:stCondLst>
                                            <p:cond delay="1999"/>
                                          </p:stCondLst>
                                        </p:cTn>
                                        <p:tgtEl>
                                          <p:spTgt spid="56"/>
                                        </p:tgtEl>
                                        <p:attrNameLst>
                                          <p:attrName>style.visibility</p:attrName>
                                        </p:attrNameLst>
                                      </p:cBhvr>
                                      <p:to>
                                        <p:strVal val="hidden"/>
                                      </p:to>
                                    </p:set>
                                  </p:childTnLst>
                                </p:cTn>
                              </p:par>
                              <p:par>
                                <p:cTn id="752" presetID="2" presetClass="exit" presetSubtype="6" fill="hold" grpId="1" nodeType="withEffect">
                                  <p:stCondLst>
                                    <p:cond delay="0"/>
                                  </p:stCondLst>
                                  <p:childTnLst>
                                    <p:anim calcmode="lin" valueType="num">
                                      <p:cBhvr additive="base">
                                        <p:cTn id="753" dur="2000"/>
                                        <p:tgtEl>
                                          <p:spTgt spid="66"/>
                                        </p:tgtEl>
                                        <p:attrNameLst>
                                          <p:attrName>ppt_x</p:attrName>
                                        </p:attrNameLst>
                                      </p:cBhvr>
                                      <p:tavLst>
                                        <p:tav tm="0">
                                          <p:val>
                                            <p:strVal val="ppt_x"/>
                                          </p:val>
                                        </p:tav>
                                        <p:tav tm="100000">
                                          <p:val>
                                            <p:strVal val="1+ppt_w/2"/>
                                          </p:val>
                                        </p:tav>
                                      </p:tavLst>
                                    </p:anim>
                                    <p:anim calcmode="lin" valueType="num">
                                      <p:cBhvr additive="base">
                                        <p:cTn id="754" dur="2000"/>
                                        <p:tgtEl>
                                          <p:spTgt spid="66"/>
                                        </p:tgtEl>
                                        <p:attrNameLst>
                                          <p:attrName>ppt_y</p:attrName>
                                        </p:attrNameLst>
                                      </p:cBhvr>
                                      <p:tavLst>
                                        <p:tav tm="0">
                                          <p:val>
                                            <p:strVal val="ppt_y"/>
                                          </p:val>
                                        </p:tav>
                                        <p:tav tm="100000">
                                          <p:val>
                                            <p:strVal val="1+ppt_h/2"/>
                                          </p:val>
                                        </p:tav>
                                      </p:tavLst>
                                    </p:anim>
                                    <p:set>
                                      <p:cBhvr>
                                        <p:cTn id="755" dur="1" fill="hold">
                                          <p:stCondLst>
                                            <p:cond delay="1999"/>
                                          </p:stCondLst>
                                        </p:cTn>
                                        <p:tgtEl>
                                          <p:spTgt spid="66"/>
                                        </p:tgtEl>
                                        <p:attrNameLst>
                                          <p:attrName>style.visibility</p:attrName>
                                        </p:attrNameLst>
                                      </p:cBhvr>
                                      <p:to>
                                        <p:strVal val="hidden"/>
                                      </p:to>
                                    </p:set>
                                  </p:childTnLst>
                                </p:cTn>
                              </p:par>
                              <p:par>
                                <p:cTn id="756" presetID="2" presetClass="exit" presetSubtype="6" fill="hold" grpId="1" nodeType="withEffect">
                                  <p:stCondLst>
                                    <p:cond delay="0"/>
                                  </p:stCondLst>
                                  <p:childTnLst>
                                    <p:anim calcmode="lin" valueType="num">
                                      <p:cBhvr additive="base">
                                        <p:cTn id="757" dur="2000"/>
                                        <p:tgtEl>
                                          <p:spTgt spid="76"/>
                                        </p:tgtEl>
                                        <p:attrNameLst>
                                          <p:attrName>ppt_x</p:attrName>
                                        </p:attrNameLst>
                                      </p:cBhvr>
                                      <p:tavLst>
                                        <p:tav tm="0">
                                          <p:val>
                                            <p:strVal val="ppt_x"/>
                                          </p:val>
                                        </p:tav>
                                        <p:tav tm="100000">
                                          <p:val>
                                            <p:strVal val="1+ppt_w/2"/>
                                          </p:val>
                                        </p:tav>
                                      </p:tavLst>
                                    </p:anim>
                                    <p:anim calcmode="lin" valueType="num">
                                      <p:cBhvr additive="base">
                                        <p:cTn id="758" dur="2000"/>
                                        <p:tgtEl>
                                          <p:spTgt spid="76"/>
                                        </p:tgtEl>
                                        <p:attrNameLst>
                                          <p:attrName>ppt_y</p:attrName>
                                        </p:attrNameLst>
                                      </p:cBhvr>
                                      <p:tavLst>
                                        <p:tav tm="0">
                                          <p:val>
                                            <p:strVal val="ppt_y"/>
                                          </p:val>
                                        </p:tav>
                                        <p:tav tm="100000">
                                          <p:val>
                                            <p:strVal val="1+ppt_h/2"/>
                                          </p:val>
                                        </p:tav>
                                      </p:tavLst>
                                    </p:anim>
                                    <p:set>
                                      <p:cBhvr>
                                        <p:cTn id="759" dur="1" fill="hold">
                                          <p:stCondLst>
                                            <p:cond delay="1999"/>
                                          </p:stCondLst>
                                        </p:cTn>
                                        <p:tgtEl>
                                          <p:spTgt spid="76"/>
                                        </p:tgtEl>
                                        <p:attrNameLst>
                                          <p:attrName>style.visibility</p:attrName>
                                        </p:attrNameLst>
                                      </p:cBhvr>
                                      <p:to>
                                        <p:strVal val="hidden"/>
                                      </p:to>
                                    </p:set>
                                  </p:childTnLst>
                                </p:cTn>
                              </p:par>
                              <p:par>
                                <p:cTn id="760" presetID="2" presetClass="exit" presetSubtype="6" fill="hold" grpId="1" nodeType="withEffect">
                                  <p:stCondLst>
                                    <p:cond delay="0"/>
                                  </p:stCondLst>
                                  <p:childTnLst>
                                    <p:anim calcmode="lin" valueType="num">
                                      <p:cBhvr additive="base">
                                        <p:cTn id="761" dur="2000"/>
                                        <p:tgtEl>
                                          <p:spTgt spid="10"/>
                                        </p:tgtEl>
                                        <p:attrNameLst>
                                          <p:attrName>ppt_x</p:attrName>
                                        </p:attrNameLst>
                                      </p:cBhvr>
                                      <p:tavLst>
                                        <p:tav tm="0">
                                          <p:val>
                                            <p:strVal val="ppt_x"/>
                                          </p:val>
                                        </p:tav>
                                        <p:tav tm="100000">
                                          <p:val>
                                            <p:strVal val="1+ppt_w/2"/>
                                          </p:val>
                                        </p:tav>
                                      </p:tavLst>
                                    </p:anim>
                                    <p:anim calcmode="lin" valueType="num">
                                      <p:cBhvr additive="base">
                                        <p:cTn id="762" dur="2000"/>
                                        <p:tgtEl>
                                          <p:spTgt spid="10"/>
                                        </p:tgtEl>
                                        <p:attrNameLst>
                                          <p:attrName>ppt_y</p:attrName>
                                        </p:attrNameLst>
                                      </p:cBhvr>
                                      <p:tavLst>
                                        <p:tav tm="0">
                                          <p:val>
                                            <p:strVal val="ppt_y"/>
                                          </p:val>
                                        </p:tav>
                                        <p:tav tm="100000">
                                          <p:val>
                                            <p:strVal val="1+ppt_h/2"/>
                                          </p:val>
                                        </p:tav>
                                      </p:tavLst>
                                    </p:anim>
                                    <p:set>
                                      <p:cBhvr>
                                        <p:cTn id="763" dur="1" fill="hold">
                                          <p:stCondLst>
                                            <p:cond delay="1999"/>
                                          </p:stCondLst>
                                        </p:cTn>
                                        <p:tgtEl>
                                          <p:spTgt spid="10"/>
                                        </p:tgtEl>
                                        <p:attrNameLst>
                                          <p:attrName>style.visibility</p:attrName>
                                        </p:attrNameLst>
                                      </p:cBhvr>
                                      <p:to>
                                        <p:strVal val="hidden"/>
                                      </p:to>
                                    </p:set>
                                  </p:childTnLst>
                                </p:cTn>
                              </p:par>
                              <p:par>
                                <p:cTn id="764" presetID="2" presetClass="exit" presetSubtype="6" fill="hold" grpId="1" nodeType="withEffect">
                                  <p:stCondLst>
                                    <p:cond delay="0"/>
                                  </p:stCondLst>
                                  <p:childTnLst>
                                    <p:anim calcmode="lin" valueType="num">
                                      <p:cBhvr additive="base">
                                        <p:cTn id="765" dur="2000"/>
                                        <p:tgtEl>
                                          <p:spTgt spid="20"/>
                                        </p:tgtEl>
                                        <p:attrNameLst>
                                          <p:attrName>ppt_x</p:attrName>
                                        </p:attrNameLst>
                                      </p:cBhvr>
                                      <p:tavLst>
                                        <p:tav tm="0">
                                          <p:val>
                                            <p:strVal val="ppt_x"/>
                                          </p:val>
                                        </p:tav>
                                        <p:tav tm="100000">
                                          <p:val>
                                            <p:strVal val="1+ppt_w/2"/>
                                          </p:val>
                                        </p:tav>
                                      </p:tavLst>
                                    </p:anim>
                                    <p:anim calcmode="lin" valueType="num">
                                      <p:cBhvr additive="base">
                                        <p:cTn id="766" dur="2000"/>
                                        <p:tgtEl>
                                          <p:spTgt spid="20"/>
                                        </p:tgtEl>
                                        <p:attrNameLst>
                                          <p:attrName>ppt_y</p:attrName>
                                        </p:attrNameLst>
                                      </p:cBhvr>
                                      <p:tavLst>
                                        <p:tav tm="0">
                                          <p:val>
                                            <p:strVal val="ppt_y"/>
                                          </p:val>
                                        </p:tav>
                                        <p:tav tm="100000">
                                          <p:val>
                                            <p:strVal val="1+ppt_h/2"/>
                                          </p:val>
                                        </p:tav>
                                      </p:tavLst>
                                    </p:anim>
                                    <p:set>
                                      <p:cBhvr>
                                        <p:cTn id="767" dur="1" fill="hold">
                                          <p:stCondLst>
                                            <p:cond delay="1999"/>
                                          </p:stCondLst>
                                        </p:cTn>
                                        <p:tgtEl>
                                          <p:spTgt spid="20"/>
                                        </p:tgtEl>
                                        <p:attrNameLst>
                                          <p:attrName>style.visibility</p:attrName>
                                        </p:attrNameLst>
                                      </p:cBhvr>
                                      <p:to>
                                        <p:strVal val="hidden"/>
                                      </p:to>
                                    </p:set>
                                  </p:childTnLst>
                                </p:cTn>
                              </p:par>
                              <p:par>
                                <p:cTn id="768" presetID="2" presetClass="exit" presetSubtype="6" fill="hold" grpId="1" nodeType="withEffect">
                                  <p:stCondLst>
                                    <p:cond delay="0"/>
                                  </p:stCondLst>
                                  <p:childTnLst>
                                    <p:anim calcmode="lin" valueType="num">
                                      <p:cBhvr additive="base">
                                        <p:cTn id="769" dur="2000"/>
                                        <p:tgtEl>
                                          <p:spTgt spid="30"/>
                                        </p:tgtEl>
                                        <p:attrNameLst>
                                          <p:attrName>ppt_x</p:attrName>
                                        </p:attrNameLst>
                                      </p:cBhvr>
                                      <p:tavLst>
                                        <p:tav tm="0">
                                          <p:val>
                                            <p:strVal val="ppt_x"/>
                                          </p:val>
                                        </p:tav>
                                        <p:tav tm="100000">
                                          <p:val>
                                            <p:strVal val="1+ppt_w/2"/>
                                          </p:val>
                                        </p:tav>
                                      </p:tavLst>
                                    </p:anim>
                                    <p:anim calcmode="lin" valueType="num">
                                      <p:cBhvr additive="base">
                                        <p:cTn id="770" dur="2000"/>
                                        <p:tgtEl>
                                          <p:spTgt spid="30"/>
                                        </p:tgtEl>
                                        <p:attrNameLst>
                                          <p:attrName>ppt_y</p:attrName>
                                        </p:attrNameLst>
                                      </p:cBhvr>
                                      <p:tavLst>
                                        <p:tav tm="0">
                                          <p:val>
                                            <p:strVal val="ppt_y"/>
                                          </p:val>
                                        </p:tav>
                                        <p:tav tm="100000">
                                          <p:val>
                                            <p:strVal val="1+ppt_h/2"/>
                                          </p:val>
                                        </p:tav>
                                      </p:tavLst>
                                    </p:anim>
                                    <p:set>
                                      <p:cBhvr>
                                        <p:cTn id="771" dur="1" fill="hold">
                                          <p:stCondLst>
                                            <p:cond delay="1999"/>
                                          </p:stCondLst>
                                        </p:cTn>
                                        <p:tgtEl>
                                          <p:spTgt spid="30"/>
                                        </p:tgtEl>
                                        <p:attrNameLst>
                                          <p:attrName>style.visibility</p:attrName>
                                        </p:attrNameLst>
                                      </p:cBhvr>
                                      <p:to>
                                        <p:strVal val="hidden"/>
                                      </p:to>
                                    </p:set>
                                  </p:childTnLst>
                                </p:cTn>
                              </p:par>
                              <p:par>
                                <p:cTn id="772" presetID="2" presetClass="exit" presetSubtype="6" fill="hold" grpId="1" nodeType="withEffect">
                                  <p:stCondLst>
                                    <p:cond delay="0"/>
                                  </p:stCondLst>
                                  <p:childTnLst>
                                    <p:anim calcmode="lin" valueType="num">
                                      <p:cBhvr additive="base">
                                        <p:cTn id="773" dur="2000"/>
                                        <p:tgtEl>
                                          <p:spTgt spid="40"/>
                                        </p:tgtEl>
                                        <p:attrNameLst>
                                          <p:attrName>ppt_x</p:attrName>
                                        </p:attrNameLst>
                                      </p:cBhvr>
                                      <p:tavLst>
                                        <p:tav tm="0">
                                          <p:val>
                                            <p:strVal val="ppt_x"/>
                                          </p:val>
                                        </p:tav>
                                        <p:tav tm="100000">
                                          <p:val>
                                            <p:strVal val="1+ppt_w/2"/>
                                          </p:val>
                                        </p:tav>
                                      </p:tavLst>
                                    </p:anim>
                                    <p:anim calcmode="lin" valueType="num">
                                      <p:cBhvr additive="base">
                                        <p:cTn id="774" dur="2000"/>
                                        <p:tgtEl>
                                          <p:spTgt spid="40"/>
                                        </p:tgtEl>
                                        <p:attrNameLst>
                                          <p:attrName>ppt_y</p:attrName>
                                        </p:attrNameLst>
                                      </p:cBhvr>
                                      <p:tavLst>
                                        <p:tav tm="0">
                                          <p:val>
                                            <p:strVal val="ppt_y"/>
                                          </p:val>
                                        </p:tav>
                                        <p:tav tm="100000">
                                          <p:val>
                                            <p:strVal val="1+ppt_h/2"/>
                                          </p:val>
                                        </p:tav>
                                      </p:tavLst>
                                    </p:anim>
                                    <p:set>
                                      <p:cBhvr>
                                        <p:cTn id="775" dur="1" fill="hold">
                                          <p:stCondLst>
                                            <p:cond delay="1999"/>
                                          </p:stCondLst>
                                        </p:cTn>
                                        <p:tgtEl>
                                          <p:spTgt spid="40"/>
                                        </p:tgtEl>
                                        <p:attrNameLst>
                                          <p:attrName>style.visibility</p:attrName>
                                        </p:attrNameLst>
                                      </p:cBhvr>
                                      <p:to>
                                        <p:strVal val="hidden"/>
                                      </p:to>
                                    </p:set>
                                  </p:childTnLst>
                                </p:cTn>
                              </p:par>
                              <p:par>
                                <p:cTn id="776" presetID="2" presetClass="exit" presetSubtype="6" fill="hold" grpId="1" nodeType="withEffect">
                                  <p:stCondLst>
                                    <p:cond delay="0"/>
                                  </p:stCondLst>
                                  <p:childTnLst>
                                    <p:anim calcmode="lin" valueType="num">
                                      <p:cBhvr additive="base">
                                        <p:cTn id="777" dur="2000"/>
                                        <p:tgtEl>
                                          <p:spTgt spid="50"/>
                                        </p:tgtEl>
                                        <p:attrNameLst>
                                          <p:attrName>ppt_x</p:attrName>
                                        </p:attrNameLst>
                                      </p:cBhvr>
                                      <p:tavLst>
                                        <p:tav tm="0">
                                          <p:val>
                                            <p:strVal val="ppt_x"/>
                                          </p:val>
                                        </p:tav>
                                        <p:tav tm="100000">
                                          <p:val>
                                            <p:strVal val="1+ppt_w/2"/>
                                          </p:val>
                                        </p:tav>
                                      </p:tavLst>
                                    </p:anim>
                                    <p:anim calcmode="lin" valueType="num">
                                      <p:cBhvr additive="base">
                                        <p:cTn id="778" dur="2000"/>
                                        <p:tgtEl>
                                          <p:spTgt spid="50"/>
                                        </p:tgtEl>
                                        <p:attrNameLst>
                                          <p:attrName>ppt_y</p:attrName>
                                        </p:attrNameLst>
                                      </p:cBhvr>
                                      <p:tavLst>
                                        <p:tav tm="0">
                                          <p:val>
                                            <p:strVal val="ppt_y"/>
                                          </p:val>
                                        </p:tav>
                                        <p:tav tm="100000">
                                          <p:val>
                                            <p:strVal val="1+ppt_h/2"/>
                                          </p:val>
                                        </p:tav>
                                      </p:tavLst>
                                    </p:anim>
                                    <p:set>
                                      <p:cBhvr>
                                        <p:cTn id="779" dur="1" fill="hold">
                                          <p:stCondLst>
                                            <p:cond delay="1999"/>
                                          </p:stCondLst>
                                        </p:cTn>
                                        <p:tgtEl>
                                          <p:spTgt spid="50"/>
                                        </p:tgtEl>
                                        <p:attrNameLst>
                                          <p:attrName>style.visibility</p:attrName>
                                        </p:attrNameLst>
                                      </p:cBhvr>
                                      <p:to>
                                        <p:strVal val="hidden"/>
                                      </p:to>
                                    </p:set>
                                  </p:childTnLst>
                                </p:cTn>
                              </p:par>
                              <p:par>
                                <p:cTn id="780" presetID="2" presetClass="exit" presetSubtype="6" fill="hold" grpId="1" nodeType="withEffect">
                                  <p:stCondLst>
                                    <p:cond delay="0"/>
                                  </p:stCondLst>
                                  <p:childTnLst>
                                    <p:anim calcmode="lin" valueType="num">
                                      <p:cBhvr additive="base">
                                        <p:cTn id="781" dur="2000"/>
                                        <p:tgtEl>
                                          <p:spTgt spid="60"/>
                                        </p:tgtEl>
                                        <p:attrNameLst>
                                          <p:attrName>ppt_x</p:attrName>
                                        </p:attrNameLst>
                                      </p:cBhvr>
                                      <p:tavLst>
                                        <p:tav tm="0">
                                          <p:val>
                                            <p:strVal val="ppt_x"/>
                                          </p:val>
                                        </p:tav>
                                        <p:tav tm="100000">
                                          <p:val>
                                            <p:strVal val="1+ppt_w/2"/>
                                          </p:val>
                                        </p:tav>
                                      </p:tavLst>
                                    </p:anim>
                                    <p:anim calcmode="lin" valueType="num">
                                      <p:cBhvr additive="base">
                                        <p:cTn id="782" dur="2000"/>
                                        <p:tgtEl>
                                          <p:spTgt spid="60"/>
                                        </p:tgtEl>
                                        <p:attrNameLst>
                                          <p:attrName>ppt_y</p:attrName>
                                        </p:attrNameLst>
                                      </p:cBhvr>
                                      <p:tavLst>
                                        <p:tav tm="0">
                                          <p:val>
                                            <p:strVal val="ppt_y"/>
                                          </p:val>
                                        </p:tav>
                                        <p:tav tm="100000">
                                          <p:val>
                                            <p:strVal val="1+ppt_h/2"/>
                                          </p:val>
                                        </p:tav>
                                      </p:tavLst>
                                    </p:anim>
                                    <p:set>
                                      <p:cBhvr>
                                        <p:cTn id="783" dur="1" fill="hold">
                                          <p:stCondLst>
                                            <p:cond delay="1999"/>
                                          </p:stCondLst>
                                        </p:cTn>
                                        <p:tgtEl>
                                          <p:spTgt spid="60"/>
                                        </p:tgtEl>
                                        <p:attrNameLst>
                                          <p:attrName>style.visibility</p:attrName>
                                        </p:attrNameLst>
                                      </p:cBhvr>
                                      <p:to>
                                        <p:strVal val="hidden"/>
                                      </p:to>
                                    </p:set>
                                  </p:childTnLst>
                                </p:cTn>
                              </p:par>
                              <p:par>
                                <p:cTn id="784" presetID="2" presetClass="exit" presetSubtype="6" fill="hold" grpId="1" nodeType="withEffect">
                                  <p:stCondLst>
                                    <p:cond delay="0"/>
                                  </p:stCondLst>
                                  <p:childTnLst>
                                    <p:anim calcmode="lin" valueType="num">
                                      <p:cBhvr additive="base">
                                        <p:cTn id="785" dur="2000"/>
                                        <p:tgtEl>
                                          <p:spTgt spid="70"/>
                                        </p:tgtEl>
                                        <p:attrNameLst>
                                          <p:attrName>ppt_x</p:attrName>
                                        </p:attrNameLst>
                                      </p:cBhvr>
                                      <p:tavLst>
                                        <p:tav tm="0">
                                          <p:val>
                                            <p:strVal val="ppt_x"/>
                                          </p:val>
                                        </p:tav>
                                        <p:tav tm="100000">
                                          <p:val>
                                            <p:strVal val="1+ppt_w/2"/>
                                          </p:val>
                                        </p:tav>
                                      </p:tavLst>
                                    </p:anim>
                                    <p:anim calcmode="lin" valueType="num">
                                      <p:cBhvr additive="base">
                                        <p:cTn id="786" dur="2000"/>
                                        <p:tgtEl>
                                          <p:spTgt spid="70"/>
                                        </p:tgtEl>
                                        <p:attrNameLst>
                                          <p:attrName>ppt_y</p:attrName>
                                        </p:attrNameLst>
                                      </p:cBhvr>
                                      <p:tavLst>
                                        <p:tav tm="0">
                                          <p:val>
                                            <p:strVal val="ppt_y"/>
                                          </p:val>
                                        </p:tav>
                                        <p:tav tm="100000">
                                          <p:val>
                                            <p:strVal val="1+ppt_h/2"/>
                                          </p:val>
                                        </p:tav>
                                      </p:tavLst>
                                    </p:anim>
                                    <p:set>
                                      <p:cBhvr>
                                        <p:cTn id="787" dur="1" fill="hold">
                                          <p:stCondLst>
                                            <p:cond delay="1999"/>
                                          </p:stCondLst>
                                        </p:cTn>
                                        <p:tgtEl>
                                          <p:spTgt spid="70"/>
                                        </p:tgtEl>
                                        <p:attrNameLst>
                                          <p:attrName>style.visibility</p:attrName>
                                        </p:attrNameLst>
                                      </p:cBhvr>
                                      <p:to>
                                        <p:strVal val="hidden"/>
                                      </p:to>
                                    </p:set>
                                  </p:childTnLst>
                                </p:cTn>
                              </p:par>
                              <p:par>
                                <p:cTn id="788" presetID="2" presetClass="exit" presetSubtype="6" fill="hold" grpId="1" nodeType="withEffect">
                                  <p:stCondLst>
                                    <p:cond delay="0"/>
                                  </p:stCondLst>
                                  <p:childTnLst>
                                    <p:anim calcmode="lin" valueType="num">
                                      <p:cBhvr additive="base">
                                        <p:cTn id="789" dur="2000"/>
                                        <p:tgtEl>
                                          <p:spTgt spid="80"/>
                                        </p:tgtEl>
                                        <p:attrNameLst>
                                          <p:attrName>ppt_x</p:attrName>
                                        </p:attrNameLst>
                                      </p:cBhvr>
                                      <p:tavLst>
                                        <p:tav tm="0">
                                          <p:val>
                                            <p:strVal val="ppt_x"/>
                                          </p:val>
                                        </p:tav>
                                        <p:tav tm="100000">
                                          <p:val>
                                            <p:strVal val="1+ppt_w/2"/>
                                          </p:val>
                                        </p:tav>
                                      </p:tavLst>
                                    </p:anim>
                                    <p:anim calcmode="lin" valueType="num">
                                      <p:cBhvr additive="base">
                                        <p:cTn id="790" dur="2000"/>
                                        <p:tgtEl>
                                          <p:spTgt spid="80"/>
                                        </p:tgtEl>
                                        <p:attrNameLst>
                                          <p:attrName>ppt_y</p:attrName>
                                        </p:attrNameLst>
                                      </p:cBhvr>
                                      <p:tavLst>
                                        <p:tav tm="0">
                                          <p:val>
                                            <p:strVal val="ppt_y"/>
                                          </p:val>
                                        </p:tav>
                                        <p:tav tm="100000">
                                          <p:val>
                                            <p:strVal val="1+ppt_h/2"/>
                                          </p:val>
                                        </p:tav>
                                      </p:tavLst>
                                    </p:anim>
                                    <p:set>
                                      <p:cBhvr>
                                        <p:cTn id="791" dur="1" fill="hold">
                                          <p:stCondLst>
                                            <p:cond delay="1999"/>
                                          </p:stCondLst>
                                        </p:cTn>
                                        <p:tgtEl>
                                          <p:spTgt spid="80"/>
                                        </p:tgtEl>
                                        <p:attrNameLst>
                                          <p:attrName>style.visibility</p:attrName>
                                        </p:attrNameLst>
                                      </p:cBhvr>
                                      <p:to>
                                        <p:strVal val="hidden"/>
                                      </p:to>
                                    </p:set>
                                  </p:childTnLst>
                                </p:cTn>
                              </p:par>
                              <p:par>
                                <p:cTn id="792" presetID="2" presetClass="exit" presetSubtype="6" fill="hold" grpId="1" nodeType="withEffect">
                                  <p:stCondLst>
                                    <p:cond delay="0"/>
                                  </p:stCondLst>
                                  <p:childTnLst>
                                    <p:anim calcmode="lin" valueType="num">
                                      <p:cBhvr additive="base">
                                        <p:cTn id="793" dur="2000"/>
                                        <p:tgtEl>
                                          <p:spTgt spid="4"/>
                                        </p:tgtEl>
                                        <p:attrNameLst>
                                          <p:attrName>ppt_x</p:attrName>
                                        </p:attrNameLst>
                                      </p:cBhvr>
                                      <p:tavLst>
                                        <p:tav tm="0">
                                          <p:val>
                                            <p:strVal val="ppt_x"/>
                                          </p:val>
                                        </p:tav>
                                        <p:tav tm="100000">
                                          <p:val>
                                            <p:strVal val="1+ppt_w/2"/>
                                          </p:val>
                                        </p:tav>
                                      </p:tavLst>
                                    </p:anim>
                                    <p:anim calcmode="lin" valueType="num">
                                      <p:cBhvr additive="base">
                                        <p:cTn id="794" dur="2000"/>
                                        <p:tgtEl>
                                          <p:spTgt spid="4"/>
                                        </p:tgtEl>
                                        <p:attrNameLst>
                                          <p:attrName>ppt_y</p:attrName>
                                        </p:attrNameLst>
                                      </p:cBhvr>
                                      <p:tavLst>
                                        <p:tav tm="0">
                                          <p:val>
                                            <p:strVal val="ppt_y"/>
                                          </p:val>
                                        </p:tav>
                                        <p:tav tm="100000">
                                          <p:val>
                                            <p:strVal val="1+ppt_h/2"/>
                                          </p:val>
                                        </p:tav>
                                      </p:tavLst>
                                    </p:anim>
                                    <p:set>
                                      <p:cBhvr>
                                        <p:cTn id="795" dur="1" fill="hold">
                                          <p:stCondLst>
                                            <p:cond delay="1999"/>
                                          </p:stCondLst>
                                        </p:cTn>
                                        <p:tgtEl>
                                          <p:spTgt spid="4"/>
                                        </p:tgtEl>
                                        <p:attrNameLst>
                                          <p:attrName>style.visibility</p:attrName>
                                        </p:attrNameLst>
                                      </p:cBhvr>
                                      <p:to>
                                        <p:strVal val="hidden"/>
                                      </p:to>
                                    </p:set>
                                  </p:childTnLst>
                                </p:cTn>
                              </p:par>
                              <p:par>
                                <p:cTn id="796" presetID="2" presetClass="exit" presetSubtype="6" fill="hold" grpId="1" nodeType="withEffect">
                                  <p:stCondLst>
                                    <p:cond delay="0"/>
                                  </p:stCondLst>
                                  <p:childTnLst>
                                    <p:anim calcmode="lin" valueType="num">
                                      <p:cBhvr additive="base">
                                        <p:cTn id="797" dur="2000"/>
                                        <p:tgtEl>
                                          <p:spTgt spid="14"/>
                                        </p:tgtEl>
                                        <p:attrNameLst>
                                          <p:attrName>ppt_x</p:attrName>
                                        </p:attrNameLst>
                                      </p:cBhvr>
                                      <p:tavLst>
                                        <p:tav tm="0">
                                          <p:val>
                                            <p:strVal val="ppt_x"/>
                                          </p:val>
                                        </p:tav>
                                        <p:tav tm="100000">
                                          <p:val>
                                            <p:strVal val="1+ppt_w/2"/>
                                          </p:val>
                                        </p:tav>
                                      </p:tavLst>
                                    </p:anim>
                                    <p:anim calcmode="lin" valueType="num">
                                      <p:cBhvr additive="base">
                                        <p:cTn id="798" dur="2000"/>
                                        <p:tgtEl>
                                          <p:spTgt spid="14"/>
                                        </p:tgtEl>
                                        <p:attrNameLst>
                                          <p:attrName>ppt_y</p:attrName>
                                        </p:attrNameLst>
                                      </p:cBhvr>
                                      <p:tavLst>
                                        <p:tav tm="0">
                                          <p:val>
                                            <p:strVal val="ppt_y"/>
                                          </p:val>
                                        </p:tav>
                                        <p:tav tm="100000">
                                          <p:val>
                                            <p:strVal val="1+ppt_h/2"/>
                                          </p:val>
                                        </p:tav>
                                      </p:tavLst>
                                    </p:anim>
                                    <p:set>
                                      <p:cBhvr>
                                        <p:cTn id="799" dur="1" fill="hold">
                                          <p:stCondLst>
                                            <p:cond delay="1999"/>
                                          </p:stCondLst>
                                        </p:cTn>
                                        <p:tgtEl>
                                          <p:spTgt spid="14"/>
                                        </p:tgtEl>
                                        <p:attrNameLst>
                                          <p:attrName>style.visibility</p:attrName>
                                        </p:attrNameLst>
                                      </p:cBhvr>
                                      <p:to>
                                        <p:strVal val="hidden"/>
                                      </p:to>
                                    </p:set>
                                  </p:childTnLst>
                                </p:cTn>
                              </p:par>
                              <p:par>
                                <p:cTn id="800" presetID="2" presetClass="exit" presetSubtype="6" fill="hold" grpId="1" nodeType="withEffect">
                                  <p:stCondLst>
                                    <p:cond delay="0"/>
                                  </p:stCondLst>
                                  <p:childTnLst>
                                    <p:anim calcmode="lin" valueType="num">
                                      <p:cBhvr additive="base">
                                        <p:cTn id="801" dur="2000"/>
                                        <p:tgtEl>
                                          <p:spTgt spid="24"/>
                                        </p:tgtEl>
                                        <p:attrNameLst>
                                          <p:attrName>ppt_x</p:attrName>
                                        </p:attrNameLst>
                                      </p:cBhvr>
                                      <p:tavLst>
                                        <p:tav tm="0">
                                          <p:val>
                                            <p:strVal val="ppt_x"/>
                                          </p:val>
                                        </p:tav>
                                        <p:tav tm="100000">
                                          <p:val>
                                            <p:strVal val="1+ppt_w/2"/>
                                          </p:val>
                                        </p:tav>
                                      </p:tavLst>
                                    </p:anim>
                                    <p:anim calcmode="lin" valueType="num">
                                      <p:cBhvr additive="base">
                                        <p:cTn id="802" dur="2000"/>
                                        <p:tgtEl>
                                          <p:spTgt spid="24"/>
                                        </p:tgtEl>
                                        <p:attrNameLst>
                                          <p:attrName>ppt_y</p:attrName>
                                        </p:attrNameLst>
                                      </p:cBhvr>
                                      <p:tavLst>
                                        <p:tav tm="0">
                                          <p:val>
                                            <p:strVal val="ppt_y"/>
                                          </p:val>
                                        </p:tav>
                                        <p:tav tm="100000">
                                          <p:val>
                                            <p:strVal val="1+ppt_h/2"/>
                                          </p:val>
                                        </p:tav>
                                      </p:tavLst>
                                    </p:anim>
                                    <p:set>
                                      <p:cBhvr>
                                        <p:cTn id="803" dur="1" fill="hold">
                                          <p:stCondLst>
                                            <p:cond delay="1999"/>
                                          </p:stCondLst>
                                        </p:cTn>
                                        <p:tgtEl>
                                          <p:spTgt spid="24"/>
                                        </p:tgtEl>
                                        <p:attrNameLst>
                                          <p:attrName>style.visibility</p:attrName>
                                        </p:attrNameLst>
                                      </p:cBhvr>
                                      <p:to>
                                        <p:strVal val="hidden"/>
                                      </p:to>
                                    </p:set>
                                  </p:childTnLst>
                                </p:cTn>
                              </p:par>
                              <p:par>
                                <p:cTn id="804" presetID="2" presetClass="exit" presetSubtype="6" fill="hold" grpId="1" nodeType="withEffect">
                                  <p:stCondLst>
                                    <p:cond delay="0"/>
                                  </p:stCondLst>
                                  <p:childTnLst>
                                    <p:anim calcmode="lin" valueType="num">
                                      <p:cBhvr additive="base">
                                        <p:cTn id="805" dur="2000"/>
                                        <p:tgtEl>
                                          <p:spTgt spid="34"/>
                                        </p:tgtEl>
                                        <p:attrNameLst>
                                          <p:attrName>ppt_x</p:attrName>
                                        </p:attrNameLst>
                                      </p:cBhvr>
                                      <p:tavLst>
                                        <p:tav tm="0">
                                          <p:val>
                                            <p:strVal val="ppt_x"/>
                                          </p:val>
                                        </p:tav>
                                        <p:tav tm="100000">
                                          <p:val>
                                            <p:strVal val="1+ppt_w/2"/>
                                          </p:val>
                                        </p:tav>
                                      </p:tavLst>
                                    </p:anim>
                                    <p:anim calcmode="lin" valueType="num">
                                      <p:cBhvr additive="base">
                                        <p:cTn id="806" dur="2000"/>
                                        <p:tgtEl>
                                          <p:spTgt spid="34"/>
                                        </p:tgtEl>
                                        <p:attrNameLst>
                                          <p:attrName>ppt_y</p:attrName>
                                        </p:attrNameLst>
                                      </p:cBhvr>
                                      <p:tavLst>
                                        <p:tav tm="0">
                                          <p:val>
                                            <p:strVal val="ppt_y"/>
                                          </p:val>
                                        </p:tav>
                                        <p:tav tm="100000">
                                          <p:val>
                                            <p:strVal val="1+ppt_h/2"/>
                                          </p:val>
                                        </p:tav>
                                      </p:tavLst>
                                    </p:anim>
                                    <p:set>
                                      <p:cBhvr>
                                        <p:cTn id="807" dur="1" fill="hold">
                                          <p:stCondLst>
                                            <p:cond delay="1999"/>
                                          </p:stCondLst>
                                        </p:cTn>
                                        <p:tgtEl>
                                          <p:spTgt spid="34"/>
                                        </p:tgtEl>
                                        <p:attrNameLst>
                                          <p:attrName>style.visibility</p:attrName>
                                        </p:attrNameLst>
                                      </p:cBhvr>
                                      <p:to>
                                        <p:strVal val="hidden"/>
                                      </p:to>
                                    </p:set>
                                  </p:childTnLst>
                                </p:cTn>
                              </p:par>
                              <p:par>
                                <p:cTn id="808" presetID="2" presetClass="exit" presetSubtype="6" fill="hold" grpId="1" nodeType="withEffect">
                                  <p:stCondLst>
                                    <p:cond delay="0"/>
                                  </p:stCondLst>
                                  <p:childTnLst>
                                    <p:anim calcmode="lin" valueType="num">
                                      <p:cBhvr additive="base">
                                        <p:cTn id="809" dur="2000"/>
                                        <p:tgtEl>
                                          <p:spTgt spid="44"/>
                                        </p:tgtEl>
                                        <p:attrNameLst>
                                          <p:attrName>ppt_x</p:attrName>
                                        </p:attrNameLst>
                                      </p:cBhvr>
                                      <p:tavLst>
                                        <p:tav tm="0">
                                          <p:val>
                                            <p:strVal val="ppt_x"/>
                                          </p:val>
                                        </p:tav>
                                        <p:tav tm="100000">
                                          <p:val>
                                            <p:strVal val="1+ppt_w/2"/>
                                          </p:val>
                                        </p:tav>
                                      </p:tavLst>
                                    </p:anim>
                                    <p:anim calcmode="lin" valueType="num">
                                      <p:cBhvr additive="base">
                                        <p:cTn id="810" dur="2000"/>
                                        <p:tgtEl>
                                          <p:spTgt spid="44"/>
                                        </p:tgtEl>
                                        <p:attrNameLst>
                                          <p:attrName>ppt_y</p:attrName>
                                        </p:attrNameLst>
                                      </p:cBhvr>
                                      <p:tavLst>
                                        <p:tav tm="0">
                                          <p:val>
                                            <p:strVal val="ppt_y"/>
                                          </p:val>
                                        </p:tav>
                                        <p:tav tm="100000">
                                          <p:val>
                                            <p:strVal val="1+ppt_h/2"/>
                                          </p:val>
                                        </p:tav>
                                      </p:tavLst>
                                    </p:anim>
                                    <p:set>
                                      <p:cBhvr>
                                        <p:cTn id="811" dur="1" fill="hold">
                                          <p:stCondLst>
                                            <p:cond delay="1999"/>
                                          </p:stCondLst>
                                        </p:cTn>
                                        <p:tgtEl>
                                          <p:spTgt spid="44"/>
                                        </p:tgtEl>
                                        <p:attrNameLst>
                                          <p:attrName>style.visibility</p:attrName>
                                        </p:attrNameLst>
                                      </p:cBhvr>
                                      <p:to>
                                        <p:strVal val="hidden"/>
                                      </p:to>
                                    </p:set>
                                  </p:childTnLst>
                                </p:cTn>
                              </p:par>
                              <p:par>
                                <p:cTn id="812" presetID="2" presetClass="exit" presetSubtype="6" fill="hold" grpId="1" nodeType="withEffect">
                                  <p:stCondLst>
                                    <p:cond delay="0"/>
                                  </p:stCondLst>
                                  <p:childTnLst>
                                    <p:anim calcmode="lin" valueType="num">
                                      <p:cBhvr additive="base">
                                        <p:cTn id="813" dur="2000"/>
                                        <p:tgtEl>
                                          <p:spTgt spid="54"/>
                                        </p:tgtEl>
                                        <p:attrNameLst>
                                          <p:attrName>ppt_x</p:attrName>
                                        </p:attrNameLst>
                                      </p:cBhvr>
                                      <p:tavLst>
                                        <p:tav tm="0">
                                          <p:val>
                                            <p:strVal val="ppt_x"/>
                                          </p:val>
                                        </p:tav>
                                        <p:tav tm="100000">
                                          <p:val>
                                            <p:strVal val="1+ppt_w/2"/>
                                          </p:val>
                                        </p:tav>
                                      </p:tavLst>
                                    </p:anim>
                                    <p:anim calcmode="lin" valueType="num">
                                      <p:cBhvr additive="base">
                                        <p:cTn id="814" dur="2000"/>
                                        <p:tgtEl>
                                          <p:spTgt spid="54"/>
                                        </p:tgtEl>
                                        <p:attrNameLst>
                                          <p:attrName>ppt_y</p:attrName>
                                        </p:attrNameLst>
                                      </p:cBhvr>
                                      <p:tavLst>
                                        <p:tav tm="0">
                                          <p:val>
                                            <p:strVal val="ppt_y"/>
                                          </p:val>
                                        </p:tav>
                                        <p:tav tm="100000">
                                          <p:val>
                                            <p:strVal val="1+ppt_h/2"/>
                                          </p:val>
                                        </p:tav>
                                      </p:tavLst>
                                    </p:anim>
                                    <p:set>
                                      <p:cBhvr>
                                        <p:cTn id="815" dur="1" fill="hold">
                                          <p:stCondLst>
                                            <p:cond delay="1999"/>
                                          </p:stCondLst>
                                        </p:cTn>
                                        <p:tgtEl>
                                          <p:spTgt spid="54"/>
                                        </p:tgtEl>
                                        <p:attrNameLst>
                                          <p:attrName>style.visibility</p:attrName>
                                        </p:attrNameLst>
                                      </p:cBhvr>
                                      <p:to>
                                        <p:strVal val="hidden"/>
                                      </p:to>
                                    </p:set>
                                  </p:childTnLst>
                                </p:cTn>
                              </p:par>
                              <p:par>
                                <p:cTn id="816" presetID="2" presetClass="exit" presetSubtype="6" fill="hold" grpId="1" nodeType="withEffect">
                                  <p:stCondLst>
                                    <p:cond delay="0"/>
                                  </p:stCondLst>
                                  <p:childTnLst>
                                    <p:anim calcmode="lin" valueType="num">
                                      <p:cBhvr additive="base">
                                        <p:cTn id="817" dur="2000"/>
                                        <p:tgtEl>
                                          <p:spTgt spid="64"/>
                                        </p:tgtEl>
                                        <p:attrNameLst>
                                          <p:attrName>ppt_x</p:attrName>
                                        </p:attrNameLst>
                                      </p:cBhvr>
                                      <p:tavLst>
                                        <p:tav tm="0">
                                          <p:val>
                                            <p:strVal val="ppt_x"/>
                                          </p:val>
                                        </p:tav>
                                        <p:tav tm="100000">
                                          <p:val>
                                            <p:strVal val="1+ppt_w/2"/>
                                          </p:val>
                                        </p:tav>
                                      </p:tavLst>
                                    </p:anim>
                                    <p:anim calcmode="lin" valueType="num">
                                      <p:cBhvr additive="base">
                                        <p:cTn id="818" dur="2000"/>
                                        <p:tgtEl>
                                          <p:spTgt spid="64"/>
                                        </p:tgtEl>
                                        <p:attrNameLst>
                                          <p:attrName>ppt_y</p:attrName>
                                        </p:attrNameLst>
                                      </p:cBhvr>
                                      <p:tavLst>
                                        <p:tav tm="0">
                                          <p:val>
                                            <p:strVal val="ppt_y"/>
                                          </p:val>
                                        </p:tav>
                                        <p:tav tm="100000">
                                          <p:val>
                                            <p:strVal val="1+ppt_h/2"/>
                                          </p:val>
                                        </p:tav>
                                      </p:tavLst>
                                    </p:anim>
                                    <p:set>
                                      <p:cBhvr>
                                        <p:cTn id="819" dur="1" fill="hold">
                                          <p:stCondLst>
                                            <p:cond delay="1999"/>
                                          </p:stCondLst>
                                        </p:cTn>
                                        <p:tgtEl>
                                          <p:spTgt spid="64"/>
                                        </p:tgtEl>
                                        <p:attrNameLst>
                                          <p:attrName>style.visibility</p:attrName>
                                        </p:attrNameLst>
                                      </p:cBhvr>
                                      <p:to>
                                        <p:strVal val="hidden"/>
                                      </p:to>
                                    </p:set>
                                  </p:childTnLst>
                                </p:cTn>
                              </p:par>
                              <p:par>
                                <p:cTn id="820" presetID="2" presetClass="exit" presetSubtype="6" fill="hold" grpId="1" nodeType="withEffect">
                                  <p:stCondLst>
                                    <p:cond delay="0"/>
                                  </p:stCondLst>
                                  <p:childTnLst>
                                    <p:anim calcmode="lin" valueType="num">
                                      <p:cBhvr additive="base">
                                        <p:cTn id="821" dur="2000"/>
                                        <p:tgtEl>
                                          <p:spTgt spid="74"/>
                                        </p:tgtEl>
                                        <p:attrNameLst>
                                          <p:attrName>ppt_x</p:attrName>
                                        </p:attrNameLst>
                                      </p:cBhvr>
                                      <p:tavLst>
                                        <p:tav tm="0">
                                          <p:val>
                                            <p:strVal val="ppt_x"/>
                                          </p:val>
                                        </p:tav>
                                        <p:tav tm="100000">
                                          <p:val>
                                            <p:strVal val="1+ppt_w/2"/>
                                          </p:val>
                                        </p:tav>
                                      </p:tavLst>
                                    </p:anim>
                                    <p:anim calcmode="lin" valueType="num">
                                      <p:cBhvr additive="base">
                                        <p:cTn id="822" dur="2000"/>
                                        <p:tgtEl>
                                          <p:spTgt spid="74"/>
                                        </p:tgtEl>
                                        <p:attrNameLst>
                                          <p:attrName>ppt_y</p:attrName>
                                        </p:attrNameLst>
                                      </p:cBhvr>
                                      <p:tavLst>
                                        <p:tav tm="0">
                                          <p:val>
                                            <p:strVal val="ppt_y"/>
                                          </p:val>
                                        </p:tav>
                                        <p:tav tm="100000">
                                          <p:val>
                                            <p:strVal val="1+ppt_h/2"/>
                                          </p:val>
                                        </p:tav>
                                      </p:tavLst>
                                    </p:anim>
                                    <p:set>
                                      <p:cBhvr>
                                        <p:cTn id="823" dur="1" fill="hold">
                                          <p:stCondLst>
                                            <p:cond delay="1999"/>
                                          </p:stCondLst>
                                        </p:cTn>
                                        <p:tgtEl>
                                          <p:spTgt spid="74"/>
                                        </p:tgtEl>
                                        <p:attrNameLst>
                                          <p:attrName>style.visibility</p:attrName>
                                        </p:attrNameLst>
                                      </p:cBhvr>
                                      <p:to>
                                        <p:strVal val="hidden"/>
                                      </p:to>
                                    </p:set>
                                  </p:childTnLst>
                                </p:cTn>
                              </p:par>
                              <p:par>
                                <p:cTn id="824" presetID="2" presetClass="exit" presetSubtype="6" fill="hold" grpId="1" nodeType="withEffect">
                                  <p:stCondLst>
                                    <p:cond delay="0"/>
                                  </p:stCondLst>
                                  <p:childTnLst>
                                    <p:anim calcmode="lin" valueType="num">
                                      <p:cBhvr additive="base">
                                        <p:cTn id="825" dur="2000"/>
                                        <p:tgtEl>
                                          <p:spTgt spid="12"/>
                                        </p:tgtEl>
                                        <p:attrNameLst>
                                          <p:attrName>ppt_x</p:attrName>
                                        </p:attrNameLst>
                                      </p:cBhvr>
                                      <p:tavLst>
                                        <p:tav tm="0">
                                          <p:val>
                                            <p:strVal val="ppt_x"/>
                                          </p:val>
                                        </p:tav>
                                        <p:tav tm="100000">
                                          <p:val>
                                            <p:strVal val="1+ppt_w/2"/>
                                          </p:val>
                                        </p:tav>
                                      </p:tavLst>
                                    </p:anim>
                                    <p:anim calcmode="lin" valueType="num">
                                      <p:cBhvr additive="base">
                                        <p:cTn id="826" dur="2000"/>
                                        <p:tgtEl>
                                          <p:spTgt spid="12"/>
                                        </p:tgtEl>
                                        <p:attrNameLst>
                                          <p:attrName>ppt_y</p:attrName>
                                        </p:attrNameLst>
                                      </p:cBhvr>
                                      <p:tavLst>
                                        <p:tav tm="0">
                                          <p:val>
                                            <p:strVal val="ppt_y"/>
                                          </p:val>
                                        </p:tav>
                                        <p:tav tm="100000">
                                          <p:val>
                                            <p:strVal val="1+ppt_h/2"/>
                                          </p:val>
                                        </p:tav>
                                      </p:tavLst>
                                    </p:anim>
                                    <p:set>
                                      <p:cBhvr>
                                        <p:cTn id="827" dur="1" fill="hold">
                                          <p:stCondLst>
                                            <p:cond delay="1999"/>
                                          </p:stCondLst>
                                        </p:cTn>
                                        <p:tgtEl>
                                          <p:spTgt spid="12"/>
                                        </p:tgtEl>
                                        <p:attrNameLst>
                                          <p:attrName>style.visibility</p:attrName>
                                        </p:attrNameLst>
                                      </p:cBhvr>
                                      <p:to>
                                        <p:strVal val="hidden"/>
                                      </p:to>
                                    </p:set>
                                  </p:childTnLst>
                                </p:cTn>
                              </p:par>
                              <p:par>
                                <p:cTn id="828" presetID="2" presetClass="exit" presetSubtype="6" fill="hold" grpId="1" nodeType="withEffect">
                                  <p:stCondLst>
                                    <p:cond delay="0"/>
                                  </p:stCondLst>
                                  <p:childTnLst>
                                    <p:anim calcmode="lin" valueType="num">
                                      <p:cBhvr additive="base">
                                        <p:cTn id="829" dur="2000"/>
                                        <p:tgtEl>
                                          <p:spTgt spid="22"/>
                                        </p:tgtEl>
                                        <p:attrNameLst>
                                          <p:attrName>ppt_x</p:attrName>
                                        </p:attrNameLst>
                                      </p:cBhvr>
                                      <p:tavLst>
                                        <p:tav tm="0">
                                          <p:val>
                                            <p:strVal val="ppt_x"/>
                                          </p:val>
                                        </p:tav>
                                        <p:tav tm="100000">
                                          <p:val>
                                            <p:strVal val="1+ppt_w/2"/>
                                          </p:val>
                                        </p:tav>
                                      </p:tavLst>
                                    </p:anim>
                                    <p:anim calcmode="lin" valueType="num">
                                      <p:cBhvr additive="base">
                                        <p:cTn id="830" dur="2000"/>
                                        <p:tgtEl>
                                          <p:spTgt spid="22"/>
                                        </p:tgtEl>
                                        <p:attrNameLst>
                                          <p:attrName>ppt_y</p:attrName>
                                        </p:attrNameLst>
                                      </p:cBhvr>
                                      <p:tavLst>
                                        <p:tav tm="0">
                                          <p:val>
                                            <p:strVal val="ppt_y"/>
                                          </p:val>
                                        </p:tav>
                                        <p:tav tm="100000">
                                          <p:val>
                                            <p:strVal val="1+ppt_h/2"/>
                                          </p:val>
                                        </p:tav>
                                      </p:tavLst>
                                    </p:anim>
                                    <p:set>
                                      <p:cBhvr>
                                        <p:cTn id="831" dur="1" fill="hold">
                                          <p:stCondLst>
                                            <p:cond delay="1999"/>
                                          </p:stCondLst>
                                        </p:cTn>
                                        <p:tgtEl>
                                          <p:spTgt spid="22"/>
                                        </p:tgtEl>
                                        <p:attrNameLst>
                                          <p:attrName>style.visibility</p:attrName>
                                        </p:attrNameLst>
                                      </p:cBhvr>
                                      <p:to>
                                        <p:strVal val="hidden"/>
                                      </p:to>
                                    </p:set>
                                  </p:childTnLst>
                                </p:cTn>
                              </p:par>
                              <p:par>
                                <p:cTn id="832" presetID="2" presetClass="exit" presetSubtype="6" fill="hold" grpId="1" nodeType="withEffect">
                                  <p:stCondLst>
                                    <p:cond delay="0"/>
                                  </p:stCondLst>
                                  <p:childTnLst>
                                    <p:anim calcmode="lin" valueType="num">
                                      <p:cBhvr additive="base">
                                        <p:cTn id="833" dur="2000"/>
                                        <p:tgtEl>
                                          <p:spTgt spid="32"/>
                                        </p:tgtEl>
                                        <p:attrNameLst>
                                          <p:attrName>ppt_x</p:attrName>
                                        </p:attrNameLst>
                                      </p:cBhvr>
                                      <p:tavLst>
                                        <p:tav tm="0">
                                          <p:val>
                                            <p:strVal val="ppt_x"/>
                                          </p:val>
                                        </p:tav>
                                        <p:tav tm="100000">
                                          <p:val>
                                            <p:strVal val="1+ppt_w/2"/>
                                          </p:val>
                                        </p:tav>
                                      </p:tavLst>
                                    </p:anim>
                                    <p:anim calcmode="lin" valueType="num">
                                      <p:cBhvr additive="base">
                                        <p:cTn id="834" dur="2000"/>
                                        <p:tgtEl>
                                          <p:spTgt spid="32"/>
                                        </p:tgtEl>
                                        <p:attrNameLst>
                                          <p:attrName>ppt_y</p:attrName>
                                        </p:attrNameLst>
                                      </p:cBhvr>
                                      <p:tavLst>
                                        <p:tav tm="0">
                                          <p:val>
                                            <p:strVal val="ppt_y"/>
                                          </p:val>
                                        </p:tav>
                                        <p:tav tm="100000">
                                          <p:val>
                                            <p:strVal val="1+ppt_h/2"/>
                                          </p:val>
                                        </p:tav>
                                      </p:tavLst>
                                    </p:anim>
                                    <p:set>
                                      <p:cBhvr>
                                        <p:cTn id="835" dur="1" fill="hold">
                                          <p:stCondLst>
                                            <p:cond delay="1999"/>
                                          </p:stCondLst>
                                        </p:cTn>
                                        <p:tgtEl>
                                          <p:spTgt spid="32"/>
                                        </p:tgtEl>
                                        <p:attrNameLst>
                                          <p:attrName>style.visibility</p:attrName>
                                        </p:attrNameLst>
                                      </p:cBhvr>
                                      <p:to>
                                        <p:strVal val="hidden"/>
                                      </p:to>
                                    </p:set>
                                  </p:childTnLst>
                                </p:cTn>
                              </p:par>
                              <p:par>
                                <p:cTn id="836" presetID="2" presetClass="exit" presetSubtype="6" fill="hold" grpId="1" nodeType="withEffect">
                                  <p:stCondLst>
                                    <p:cond delay="0"/>
                                  </p:stCondLst>
                                  <p:childTnLst>
                                    <p:anim calcmode="lin" valueType="num">
                                      <p:cBhvr additive="base">
                                        <p:cTn id="837" dur="2000"/>
                                        <p:tgtEl>
                                          <p:spTgt spid="42"/>
                                        </p:tgtEl>
                                        <p:attrNameLst>
                                          <p:attrName>ppt_x</p:attrName>
                                        </p:attrNameLst>
                                      </p:cBhvr>
                                      <p:tavLst>
                                        <p:tav tm="0">
                                          <p:val>
                                            <p:strVal val="ppt_x"/>
                                          </p:val>
                                        </p:tav>
                                        <p:tav tm="100000">
                                          <p:val>
                                            <p:strVal val="1+ppt_w/2"/>
                                          </p:val>
                                        </p:tav>
                                      </p:tavLst>
                                    </p:anim>
                                    <p:anim calcmode="lin" valueType="num">
                                      <p:cBhvr additive="base">
                                        <p:cTn id="838" dur="2000"/>
                                        <p:tgtEl>
                                          <p:spTgt spid="42"/>
                                        </p:tgtEl>
                                        <p:attrNameLst>
                                          <p:attrName>ppt_y</p:attrName>
                                        </p:attrNameLst>
                                      </p:cBhvr>
                                      <p:tavLst>
                                        <p:tav tm="0">
                                          <p:val>
                                            <p:strVal val="ppt_y"/>
                                          </p:val>
                                        </p:tav>
                                        <p:tav tm="100000">
                                          <p:val>
                                            <p:strVal val="1+ppt_h/2"/>
                                          </p:val>
                                        </p:tav>
                                      </p:tavLst>
                                    </p:anim>
                                    <p:set>
                                      <p:cBhvr>
                                        <p:cTn id="839" dur="1" fill="hold">
                                          <p:stCondLst>
                                            <p:cond delay="1999"/>
                                          </p:stCondLst>
                                        </p:cTn>
                                        <p:tgtEl>
                                          <p:spTgt spid="42"/>
                                        </p:tgtEl>
                                        <p:attrNameLst>
                                          <p:attrName>style.visibility</p:attrName>
                                        </p:attrNameLst>
                                      </p:cBhvr>
                                      <p:to>
                                        <p:strVal val="hidden"/>
                                      </p:to>
                                    </p:set>
                                  </p:childTnLst>
                                </p:cTn>
                              </p:par>
                              <p:par>
                                <p:cTn id="840" presetID="2" presetClass="exit" presetSubtype="6" fill="hold" grpId="1" nodeType="withEffect">
                                  <p:stCondLst>
                                    <p:cond delay="0"/>
                                  </p:stCondLst>
                                  <p:childTnLst>
                                    <p:anim calcmode="lin" valueType="num">
                                      <p:cBhvr additive="base">
                                        <p:cTn id="841" dur="2000"/>
                                        <p:tgtEl>
                                          <p:spTgt spid="52"/>
                                        </p:tgtEl>
                                        <p:attrNameLst>
                                          <p:attrName>ppt_x</p:attrName>
                                        </p:attrNameLst>
                                      </p:cBhvr>
                                      <p:tavLst>
                                        <p:tav tm="0">
                                          <p:val>
                                            <p:strVal val="ppt_x"/>
                                          </p:val>
                                        </p:tav>
                                        <p:tav tm="100000">
                                          <p:val>
                                            <p:strVal val="1+ppt_w/2"/>
                                          </p:val>
                                        </p:tav>
                                      </p:tavLst>
                                    </p:anim>
                                    <p:anim calcmode="lin" valueType="num">
                                      <p:cBhvr additive="base">
                                        <p:cTn id="842" dur="2000"/>
                                        <p:tgtEl>
                                          <p:spTgt spid="52"/>
                                        </p:tgtEl>
                                        <p:attrNameLst>
                                          <p:attrName>ppt_y</p:attrName>
                                        </p:attrNameLst>
                                      </p:cBhvr>
                                      <p:tavLst>
                                        <p:tav tm="0">
                                          <p:val>
                                            <p:strVal val="ppt_y"/>
                                          </p:val>
                                        </p:tav>
                                        <p:tav tm="100000">
                                          <p:val>
                                            <p:strVal val="1+ppt_h/2"/>
                                          </p:val>
                                        </p:tav>
                                      </p:tavLst>
                                    </p:anim>
                                    <p:set>
                                      <p:cBhvr>
                                        <p:cTn id="843" dur="1" fill="hold">
                                          <p:stCondLst>
                                            <p:cond delay="1999"/>
                                          </p:stCondLst>
                                        </p:cTn>
                                        <p:tgtEl>
                                          <p:spTgt spid="52"/>
                                        </p:tgtEl>
                                        <p:attrNameLst>
                                          <p:attrName>style.visibility</p:attrName>
                                        </p:attrNameLst>
                                      </p:cBhvr>
                                      <p:to>
                                        <p:strVal val="hidden"/>
                                      </p:to>
                                    </p:set>
                                  </p:childTnLst>
                                </p:cTn>
                              </p:par>
                              <p:par>
                                <p:cTn id="844" presetID="2" presetClass="exit" presetSubtype="6" fill="hold" grpId="1" nodeType="withEffect">
                                  <p:stCondLst>
                                    <p:cond delay="0"/>
                                  </p:stCondLst>
                                  <p:childTnLst>
                                    <p:anim calcmode="lin" valueType="num">
                                      <p:cBhvr additive="base">
                                        <p:cTn id="845" dur="2000"/>
                                        <p:tgtEl>
                                          <p:spTgt spid="62"/>
                                        </p:tgtEl>
                                        <p:attrNameLst>
                                          <p:attrName>ppt_x</p:attrName>
                                        </p:attrNameLst>
                                      </p:cBhvr>
                                      <p:tavLst>
                                        <p:tav tm="0">
                                          <p:val>
                                            <p:strVal val="ppt_x"/>
                                          </p:val>
                                        </p:tav>
                                        <p:tav tm="100000">
                                          <p:val>
                                            <p:strVal val="1+ppt_w/2"/>
                                          </p:val>
                                        </p:tav>
                                      </p:tavLst>
                                    </p:anim>
                                    <p:anim calcmode="lin" valueType="num">
                                      <p:cBhvr additive="base">
                                        <p:cTn id="846" dur="2000"/>
                                        <p:tgtEl>
                                          <p:spTgt spid="62"/>
                                        </p:tgtEl>
                                        <p:attrNameLst>
                                          <p:attrName>ppt_y</p:attrName>
                                        </p:attrNameLst>
                                      </p:cBhvr>
                                      <p:tavLst>
                                        <p:tav tm="0">
                                          <p:val>
                                            <p:strVal val="ppt_y"/>
                                          </p:val>
                                        </p:tav>
                                        <p:tav tm="100000">
                                          <p:val>
                                            <p:strVal val="1+ppt_h/2"/>
                                          </p:val>
                                        </p:tav>
                                      </p:tavLst>
                                    </p:anim>
                                    <p:set>
                                      <p:cBhvr>
                                        <p:cTn id="847" dur="1" fill="hold">
                                          <p:stCondLst>
                                            <p:cond delay="1999"/>
                                          </p:stCondLst>
                                        </p:cTn>
                                        <p:tgtEl>
                                          <p:spTgt spid="62"/>
                                        </p:tgtEl>
                                        <p:attrNameLst>
                                          <p:attrName>style.visibility</p:attrName>
                                        </p:attrNameLst>
                                      </p:cBhvr>
                                      <p:to>
                                        <p:strVal val="hidden"/>
                                      </p:to>
                                    </p:set>
                                  </p:childTnLst>
                                </p:cTn>
                              </p:par>
                              <p:par>
                                <p:cTn id="848" presetID="2" presetClass="exit" presetSubtype="6" fill="hold" grpId="1" nodeType="withEffect">
                                  <p:stCondLst>
                                    <p:cond delay="0"/>
                                  </p:stCondLst>
                                  <p:childTnLst>
                                    <p:anim calcmode="lin" valueType="num">
                                      <p:cBhvr additive="base">
                                        <p:cTn id="849" dur="2000"/>
                                        <p:tgtEl>
                                          <p:spTgt spid="72"/>
                                        </p:tgtEl>
                                        <p:attrNameLst>
                                          <p:attrName>ppt_x</p:attrName>
                                        </p:attrNameLst>
                                      </p:cBhvr>
                                      <p:tavLst>
                                        <p:tav tm="0">
                                          <p:val>
                                            <p:strVal val="ppt_x"/>
                                          </p:val>
                                        </p:tav>
                                        <p:tav tm="100000">
                                          <p:val>
                                            <p:strVal val="1+ppt_w/2"/>
                                          </p:val>
                                        </p:tav>
                                      </p:tavLst>
                                    </p:anim>
                                    <p:anim calcmode="lin" valueType="num">
                                      <p:cBhvr additive="base">
                                        <p:cTn id="850" dur="2000"/>
                                        <p:tgtEl>
                                          <p:spTgt spid="72"/>
                                        </p:tgtEl>
                                        <p:attrNameLst>
                                          <p:attrName>ppt_y</p:attrName>
                                        </p:attrNameLst>
                                      </p:cBhvr>
                                      <p:tavLst>
                                        <p:tav tm="0">
                                          <p:val>
                                            <p:strVal val="ppt_y"/>
                                          </p:val>
                                        </p:tav>
                                        <p:tav tm="100000">
                                          <p:val>
                                            <p:strVal val="1+ppt_h/2"/>
                                          </p:val>
                                        </p:tav>
                                      </p:tavLst>
                                    </p:anim>
                                    <p:set>
                                      <p:cBhvr>
                                        <p:cTn id="851" dur="1" fill="hold">
                                          <p:stCondLst>
                                            <p:cond delay="1999"/>
                                          </p:stCondLst>
                                        </p:cTn>
                                        <p:tgtEl>
                                          <p:spTgt spid="72"/>
                                        </p:tgtEl>
                                        <p:attrNameLst>
                                          <p:attrName>style.visibility</p:attrName>
                                        </p:attrNameLst>
                                      </p:cBhvr>
                                      <p:to>
                                        <p:strVal val="hidden"/>
                                      </p:to>
                                    </p:set>
                                  </p:childTnLst>
                                </p:cTn>
                              </p:par>
                              <p:par>
                                <p:cTn id="852" presetID="2" presetClass="exit" presetSubtype="6" fill="hold" grpId="1" nodeType="withEffect">
                                  <p:stCondLst>
                                    <p:cond delay="0"/>
                                  </p:stCondLst>
                                  <p:childTnLst>
                                    <p:anim calcmode="lin" valueType="num">
                                      <p:cBhvr additive="base">
                                        <p:cTn id="853" dur="2000"/>
                                        <p:tgtEl>
                                          <p:spTgt spid="82"/>
                                        </p:tgtEl>
                                        <p:attrNameLst>
                                          <p:attrName>ppt_x</p:attrName>
                                        </p:attrNameLst>
                                      </p:cBhvr>
                                      <p:tavLst>
                                        <p:tav tm="0">
                                          <p:val>
                                            <p:strVal val="ppt_x"/>
                                          </p:val>
                                        </p:tav>
                                        <p:tav tm="100000">
                                          <p:val>
                                            <p:strVal val="1+ppt_w/2"/>
                                          </p:val>
                                        </p:tav>
                                      </p:tavLst>
                                    </p:anim>
                                    <p:anim calcmode="lin" valueType="num">
                                      <p:cBhvr additive="base">
                                        <p:cTn id="854" dur="2000"/>
                                        <p:tgtEl>
                                          <p:spTgt spid="82"/>
                                        </p:tgtEl>
                                        <p:attrNameLst>
                                          <p:attrName>ppt_y</p:attrName>
                                        </p:attrNameLst>
                                      </p:cBhvr>
                                      <p:tavLst>
                                        <p:tav tm="0">
                                          <p:val>
                                            <p:strVal val="ppt_y"/>
                                          </p:val>
                                        </p:tav>
                                        <p:tav tm="100000">
                                          <p:val>
                                            <p:strVal val="1+ppt_h/2"/>
                                          </p:val>
                                        </p:tav>
                                      </p:tavLst>
                                    </p:anim>
                                    <p:set>
                                      <p:cBhvr>
                                        <p:cTn id="855" dur="1" fill="hold">
                                          <p:stCondLst>
                                            <p:cond delay="1999"/>
                                          </p:stCondLst>
                                        </p:cTn>
                                        <p:tgtEl>
                                          <p:spTgt spid="82"/>
                                        </p:tgtEl>
                                        <p:attrNameLst>
                                          <p:attrName>style.visibility</p:attrName>
                                        </p:attrNameLst>
                                      </p:cBhvr>
                                      <p:to>
                                        <p:strVal val="hidden"/>
                                      </p:to>
                                    </p:set>
                                  </p:childTnLst>
                                </p:cTn>
                              </p:par>
                              <p:par>
                                <p:cTn id="856" presetID="2" presetClass="exit" presetSubtype="6" fill="hold" grpId="1" nodeType="withEffect">
                                  <p:stCondLst>
                                    <p:cond delay="0"/>
                                  </p:stCondLst>
                                  <p:childTnLst>
                                    <p:anim calcmode="lin" valueType="num">
                                      <p:cBhvr additive="base">
                                        <p:cTn id="857" dur="2000"/>
                                        <p:tgtEl>
                                          <p:spTgt spid="8"/>
                                        </p:tgtEl>
                                        <p:attrNameLst>
                                          <p:attrName>ppt_x</p:attrName>
                                        </p:attrNameLst>
                                      </p:cBhvr>
                                      <p:tavLst>
                                        <p:tav tm="0">
                                          <p:val>
                                            <p:strVal val="ppt_x"/>
                                          </p:val>
                                        </p:tav>
                                        <p:tav tm="100000">
                                          <p:val>
                                            <p:strVal val="1+ppt_w/2"/>
                                          </p:val>
                                        </p:tav>
                                      </p:tavLst>
                                    </p:anim>
                                    <p:anim calcmode="lin" valueType="num">
                                      <p:cBhvr additive="base">
                                        <p:cTn id="858" dur="2000"/>
                                        <p:tgtEl>
                                          <p:spTgt spid="8"/>
                                        </p:tgtEl>
                                        <p:attrNameLst>
                                          <p:attrName>ppt_y</p:attrName>
                                        </p:attrNameLst>
                                      </p:cBhvr>
                                      <p:tavLst>
                                        <p:tav tm="0">
                                          <p:val>
                                            <p:strVal val="ppt_y"/>
                                          </p:val>
                                        </p:tav>
                                        <p:tav tm="100000">
                                          <p:val>
                                            <p:strVal val="1+ppt_h/2"/>
                                          </p:val>
                                        </p:tav>
                                      </p:tavLst>
                                    </p:anim>
                                    <p:set>
                                      <p:cBhvr>
                                        <p:cTn id="859" dur="1" fill="hold">
                                          <p:stCondLst>
                                            <p:cond delay="1999"/>
                                          </p:stCondLst>
                                        </p:cTn>
                                        <p:tgtEl>
                                          <p:spTgt spid="8"/>
                                        </p:tgtEl>
                                        <p:attrNameLst>
                                          <p:attrName>style.visibility</p:attrName>
                                        </p:attrNameLst>
                                      </p:cBhvr>
                                      <p:to>
                                        <p:strVal val="hidden"/>
                                      </p:to>
                                    </p:set>
                                  </p:childTnLst>
                                </p:cTn>
                              </p:par>
                              <p:par>
                                <p:cTn id="860" presetID="2" presetClass="exit" presetSubtype="6" fill="hold" grpId="1" nodeType="withEffect">
                                  <p:stCondLst>
                                    <p:cond delay="0"/>
                                  </p:stCondLst>
                                  <p:childTnLst>
                                    <p:anim calcmode="lin" valueType="num">
                                      <p:cBhvr additive="base">
                                        <p:cTn id="861" dur="2000"/>
                                        <p:tgtEl>
                                          <p:spTgt spid="18"/>
                                        </p:tgtEl>
                                        <p:attrNameLst>
                                          <p:attrName>ppt_x</p:attrName>
                                        </p:attrNameLst>
                                      </p:cBhvr>
                                      <p:tavLst>
                                        <p:tav tm="0">
                                          <p:val>
                                            <p:strVal val="ppt_x"/>
                                          </p:val>
                                        </p:tav>
                                        <p:tav tm="100000">
                                          <p:val>
                                            <p:strVal val="1+ppt_w/2"/>
                                          </p:val>
                                        </p:tav>
                                      </p:tavLst>
                                    </p:anim>
                                    <p:anim calcmode="lin" valueType="num">
                                      <p:cBhvr additive="base">
                                        <p:cTn id="862" dur="2000"/>
                                        <p:tgtEl>
                                          <p:spTgt spid="18"/>
                                        </p:tgtEl>
                                        <p:attrNameLst>
                                          <p:attrName>ppt_y</p:attrName>
                                        </p:attrNameLst>
                                      </p:cBhvr>
                                      <p:tavLst>
                                        <p:tav tm="0">
                                          <p:val>
                                            <p:strVal val="ppt_y"/>
                                          </p:val>
                                        </p:tav>
                                        <p:tav tm="100000">
                                          <p:val>
                                            <p:strVal val="1+ppt_h/2"/>
                                          </p:val>
                                        </p:tav>
                                      </p:tavLst>
                                    </p:anim>
                                    <p:set>
                                      <p:cBhvr>
                                        <p:cTn id="863" dur="1" fill="hold">
                                          <p:stCondLst>
                                            <p:cond delay="1999"/>
                                          </p:stCondLst>
                                        </p:cTn>
                                        <p:tgtEl>
                                          <p:spTgt spid="18"/>
                                        </p:tgtEl>
                                        <p:attrNameLst>
                                          <p:attrName>style.visibility</p:attrName>
                                        </p:attrNameLst>
                                      </p:cBhvr>
                                      <p:to>
                                        <p:strVal val="hidden"/>
                                      </p:to>
                                    </p:set>
                                  </p:childTnLst>
                                </p:cTn>
                              </p:par>
                              <p:par>
                                <p:cTn id="864" presetID="2" presetClass="exit" presetSubtype="6" fill="hold" grpId="1" nodeType="withEffect">
                                  <p:stCondLst>
                                    <p:cond delay="0"/>
                                  </p:stCondLst>
                                  <p:childTnLst>
                                    <p:anim calcmode="lin" valueType="num">
                                      <p:cBhvr additive="base">
                                        <p:cTn id="865" dur="2000"/>
                                        <p:tgtEl>
                                          <p:spTgt spid="28"/>
                                        </p:tgtEl>
                                        <p:attrNameLst>
                                          <p:attrName>ppt_x</p:attrName>
                                        </p:attrNameLst>
                                      </p:cBhvr>
                                      <p:tavLst>
                                        <p:tav tm="0">
                                          <p:val>
                                            <p:strVal val="ppt_x"/>
                                          </p:val>
                                        </p:tav>
                                        <p:tav tm="100000">
                                          <p:val>
                                            <p:strVal val="1+ppt_w/2"/>
                                          </p:val>
                                        </p:tav>
                                      </p:tavLst>
                                    </p:anim>
                                    <p:anim calcmode="lin" valueType="num">
                                      <p:cBhvr additive="base">
                                        <p:cTn id="866" dur="2000"/>
                                        <p:tgtEl>
                                          <p:spTgt spid="28"/>
                                        </p:tgtEl>
                                        <p:attrNameLst>
                                          <p:attrName>ppt_y</p:attrName>
                                        </p:attrNameLst>
                                      </p:cBhvr>
                                      <p:tavLst>
                                        <p:tav tm="0">
                                          <p:val>
                                            <p:strVal val="ppt_y"/>
                                          </p:val>
                                        </p:tav>
                                        <p:tav tm="100000">
                                          <p:val>
                                            <p:strVal val="1+ppt_h/2"/>
                                          </p:val>
                                        </p:tav>
                                      </p:tavLst>
                                    </p:anim>
                                    <p:set>
                                      <p:cBhvr>
                                        <p:cTn id="867" dur="1" fill="hold">
                                          <p:stCondLst>
                                            <p:cond delay="1999"/>
                                          </p:stCondLst>
                                        </p:cTn>
                                        <p:tgtEl>
                                          <p:spTgt spid="28"/>
                                        </p:tgtEl>
                                        <p:attrNameLst>
                                          <p:attrName>style.visibility</p:attrName>
                                        </p:attrNameLst>
                                      </p:cBhvr>
                                      <p:to>
                                        <p:strVal val="hidden"/>
                                      </p:to>
                                    </p:set>
                                  </p:childTnLst>
                                </p:cTn>
                              </p:par>
                              <p:par>
                                <p:cTn id="868" presetID="2" presetClass="exit" presetSubtype="6" fill="hold" grpId="1" nodeType="withEffect">
                                  <p:stCondLst>
                                    <p:cond delay="0"/>
                                  </p:stCondLst>
                                  <p:childTnLst>
                                    <p:anim calcmode="lin" valueType="num">
                                      <p:cBhvr additive="base">
                                        <p:cTn id="869" dur="2000"/>
                                        <p:tgtEl>
                                          <p:spTgt spid="38"/>
                                        </p:tgtEl>
                                        <p:attrNameLst>
                                          <p:attrName>ppt_x</p:attrName>
                                        </p:attrNameLst>
                                      </p:cBhvr>
                                      <p:tavLst>
                                        <p:tav tm="0">
                                          <p:val>
                                            <p:strVal val="ppt_x"/>
                                          </p:val>
                                        </p:tav>
                                        <p:tav tm="100000">
                                          <p:val>
                                            <p:strVal val="1+ppt_w/2"/>
                                          </p:val>
                                        </p:tav>
                                      </p:tavLst>
                                    </p:anim>
                                    <p:anim calcmode="lin" valueType="num">
                                      <p:cBhvr additive="base">
                                        <p:cTn id="870" dur="2000"/>
                                        <p:tgtEl>
                                          <p:spTgt spid="38"/>
                                        </p:tgtEl>
                                        <p:attrNameLst>
                                          <p:attrName>ppt_y</p:attrName>
                                        </p:attrNameLst>
                                      </p:cBhvr>
                                      <p:tavLst>
                                        <p:tav tm="0">
                                          <p:val>
                                            <p:strVal val="ppt_y"/>
                                          </p:val>
                                        </p:tav>
                                        <p:tav tm="100000">
                                          <p:val>
                                            <p:strVal val="1+ppt_h/2"/>
                                          </p:val>
                                        </p:tav>
                                      </p:tavLst>
                                    </p:anim>
                                    <p:set>
                                      <p:cBhvr>
                                        <p:cTn id="871" dur="1" fill="hold">
                                          <p:stCondLst>
                                            <p:cond delay="1999"/>
                                          </p:stCondLst>
                                        </p:cTn>
                                        <p:tgtEl>
                                          <p:spTgt spid="38"/>
                                        </p:tgtEl>
                                        <p:attrNameLst>
                                          <p:attrName>style.visibility</p:attrName>
                                        </p:attrNameLst>
                                      </p:cBhvr>
                                      <p:to>
                                        <p:strVal val="hidden"/>
                                      </p:to>
                                    </p:set>
                                  </p:childTnLst>
                                </p:cTn>
                              </p:par>
                              <p:par>
                                <p:cTn id="872" presetID="2" presetClass="exit" presetSubtype="6" fill="hold" grpId="1" nodeType="withEffect">
                                  <p:stCondLst>
                                    <p:cond delay="0"/>
                                  </p:stCondLst>
                                  <p:childTnLst>
                                    <p:anim calcmode="lin" valueType="num">
                                      <p:cBhvr additive="base">
                                        <p:cTn id="873" dur="2000"/>
                                        <p:tgtEl>
                                          <p:spTgt spid="48"/>
                                        </p:tgtEl>
                                        <p:attrNameLst>
                                          <p:attrName>ppt_x</p:attrName>
                                        </p:attrNameLst>
                                      </p:cBhvr>
                                      <p:tavLst>
                                        <p:tav tm="0">
                                          <p:val>
                                            <p:strVal val="ppt_x"/>
                                          </p:val>
                                        </p:tav>
                                        <p:tav tm="100000">
                                          <p:val>
                                            <p:strVal val="1+ppt_w/2"/>
                                          </p:val>
                                        </p:tav>
                                      </p:tavLst>
                                    </p:anim>
                                    <p:anim calcmode="lin" valueType="num">
                                      <p:cBhvr additive="base">
                                        <p:cTn id="874" dur="2000"/>
                                        <p:tgtEl>
                                          <p:spTgt spid="48"/>
                                        </p:tgtEl>
                                        <p:attrNameLst>
                                          <p:attrName>ppt_y</p:attrName>
                                        </p:attrNameLst>
                                      </p:cBhvr>
                                      <p:tavLst>
                                        <p:tav tm="0">
                                          <p:val>
                                            <p:strVal val="ppt_y"/>
                                          </p:val>
                                        </p:tav>
                                        <p:tav tm="100000">
                                          <p:val>
                                            <p:strVal val="1+ppt_h/2"/>
                                          </p:val>
                                        </p:tav>
                                      </p:tavLst>
                                    </p:anim>
                                    <p:set>
                                      <p:cBhvr>
                                        <p:cTn id="875" dur="1" fill="hold">
                                          <p:stCondLst>
                                            <p:cond delay="1999"/>
                                          </p:stCondLst>
                                        </p:cTn>
                                        <p:tgtEl>
                                          <p:spTgt spid="48"/>
                                        </p:tgtEl>
                                        <p:attrNameLst>
                                          <p:attrName>style.visibility</p:attrName>
                                        </p:attrNameLst>
                                      </p:cBhvr>
                                      <p:to>
                                        <p:strVal val="hidden"/>
                                      </p:to>
                                    </p:set>
                                  </p:childTnLst>
                                </p:cTn>
                              </p:par>
                              <p:par>
                                <p:cTn id="876" presetID="2" presetClass="exit" presetSubtype="6" fill="hold" grpId="1" nodeType="withEffect">
                                  <p:stCondLst>
                                    <p:cond delay="0"/>
                                  </p:stCondLst>
                                  <p:childTnLst>
                                    <p:anim calcmode="lin" valueType="num">
                                      <p:cBhvr additive="base">
                                        <p:cTn id="877" dur="2000"/>
                                        <p:tgtEl>
                                          <p:spTgt spid="58"/>
                                        </p:tgtEl>
                                        <p:attrNameLst>
                                          <p:attrName>ppt_x</p:attrName>
                                        </p:attrNameLst>
                                      </p:cBhvr>
                                      <p:tavLst>
                                        <p:tav tm="0">
                                          <p:val>
                                            <p:strVal val="ppt_x"/>
                                          </p:val>
                                        </p:tav>
                                        <p:tav tm="100000">
                                          <p:val>
                                            <p:strVal val="1+ppt_w/2"/>
                                          </p:val>
                                        </p:tav>
                                      </p:tavLst>
                                    </p:anim>
                                    <p:anim calcmode="lin" valueType="num">
                                      <p:cBhvr additive="base">
                                        <p:cTn id="878" dur="2000"/>
                                        <p:tgtEl>
                                          <p:spTgt spid="58"/>
                                        </p:tgtEl>
                                        <p:attrNameLst>
                                          <p:attrName>ppt_y</p:attrName>
                                        </p:attrNameLst>
                                      </p:cBhvr>
                                      <p:tavLst>
                                        <p:tav tm="0">
                                          <p:val>
                                            <p:strVal val="ppt_y"/>
                                          </p:val>
                                        </p:tav>
                                        <p:tav tm="100000">
                                          <p:val>
                                            <p:strVal val="1+ppt_h/2"/>
                                          </p:val>
                                        </p:tav>
                                      </p:tavLst>
                                    </p:anim>
                                    <p:set>
                                      <p:cBhvr>
                                        <p:cTn id="879" dur="1" fill="hold">
                                          <p:stCondLst>
                                            <p:cond delay="1999"/>
                                          </p:stCondLst>
                                        </p:cTn>
                                        <p:tgtEl>
                                          <p:spTgt spid="58"/>
                                        </p:tgtEl>
                                        <p:attrNameLst>
                                          <p:attrName>style.visibility</p:attrName>
                                        </p:attrNameLst>
                                      </p:cBhvr>
                                      <p:to>
                                        <p:strVal val="hidden"/>
                                      </p:to>
                                    </p:set>
                                  </p:childTnLst>
                                </p:cTn>
                              </p:par>
                              <p:par>
                                <p:cTn id="880" presetID="2" presetClass="exit" presetSubtype="6" fill="hold" grpId="1" nodeType="withEffect">
                                  <p:stCondLst>
                                    <p:cond delay="0"/>
                                  </p:stCondLst>
                                  <p:childTnLst>
                                    <p:anim calcmode="lin" valueType="num">
                                      <p:cBhvr additive="base">
                                        <p:cTn id="881" dur="2000"/>
                                        <p:tgtEl>
                                          <p:spTgt spid="68"/>
                                        </p:tgtEl>
                                        <p:attrNameLst>
                                          <p:attrName>ppt_x</p:attrName>
                                        </p:attrNameLst>
                                      </p:cBhvr>
                                      <p:tavLst>
                                        <p:tav tm="0">
                                          <p:val>
                                            <p:strVal val="ppt_x"/>
                                          </p:val>
                                        </p:tav>
                                        <p:tav tm="100000">
                                          <p:val>
                                            <p:strVal val="1+ppt_w/2"/>
                                          </p:val>
                                        </p:tav>
                                      </p:tavLst>
                                    </p:anim>
                                    <p:anim calcmode="lin" valueType="num">
                                      <p:cBhvr additive="base">
                                        <p:cTn id="882" dur="2000"/>
                                        <p:tgtEl>
                                          <p:spTgt spid="68"/>
                                        </p:tgtEl>
                                        <p:attrNameLst>
                                          <p:attrName>ppt_y</p:attrName>
                                        </p:attrNameLst>
                                      </p:cBhvr>
                                      <p:tavLst>
                                        <p:tav tm="0">
                                          <p:val>
                                            <p:strVal val="ppt_y"/>
                                          </p:val>
                                        </p:tav>
                                        <p:tav tm="100000">
                                          <p:val>
                                            <p:strVal val="1+ppt_h/2"/>
                                          </p:val>
                                        </p:tav>
                                      </p:tavLst>
                                    </p:anim>
                                    <p:set>
                                      <p:cBhvr>
                                        <p:cTn id="883" dur="1" fill="hold">
                                          <p:stCondLst>
                                            <p:cond delay="1999"/>
                                          </p:stCondLst>
                                        </p:cTn>
                                        <p:tgtEl>
                                          <p:spTgt spid="68"/>
                                        </p:tgtEl>
                                        <p:attrNameLst>
                                          <p:attrName>style.visibility</p:attrName>
                                        </p:attrNameLst>
                                      </p:cBhvr>
                                      <p:to>
                                        <p:strVal val="hidden"/>
                                      </p:to>
                                    </p:set>
                                  </p:childTnLst>
                                </p:cTn>
                              </p:par>
                              <p:par>
                                <p:cTn id="884" presetID="2" presetClass="exit" presetSubtype="6" fill="hold" grpId="1" nodeType="withEffect">
                                  <p:stCondLst>
                                    <p:cond delay="0"/>
                                  </p:stCondLst>
                                  <p:childTnLst>
                                    <p:anim calcmode="lin" valueType="num">
                                      <p:cBhvr additive="base">
                                        <p:cTn id="885" dur="2000"/>
                                        <p:tgtEl>
                                          <p:spTgt spid="78"/>
                                        </p:tgtEl>
                                        <p:attrNameLst>
                                          <p:attrName>ppt_x</p:attrName>
                                        </p:attrNameLst>
                                      </p:cBhvr>
                                      <p:tavLst>
                                        <p:tav tm="0">
                                          <p:val>
                                            <p:strVal val="ppt_x"/>
                                          </p:val>
                                        </p:tav>
                                        <p:tav tm="100000">
                                          <p:val>
                                            <p:strVal val="1+ppt_w/2"/>
                                          </p:val>
                                        </p:tav>
                                      </p:tavLst>
                                    </p:anim>
                                    <p:anim calcmode="lin" valueType="num">
                                      <p:cBhvr additive="base">
                                        <p:cTn id="886" dur="2000"/>
                                        <p:tgtEl>
                                          <p:spTgt spid="78"/>
                                        </p:tgtEl>
                                        <p:attrNameLst>
                                          <p:attrName>ppt_y</p:attrName>
                                        </p:attrNameLst>
                                      </p:cBhvr>
                                      <p:tavLst>
                                        <p:tav tm="0">
                                          <p:val>
                                            <p:strVal val="ppt_y"/>
                                          </p:val>
                                        </p:tav>
                                        <p:tav tm="100000">
                                          <p:val>
                                            <p:strVal val="1+ppt_h/2"/>
                                          </p:val>
                                        </p:tav>
                                      </p:tavLst>
                                    </p:anim>
                                    <p:set>
                                      <p:cBhvr>
                                        <p:cTn id="887" dur="1" fill="hold">
                                          <p:stCondLst>
                                            <p:cond delay="1999"/>
                                          </p:stCondLst>
                                        </p:cTn>
                                        <p:tgtEl>
                                          <p:spTgt spid="78"/>
                                        </p:tgtEl>
                                        <p:attrNameLst>
                                          <p:attrName>style.visibility</p:attrName>
                                        </p:attrNameLst>
                                      </p:cBhvr>
                                      <p:to>
                                        <p:strVal val="hidden"/>
                                      </p:to>
                                    </p:set>
                                  </p:childTnLst>
                                </p:cTn>
                              </p:par>
                              <p:par>
                                <p:cTn id="888" presetID="3" presetClass="exit" presetSubtype="10" fill="hold" grpId="2" nodeType="withEffect">
                                  <p:stCondLst>
                                    <p:cond delay="0"/>
                                  </p:stCondLst>
                                  <p:childTnLst>
                                    <p:animEffect transition="out" filter="blinds(horizontal)">
                                      <p:cBhvr>
                                        <p:cTn id="889" dur="2000"/>
                                        <p:tgtEl>
                                          <p:spTgt spid="3"/>
                                        </p:tgtEl>
                                      </p:cBhvr>
                                    </p:animEffect>
                                    <p:set>
                                      <p:cBhvr>
                                        <p:cTn id="890" dur="1" fill="hold">
                                          <p:stCondLst>
                                            <p:cond delay="1999"/>
                                          </p:stCondLst>
                                        </p:cTn>
                                        <p:tgtEl>
                                          <p:spTgt spid="3"/>
                                        </p:tgtEl>
                                        <p:attrNameLst>
                                          <p:attrName>style.visibility</p:attrName>
                                        </p:attrNameLst>
                                      </p:cBhvr>
                                      <p:to>
                                        <p:strVal val="hidden"/>
                                      </p:to>
                                    </p:set>
                                  </p:childTnLst>
                                </p:cTn>
                              </p:par>
                              <p:par>
                                <p:cTn id="891" presetID="3" presetClass="exit" presetSubtype="10" fill="hold" grpId="2" nodeType="withEffect">
                                  <p:stCondLst>
                                    <p:cond delay="0"/>
                                  </p:stCondLst>
                                  <p:childTnLst>
                                    <p:animEffect transition="out" filter="blinds(horizontal)">
                                      <p:cBhvr>
                                        <p:cTn id="892" dur="2000"/>
                                        <p:tgtEl>
                                          <p:spTgt spid="4"/>
                                        </p:tgtEl>
                                      </p:cBhvr>
                                    </p:animEffect>
                                    <p:set>
                                      <p:cBhvr>
                                        <p:cTn id="893" dur="1" fill="hold">
                                          <p:stCondLst>
                                            <p:cond delay="1999"/>
                                          </p:stCondLst>
                                        </p:cTn>
                                        <p:tgtEl>
                                          <p:spTgt spid="4"/>
                                        </p:tgtEl>
                                        <p:attrNameLst>
                                          <p:attrName>style.visibility</p:attrName>
                                        </p:attrNameLst>
                                      </p:cBhvr>
                                      <p:to>
                                        <p:strVal val="hidden"/>
                                      </p:to>
                                    </p:set>
                                  </p:childTnLst>
                                </p:cTn>
                              </p:par>
                              <p:par>
                                <p:cTn id="894" presetID="3" presetClass="exit" presetSubtype="10" fill="hold" grpId="2" nodeType="withEffect">
                                  <p:stCondLst>
                                    <p:cond delay="0"/>
                                  </p:stCondLst>
                                  <p:childTnLst>
                                    <p:animEffect transition="out" filter="blinds(horizontal)">
                                      <p:cBhvr>
                                        <p:cTn id="895" dur="2000"/>
                                        <p:tgtEl>
                                          <p:spTgt spid="5"/>
                                        </p:tgtEl>
                                      </p:cBhvr>
                                    </p:animEffect>
                                    <p:set>
                                      <p:cBhvr>
                                        <p:cTn id="896" dur="1" fill="hold">
                                          <p:stCondLst>
                                            <p:cond delay="1999"/>
                                          </p:stCondLst>
                                        </p:cTn>
                                        <p:tgtEl>
                                          <p:spTgt spid="5"/>
                                        </p:tgtEl>
                                        <p:attrNameLst>
                                          <p:attrName>style.visibility</p:attrName>
                                        </p:attrNameLst>
                                      </p:cBhvr>
                                      <p:to>
                                        <p:strVal val="hidden"/>
                                      </p:to>
                                    </p:set>
                                  </p:childTnLst>
                                </p:cTn>
                              </p:par>
                              <p:par>
                                <p:cTn id="897" presetID="3" presetClass="exit" presetSubtype="10" fill="hold" grpId="2" nodeType="withEffect">
                                  <p:stCondLst>
                                    <p:cond delay="0"/>
                                  </p:stCondLst>
                                  <p:childTnLst>
                                    <p:animEffect transition="out" filter="blinds(horizontal)">
                                      <p:cBhvr>
                                        <p:cTn id="898" dur="2000"/>
                                        <p:tgtEl>
                                          <p:spTgt spid="6"/>
                                        </p:tgtEl>
                                      </p:cBhvr>
                                    </p:animEffect>
                                    <p:set>
                                      <p:cBhvr>
                                        <p:cTn id="899" dur="1" fill="hold">
                                          <p:stCondLst>
                                            <p:cond delay="1999"/>
                                          </p:stCondLst>
                                        </p:cTn>
                                        <p:tgtEl>
                                          <p:spTgt spid="6"/>
                                        </p:tgtEl>
                                        <p:attrNameLst>
                                          <p:attrName>style.visibility</p:attrName>
                                        </p:attrNameLst>
                                      </p:cBhvr>
                                      <p:to>
                                        <p:strVal val="hidden"/>
                                      </p:to>
                                    </p:set>
                                  </p:childTnLst>
                                </p:cTn>
                              </p:par>
                              <p:par>
                                <p:cTn id="900" presetID="3" presetClass="exit" presetSubtype="10" fill="hold" grpId="2" nodeType="withEffect">
                                  <p:stCondLst>
                                    <p:cond delay="0"/>
                                  </p:stCondLst>
                                  <p:childTnLst>
                                    <p:animEffect transition="out" filter="blinds(horizontal)">
                                      <p:cBhvr>
                                        <p:cTn id="901" dur="2000"/>
                                        <p:tgtEl>
                                          <p:spTgt spid="7"/>
                                        </p:tgtEl>
                                      </p:cBhvr>
                                    </p:animEffect>
                                    <p:set>
                                      <p:cBhvr>
                                        <p:cTn id="902" dur="1" fill="hold">
                                          <p:stCondLst>
                                            <p:cond delay="1999"/>
                                          </p:stCondLst>
                                        </p:cTn>
                                        <p:tgtEl>
                                          <p:spTgt spid="7"/>
                                        </p:tgtEl>
                                        <p:attrNameLst>
                                          <p:attrName>style.visibility</p:attrName>
                                        </p:attrNameLst>
                                      </p:cBhvr>
                                      <p:to>
                                        <p:strVal val="hidden"/>
                                      </p:to>
                                    </p:set>
                                  </p:childTnLst>
                                </p:cTn>
                              </p:par>
                              <p:par>
                                <p:cTn id="903" presetID="3" presetClass="exit" presetSubtype="10" fill="hold" grpId="2" nodeType="withEffect">
                                  <p:stCondLst>
                                    <p:cond delay="0"/>
                                  </p:stCondLst>
                                  <p:childTnLst>
                                    <p:animEffect transition="out" filter="blinds(horizontal)">
                                      <p:cBhvr>
                                        <p:cTn id="904" dur="2000"/>
                                        <p:tgtEl>
                                          <p:spTgt spid="8"/>
                                        </p:tgtEl>
                                      </p:cBhvr>
                                    </p:animEffect>
                                    <p:set>
                                      <p:cBhvr>
                                        <p:cTn id="905" dur="1" fill="hold">
                                          <p:stCondLst>
                                            <p:cond delay="1999"/>
                                          </p:stCondLst>
                                        </p:cTn>
                                        <p:tgtEl>
                                          <p:spTgt spid="8"/>
                                        </p:tgtEl>
                                        <p:attrNameLst>
                                          <p:attrName>style.visibility</p:attrName>
                                        </p:attrNameLst>
                                      </p:cBhvr>
                                      <p:to>
                                        <p:strVal val="hidden"/>
                                      </p:to>
                                    </p:set>
                                  </p:childTnLst>
                                </p:cTn>
                              </p:par>
                              <p:par>
                                <p:cTn id="906" presetID="3" presetClass="exit" presetSubtype="10" fill="hold" grpId="2" nodeType="withEffect">
                                  <p:stCondLst>
                                    <p:cond delay="0"/>
                                  </p:stCondLst>
                                  <p:childTnLst>
                                    <p:animEffect transition="out" filter="blinds(horizontal)">
                                      <p:cBhvr>
                                        <p:cTn id="907" dur="2000"/>
                                        <p:tgtEl>
                                          <p:spTgt spid="9"/>
                                        </p:tgtEl>
                                      </p:cBhvr>
                                    </p:animEffect>
                                    <p:set>
                                      <p:cBhvr>
                                        <p:cTn id="908" dur="1" fill="hold">
                                          <p:stCondLst>
                                            <p:cond delay="1999"/>
                                          </p:stCondLst>
                                        </p:cTn>
                                        <p:tgtEl>
                                          <p:spTgt spid="9"/>
                                        </p:tgtEl>
                                        <p:attrNameLst>
                                          <p:attrName>style.visibility</p:attrName>
                                        </p:attrNameLst>
                                      </p:cBhvr>
                                      <p:to>
                                        <p:strVal val="hidden"/>
                                      </p:to>
                                    </p:set>
                                  </p:childTnLst>
                                </p:cTn>
                              </p:par>
                              <p:par>
                                <p:cTn id="909" presetID="3" presetClass="exit" presetSubtype="10" fill="hold" grpId="2" nodeType="withEffect">
                                  <p:stCondLst>
                                    <p:cond delay="0"/>
                                  </p:stCondLst>
                                  <p:childTnLst>
                                    <p:animEffect transition="out" filter="blinds(horizontal)">
                                      <p:cBhvr>
                                        <p:cTn id="910" dur="2000"/>
                                        <p:tgtEl>
                                          <p:spTgt spid="10"/>
                                        </p:tgtEl>
                                      </p:cBhvr>
                                    </p:animEffect>
                                    <p:set>
                                      <p:cBhvr>
                                        <p:cTn id="911" dur="1" fill="hold">
                                          <p:stCondLst>
                                            <p:cond delay="1999"/>
                                          </p:stCondLst>
                                        </p:cTn>
                                        <p:tgtEl>
                                          <p:spTgt spid="10"/>
                                        </p:tgtEl>
                                        <p:attrNameLst>
                                          <p:attrName>style.visibility</p:attrName>
                                        </p:attrNameLst>
                                      </p:cBhvr>
                                      <p:to>
                                        <p:strVal val="hidden"/>
                                      </p:to>
                                    </p:set>
                                  </p:childTnLst>
                                </p:cTn>
                              </p:par>
                              <p:par>
                                <p:cTn id="912" presetID="3" presetClass="exit" presetSubtype="10" fill="hold" grpId="2" nodeType="withEffect">
                                  <p:stCondLst>
                                    <p:cond delay="0"/>
                                  </p:stCondLst>
                                  <p:childTnLst>
                                    <p:animEffect transition="out" filter="blinds(horizontal)">
                                      <p:cBhvr>
                                        <p:cTn id="913" dur="2000"/>
                                        <p:tgtEl>
                                          <p:spTgt spid="11"/>
                                        </p:tgtEl>
                                      </p:cBhvr>
                                    </p:animEffect>
                                    <p:set>
                                      <p:cBhvr>
                                        <p:cTn id="914" dur="1" fill="hold">
                                          <p:stCondLst>
                                            <p:cond delay="1999"/>
                                          </p:stCondLst>
                                        </p:cTn>
                                        <p:tgtEl>
                                          <p:spTgt spid="11"/>
                                        </p:tgtEl>
                                        <p:attrNameLst>
                                          <p:attrName>style.visibility</p:attrName>
                                        </p:attrNameLst>
                                      </p:cBhvr>
                                      <p:to>
                                        <p:strVal val="hidden"/>
                                      </p:to>
                                    </p:set>
                                  </p:childTnLst>
                                </p:cTn>
                              </p:par>
                              <p:par>
                                <p:cTn id="915" presetID="3" presetClass="exit" presetSubtype="10" fill="hold" grpId="2" nodeType="withEffect">
                                  <p:stCondLst>
                                    <p:cond delay="0"/>
                                  </p:stCondLst>
                                  <p:childTnLst>
                                    <p:animEffect transition="out" filter="blinds(horizontal)">
                                      <p:cBhvr>
                                        <p:cTn id="916" dur="2000"/>
                                        <p:tgtEl>
                                          <p:spTgt spid="12"/>
                                        </p:tgtEl>
                                      </p:cBhvr>
                                    </p:animEffect>
                                    <p:set>
                                      <p:cBhvr>
                                        <p:cTn id="917" dur="1" fill="hold">
                                          <p:stCondLst>
                                            <p:cond delay="1999"/>
                                          </p:stCondLst>
                                        </p:cTn>
                                        <p:tgtEl>
                                          <p:spTgt spid="12"/>
                                        </p:tgtEl>
                                        <p:attrNameLst>
                                          <p:attrName>style.visibility</p:attrName>
                                        </p:attrNameLst>
                                      </p:cBhvr>
                                      <p:to>
                                        <p:strVal val="hidden"/>
                                      </p:to>
                                    </p:set>
                                  </p:childTnLst>
                                </p:cTn>
                              </p:par>
                              <p:par>
                                <p:cTn id="918" presetID="3" presetClass="exit" presetSubtype="10" fill="hold" grpId="2" nodeType="withEffect">
                                  <p:stCondLst>
                                    <p:cond delay="0"/>
                                  </p:stCondLst>
                                  <p:childTnLst>
                                    <p:animEffect transition="out" filter="blinds(horizontal)">
                                      <p:cBhvr>
                                        <p:cTn id="919" dur="2000"/>
                                        <p:tgtEl>
                                          <p:spTgt spid="13"/>
                                        </p:tgtEl>
                                      </p:cBhvr>
                                    </p:animEffect>
                                    <p:set>
                                      <p:cBhvr>
                                        <p:cTn id="920" dur="1" fill="hold">
                                          <p:stCondLst>
                                            <p:cond delay="1999"/>
                                          </p:stCondLst>
                                        </p:cTn>
                                        <p:tgtEl>
                                          <p:spTgt spid="13"/>
                                        </p:tgtEl>
                                        <p:attrNameLst>
                                          <p:attrName>style.visibility</p:attrName>
                                        </p:attrNameLst>
                                      </p:cBhvr>
                                      <p:to>
                                        <p:strVal val="hidden"/>
                                      </p:to>
                                    </p:set>
                                  </p:childTnLst>
                                </p:cTn>
                              </p:par>
                              <p:par>
                                <p:cTn id="921" presetID="3" presetClass="exit" presetSubtype="10" fill="hold" grpId="2" nodeType="withEffect">
                                  <p:stCondLst>
                                    <p:cond delay="0"/>
                                  </p:stCondLst>
                                  <p:childTnLst>
                                    <p:animEffect transition="out" filter="blinds(horizontal)">
                                      <p:cBhvr>
                                        <p:cTn id="922" dur="2000"/>
                                        <p:tgtEl>
                                          <p:spTgt spid="14"/>
                                        </p:tgtEl>
                                      </p:cBhvr>
                                    </p:animEffect>
                                    <p:set>
                                      <p:cBhvr>
                                        <p:cTn id="923" dur="1" fill="hold">
                                          <p:stCondLst>
                                            <p:cond delay="1999"/>
                                          </p:stCondLst>
                                        </p:cTn>
                                        <p:tgtEl>
                                          <p:spTgt spid="14"/>
                                        </p:tgtEl>
                                        <p:attrNameLst>
                                          <p:attrName>style.visibility</p:attrName>
                                        </p:attrNameLst>
                                      </p:cBhvr>
                                      <p:to>
                                        <p:strVal val="hidden"/>
                                      </p:to>
                                    </p:set>
                                  </p:childTnLst>
                                </p:cTn>
                              </p:par>
                              <p:par>
                                <p:cTn id="924" presetID="3" presetClass="exit" presetSubtype="10" fill="hold" grpId="2" nodeType="withEffect">
                                  <p:stCondLst>
                                    <p:cond delay="0"/>
                                  </p:stCondLst>
                                  <p:childTnLst>
                                    <p:animEffect transition="out" filter="blinds(horizontal)">
                                      <p:cBhvr>
                                        <p:cTn id="925" dur="2000"/>
                                        <p:tgtEl>
                                          <p:spTgt spid="15"/>
                                        </p:tgtEl>
                                      </p:cBhvr>
                                    </p:animEffect>
                                    <p:set>
                                      <p:cBhvr>
                                        <p:cTn id="926" dur="1" fill="hold">
                                          <p:stCondLst>
                                            <p:cond delay="1999"/>
                                          </p:stCondLst>
                                        </p:cTn>
                                        <p:tgtEl>
                                          <p:spTgt spid="15"/>
                                        </p:tgtEl>
                                        <p:attrNameLst>
                                          <p:attrName>style.visibility</p:attrName>
                                        </p:attrNameLst>
                                      </p:cBhvr>
                                      <p:to>
                                        <p:strVal val="hidden"/>
                                      </p:to>
                                    </p:set>
                                  </p:childTnLst>
                                </p:cTn>
                              </p:par>
                              <p:par>
                                <p:cTn id="927" presetID="3" presetClass="exit" presetSubtype="10" fill="hold" grpId="2" nodeType="withEffect">
                                  <p:stCondLst>
                                    <p:cond delay="0"/>
                                  </p:stCondLst>
                                  <p:childTnLst>
                                    <p:animEffect transition="out" filter="blinds(horizontal)">
                                      <p:cBhvr>
                                        <p:cTn id="928" dur="2000"/>
                                        <p:tgtEl>
                                          <p:spTgt spid="16"/>
                                        </p:tgtEl>
                                      </p:cBhvr>
                                    </p:animEffect>
                                    <p:set>
                                      <p:cBhvr>
                                        <p:cTn id="929" dur="1" fill="hold">
                                          <p:stCondLst>
                                            <p:cond delay="1999"/>
                                          </p:stCondLst>
                                        </p:cTn>
                                        <p:tgtEl>
                                          <p:spTgt spid="16"/>
                                        </p:tgtEl>
                                        <p:attrNameLst>
                                          <p:attrName>style.visibility</p:attrName>
                                        </p:attrNameLst>
                                      </p:cBhvr>
                                      <p:to>
                                        <p:strVal val="hidden"/>
                                      </p:to>
                                    </p:set>
                                  </p:childTnLst>
                                </p:cTn>
                              </p:par>
                              <p:par>
                                <p:cTn id="930" presetID="3" presetClass="exit" presetSubtype="10" fill="hold" grpId="2" nodeType="withEffect">
                                  <p:stCondLst>
                                    <p:cond delay="0"/>
                                  </p:stCondLst>
                                  <p:childTnLst>
                                    <p:animEffect transition="out" filter="blinds(horizontal)">
                                      <p:cBhvr>
                                        <p:cTn id="931" dur="2000"/>
                                        <p:tgtEl>
                                          <p:spTgt spid="17"/>
                                        </p:tgtEl>
                                      </p:cBhvr>
                                    </p:animEffect>
                                    <p:set>
                                      <p:cBhvr>
                                        <p:cTn id="932" dur="1" fill="hold">
                                          <p:stCondLst>
                                            <p:cond delay="1999"/>
                                          </p:stCondLst>
                                        </p:cTn>
                                        <p:tgtEl>
                                          <p:spTgt spid="17"/>
                                        </p:tgtEl>
                                        <p:attrNameLst>
                                          <p:attrName>style.visibility</p:attrName>
                                        </p:attrNameLst>
                                      </p:cBhvr>
                                      <p:to>
                                        <p:strVal val="hidden"/>
                                      </p:to>
                                    </p:set>
                                  </p:childTnLst>
                                </p:cTn>
                              </p:par>
                              <p:par>
                                <p:cTn id="933" presetID="3" presetClass="exit" presetSubtype="10" fill="hold" grpId="2" nodeType="withEffect">
                                  <p:stCondLst>
                                    <p:cond delay="0"/>
                                  </p:stCondLst>
                                  <p:childTnLst>
                                    <p:animEffect transition="out" filter="blinds(horizontal)">
                                      <p:cBhvr>
                                        <p:cTn id="934" dur="2000"/>
                                        <p:tgtEl>
                                          <p:spTgt spid="18"/>
                                        </p:tgtEl>
                                      </p:cBhvr>
                                    </p:animEffect>
                                    <p:set>
                                      <p:cBhvr>
                                        <p:cTn id="935" dur="1" fill="hold">
                                          <p:stCondLst>
                                            <p:cond delay="1999"/>
                                          </p:stCondLst>
                                        </p:cTn>
                                        <p:tgtEl>
                                          <p:spTgt spid="18"/>
                                        </p:tgtEl>
                                        <p:attrNameLst>
                                          <p:attrName>style.visibility</p:attrName>
                                        </p:attrNameLst>
                                      </p:cBhvr>
                                      <p:to>
                                        <p:strVal val="hidden"/>
                                      </p:to>
                                    </p:set>
                                  </p:childTnLst>
                                </p:cTn>
                              </p:par>
                              <p:par>
                                <p:cTn id="936" presetID="3" presetClass="exit" presetSubtype="10" fill="hold" grpId="2" nodeType="withEffect">
                                  <p:stCondLst>
                                    <p:cond delay="0"/>
                                  </p:stCondLst>
                                  <p:childTnLst>
                                    <p:animEffect transition="out" filter="blinds(horizontal)">
                                      <p:cBhvr>
                                        <p:cTn id="937" dur="2000"/>
                                        <p:tgtEl>
                                          <p:spTgt spid="19"/>
                                        </p:tgtEl>
                                      </p:cBhvr>
                                    </p:animEffect>
                                    <p:set>
                                      <p:cBhvr>
                                        <p:cTn id="938" dur="1" fill="hold">
                                          <p:stCondLst>
                                            <p:cond delay="1999"/>
                                          </p:stCondLst>
                                        </p:cTn>
                                        <p:tgtEl>
                                          <p:spTgt spid="19"/>
                                        </p:tgtEl>
                                        <p:attrNameLst>
                                          <p:attrName>style.visibility</p:attrName>
                                        </p:attrNameLst>
                                      </p:cBhvr>
                                      <p:to>
                                        <p:strVal val="hidden"/>
                                      </p:to>
                                    </p:set>
                                  </p:childTnLst>
                                </p:cTn>
                              </p:par>
                              <p:par>
                                <p:cTn id="939" presetID="3" presetClass="exit" presetSubtype="10" fill="hold" grpId="2" nodeType="withEffect">
                                  <p:stCondLst>
                                    <p:cond delay="0"/>
                                  </p:stCondLst>
                                  <p:childTnLst>
                                    <p:animEffect transition="out" filter="blinds(horizontal)">
                                      <p:cBhvr>
                                        <p:cTn id="940" dur="2000"/>
                                        <p:tgtEl>
                                          <p:spTgt spid="20"/>
                                        </p:tgtEl>
                                      </p:cBhvr>
                                    </p:animEffect>
                                    <p:set>
                                      <p:cBhvr>
                                        <p:cTn id="941" dur="1" fill="hold">
                                          <p:stCondLst>
                                            <p:cond delay="1999"/>
                                          </p:stCondLst>
                                        </p:cTn>
                                        <p:tgtEl>
                                          <p:spTgt spid="20"/>
                                        </p:tgtEl>
                                        <p:attrNameLst>
                                          <p:attrName>style.visibility</p:attrName>
                                        </p:attrNameLst>
                                      </p:cBhvr>
                                      <p:to>
                                        <p:strVal val="hidden"/>
                                      </p:to>
                                    </p:set>
                                  </p:childTnLst>
                                </p:cTn>
                              </p:par>
                              <p:par>
                                <p:cTn id="942" presetID="3" presetClass="exit" presetSubtype="10" fill="hold" grpId="2" nodeType="withEffect">
                                  <p:stCondLst>
                                    <p:cond delay="0"/>
                                  </p:stCondLst>
                                  <p:childTnLst>
                                    <p:animEffect transition="out" filter="blinds(horizontal)">
                                      <p:cBhvr>
                                        <p:cTn id="943" dur="2000"/>
                                        <p:tgtEl>
                                          <p:spTgt spid="21"/>
                                        </p:tgtEl>
                                      </p:cBhvr>
                                    </p:animEffect>
                                    <p:set>
                                      <p:cBhvr>
                                        <p:cTn id="944" dur="1" fill="hold">
                                          <p:stCondLst>
                                            <p:cond delay="1999"/>
                                          </p:stCondLst>
                                        </p:cTn>
                                        <p:tgtEl>
                                          <p:spTgt spid="21"/>
                                        </p:tgtEl>
                                        <p:attrNameLst>
                                          <p:attrName>style.visibility</p:attrName>
                                        </p:attrNameLst>
                                      </p:cBhvr>
                                      <p:to>
                                        <p:strVal val="hidden"/>
                                      </p:to>
                                    </p:set>
                                  </p:childTnLst>
                                </p:cTn>
                              </p:par>
                              <p:par>
                                <p:cTn id="945" presetID="3" presetClass="exit" presetSubtype="10" fill="hold" grpId="2" nodeType="withEffect">
                                  <p:stCondLst>
                                    <p:cond delay="0"/>
                                  </p:stCondLst>
                                  <p:childTnLst>
                                    <p:animEffect transition="out" filter="blinds(horizontal)">
                                      <p:cBhvr>
                                        <p:cTn id="946" dur="2000"/>
                                        <p:tgtEl>
                                          <p:spTgt spid="22"/>
                                        </p:tgtEl>
                                      </p:cBhvr>
                                    </p:animEffect>
                                    <p:set>
                                      <p:cBhvr>
                                        <p:cTn id="947" dur="1" fill="hold">
                                          <p:stCondLst>
                                            <p:cond delay="1999"/>
                                          </p:stCondLst>
                                        </p:cTn>
                                        <p:tgtEl>
                                          <p:spTgt spid="22"/>
                                        </p:tgtEl>
                                        <p:attrNameLst>
                                          <p:attrName>style.visibility</p:attrName>
                                        </p:attrNameLst>
                                      </p:cBhvr>
                                      <p:to>
                                        <p:strVal val="hidden"/>
                                      </p:to>
                                    </p:set>
                                  </p:childTnLst>
                                </p:cTn>
                              </p:par>
                              <p:par>
                                <p:cTn id="948" presetID="3" presetClass="exit" presetSubtype="10" fill="hold" grpId="2" nodeType="withEffect">
                                  <p:stCondLst>
                                    <p:cond delay="0"/>
                                  </p:stCondLst>
                                  <p:childTnLst>
                                    <p:animEffect transition="out" filter="blinds(horizontal)">
                                      <p:cBhvr>
                                        <p:cTn id="949" dur="2000"/>
                                        <p:tgtEl>
                                          <p:spTgt spid="23"/>
                                        </p:tgtEl>
                                      </p:cBhvr>
                                    </p:animEffect>
                                    <p:set>
                                      <p:cBhvr>
                                        <p:cTn id="950" dur="1" fill="hold">
                                          <p:stCondLst>
                                            <p:cond delay="1999"/>
                                          </p:stCondLst>
                                        </p:cTn>
                                        <p:tgtEl>
                                          <p:spTgt spid="23"/>
                                        </p:tgtEl>
                                        <p:attrNameLst>
                                          <p:attrName>style.visibility</p:attrName>
                                        </p:attrNameLst>
                                      </p:cBhvr>
                                      <p:to>
                                        <p:strVal val="hidden"/>
                                      </p:to>
                                    </p:set>
                                  </p:childTnLst>
                                </p:cTn>
                              </p:par>
                              <p:par>
                                <p:cTn id="951" presetID="3" presetClass="exit" presetSubtype="10" fill="hold" grpId="2" nodeType="withEffect">
                                  <p:stCondLst>
                                    <p:cond delay="0"/>
                                  </p:stCondLst>
                                  <p:childTnLst>
                                    <p:animEffect transition="out" filter="blinds(horizontal)">
                                      <p:cBhvr>
                                        <p:cTn id="952" dur="2000"/>
                                        <p:tgtEl>
                                          <p:spTgt spid="24"/>
                                        </p:tgtEl>
                                      </p:cBhvr>
                                    </p:animEffect>
                                    <p:set>
                                      <p:cBhvr>
                                        <p:cTn id="953" dur="1" fill="hold">
                                          <p:stCondLst>
                                            <p:cond delay="1999"/>
                                          </p:stCondLst>
                                        </p:cTn>
                                        <p:tgtEl>
                                          <p:spTgt spid="24"/>
                                        </p:tgtEl>
                                        <p:attrNameLst>
                                          <p:attrName>style.visibility</p:attrName>
                                        </p:attrNameLst>
                                      </p:cBhvr>
                                      <p:to>
                                        <p:strVal val="hidden"/>
                                      </p:to>
                                    </p:set>
                                  </p:childTnLst>
                                </p:cTn>
                              </p:par>
                              <p:par>
                                <p:cTn id="954" presetID="3" presetClass="exit" presetSubtype="10" fill="hold" grpId="2" nodeType="withEffect">
                                  <p:stCondLst>
                                    <p:cond delay="0"/>
                                  </p:stCondLst>
                                  <p:childTnLst>
                                    <p:animEffect transition="out" filter="blinds(horizontal)">
                                      <p:cBhvr>
                                        <p:cTn id="955" dur="2000"/>
                                        <p:tgtEl>
                                          <p:spTgt spid="25"/>
                                        </p:tgtEl>
                                      </p:cBhvr>
                                    </p:animEffect>
                                    <p:set>
                                      <p:cBhvr>
                                        <p:cTn id="956" dur="1" fill="hold">
                                          <p:stCondLst>
                                            <p:cond delay="1999"/>
                                          </p:stCondLst>
                                        </p:cTn>
                                        <p:tgtEl>
                                          <p:spTgt spid="25"/>
                                        </p:tgtEl>
                                        <p:attrNameLst>
                                          <p:attrName>style.visibility</p:attrName>
                                        </p:attrNameLst>
                                      </p:cBhvr>
                                      <p:to>
                                        <p:strVal val="hidden"/>
                                      </p:to>
                                    </p:set>
                                  </p:childTnLst>
                                </p:cTn>
                              </p:par>
                              <p:par>
                                <p:cTn id="957" presetID="3" presetClass="exit" presetSubtype="10" fill="hold" grpId="2" nodeType="withEffect">
                                  <p:stCondLst>
                                    <p:cond delay="0"/>
                                  </p:stCondLst>
                                  <p:childTnLst>
                                    <p:animEffect transition="out" filter="blinds(horizontal)">
                                      <p:cBhvr>
                                        <p:cTn id="958" dur="2000"/>
                                        <p:tgtEl>
                                          <p:spTgt spid="26"/>
                                        </p:tgtEl>
                                      </p:cBhvr>
                                    </p:animEffect>
                                    <p:set>
                                      <p:cBhvr>
                                        <p:cTn id="959" dur="1" fill="hold">
                                          <p:stCondLst>
                                            <p:cond delay="1999"/>
                                          </p:stCondLst>
                                        </p:cTn>
                                        <p:tgtEl>
                                          <p:spTgt spid="26"/>
                                        </p:tgtEl>
                                        <p:attrNameLst>
                                          <p:attrName>style.visibility</p:attrName>
                                        </p:attrNameLst>
                                      </p:cBhvr>
                                      <p:to>
                                        <p:strVal val="hidden"/>
                                      </p:to>
                                    </p:set>
                                  </p:childTnLst>
                                </p:cTn>
                              </p:par>
                              <p:par>
                                <p:cTn id="960" presetID="3" presetClass="exit" presetSubtype="10" fill="hold" grpId="2" nodeType="withEffect">
                                  <p:stCondLst>
                                    <p:cond delay="0"/>
                                  </p:stCondLst>
                                  <p:childTnLst>
                                    <p:animEffect transition="out" filter="blinds(horizontal)">
                                      <p:cBhvr>
                                        <p:cTn id="961" dur="2000"/>
                                        <p:tgtEl>
                                          <p:spTgt spid="27"/>
                                        </p:tgtEl>
                                      </p:cBhvr>
                                    </p:animEffect>
                                    <p:set>
                                      <p:cBhvr>
                                        <p:cTn id="962" dur="1" fill="hold">
                                          <p:stCondLst>
                                            <p:cond delay="1999"/>
                                          </p:stCondLst>
                                        </p:cTn>
                                        <p:tgtEl>
                                          <p:spTgt spid="27"/>
                                        </p:tgtEl>
                                        <p:attrNameLst>
                                          <p:attrName>style.visibility</p:attrName>
                                        </p:attrNameLst>
                                      </p:cBhvr>
                                      <p:to>
                                        <p:strVal val="hidden"/>
                                      </p:to>
                                    </p:set>
                                  </p:childTnLst>
                                </p:cTn>
                              </p:par>
                              <p:par>
                                <p:cTn id="963" presetID="3" presetClass="exit" presetSubtype="10" fill="hold" grpId="2" nodeType="withEffect">
                                  <p:stCondLst>
                                    <p:cond delay="0"/>
                                  </p:stCondLst>
                                  <p:childTnLst>
                                    <p:animEffect transition="out" filter="blinds(horizontal)">
                                      <p:cBhvr>
                                        <p:cTn id="964" dur="2000"/>
                                        <p:tgtEl>
                                          <p:spTgt spid="28"/>
                                        </p:tgtEl>
                                      </p:cBhvr>
                                    </p:animEffect>
                                    <p:set>
                                      <p:cBhvr>
                                        <p:cTn id="965" dur="1" fill="hold">
                                          <p:stCondLst>
                                            <p:cond delay="1999"/>
                                          </p:stCondLst>
                                        </p:cTn>
                                        <p:tgtEl>
                                          <p:spTgt spid="28"/>
                                        </p:tgtEl>
                                        <p:attrNameLst>
                                          <p:attrName>style.visibility</p:attrName>
                                        </p:attrNameLst>
                                      </p:cBhvr>
                                      <p:to>
                                        <p:strVal val="hidden"/>
                                      </p:to>
                                    </p:set>
                                  </p:childTnLst>
                                </p:cTn>
                              </p:par>
                              <p:par>
                                <p:cTn id="966" presetID="3" presetClass="exit" presetSubtype="10" fill="hold" grpId="2" nodeType="withEffect">
                                  <p:stCondLst>
                                    <p:cond delay="0"/>
                                  </p:stCondLst>
                                  <p:childTnLst>
                                    <p:animEffect transition="out" filter="blinds(horizontal)">
                                      <p:cBhvr>
                                        <p:cTn id="967" dur="2000"/>
                                        <p:tgtEl>
                                          <p:spTgt spid="29"/>
                                        </p:tgtEl>
                                      </p:cBhvr>
                                    </p:animEffect>
                                    <p:set>
                                      <p:cBhvr>
                                        <p:cTn id="968" dur="1" fill="hold">
                                          <p:stCondLst>
                                            <p:cond delay="1999"/>
                                          </p:stCondLst>
                                        </p:cTn>
                                        <p:tgtEl>
                                          <p:spTgt spid="29"/>
                                        </p:tgtEl>
                                        <p:attrNameLst>
                                          <p:attrName>style.visibility</p:attrName>
                                        </p:attrNameLst>
                                      </p:cBhvr>
                                      <p:to>
                                        <p:strVal val="hidden"/>
                                      </p:to>
                                    </p:set>
                                  </p:childTnLst>
                                </p:cTn>
                              </p:par>
                              <p:par>
                                <p:cTn id="969" presetID="3" presetClass="exit" presetSubtype="10" fill="hold" grpId="2" nodeType="withEffect">
                                  <p:stCondLst>
                                    <p:cond delay="0"/>
                                  </p:stCondLst>
                                  <p:childTnLst>
                                    <p:animEffect transition="out" filter="blinds(horizontal)">
                                      <p:cBhvr>
                                        <p:cTn id="970" dur="2000"/>
                                        <p:tgtEl>
                                          <p:spTgt spid="30"/>
                                        </p:tgtEl>
                                      </p:cBhvr>
                                    </p:animEffect>
                                    <p:set>
                                      <p:cBhvr>
                                        <p:cTn id="971" dur="1" fill="hold">
                                          <p:stCondLst>
                                            <p:cond delay="1999"/>
                                          </p:stCondLst>
                                        </p:cTn>
                                        <p:tgtEl>
                                          <p:spTgt spid="30"/>
                                        </p:tgtEl>
                                        <p:attrNameLst>
                                          <p:attrName>style.visibility</p:attrName>
                                        </p:attrNameLst>
                                      </p:cBhvr>
                                      <p:to>
                                        <p:strVal val="hidden"/>
                                      </p:to>
                                    </p:set>
                                  </p:childTnLst>
                                </p:cTn>
                              </p:par>
                              <p:par>
                                <p:cTn id="972" presetID="3" presetClass="exit" presetSubtype="10" fill="hold" grpId="2" nodeType="withEffect">
                                  <p:stCondLst>
                                    <p:cond delay="0"/>
                                  </p:stCondLst>
                                  <p:childTnLst>
                                    <p:animEffect transition="out" filter="blinds(horizontal)">
                                      <p:cBhvr>
                                        <p:cTn id="973" dur="2000"/>
                                        <p:tgtEl>
                                          <p:spTgt spid="31"/>
                                        </p:tgtEl>
                                      </p:cBhvr>
                                    </p:animEffect>
                                    <p:set>
                                      <p:cBhvr>
                                        <p:cTn id="974" dur="1" fill="hold">
                                          <p:stCondLst>
                                            <p:cond delay="1999"/>
                                          </p:stCondLst>
                                        </p:cTn>
                                        <p:tgtEl>
                                          <p:spTgt spid="31"/>
                                        </p:tgtEl>
                                        <p:attrNameLst>
                                          <p:attrName>style.visibility</p:attrName>
                                        </p:attrNameLst>
                                      </p:cBhvr>
                                      <p:to>
                                        <p:strVal val="hidden"/>
                                      </p:to>
                                    </p:set>
                                  </p:childTnLst>
                                </p:cTn>
                              </p:par>
                              <p:par>
                                <p:cTn id="975" presetID="3" presetClass="exit" presetSubtype="10" fill="hold" grpId="2" nodeType="withEffect">
                                  <p:stCondLst>
                                    <p:cond delay="0"/>
                                  </p:stCondLst>
                                  <p:childTnLst>
                                    <p:animEffect transition="out" filter="blinds(horizontal)">
                                      <p:cBhvr>
                                        <p:cTn id="976" dur="2000"/>
                                        <p:tgtEl>
                                          <p:spTgt spid="32"/>
                                        </p:tgtEl>
                                      </p:cBhvr>
                                    </p:animEffect>
                                    <p:set>
                                      <p:cBhvr>
                                        <p:cTn id="977" dur="1" fill="hold">
                                          <p:stCondLst>
                                            <p:cond delay="1999"/>
                                          </p:stCondLst>
                                        </p:cTn>
                                        <p:tgtEl>
                                          <p:spTgt spid="32"/>
                                        </p:tgtEl>
                                        <p:attrNameLst>
                                          <p:attrName>style.visibility</p:attrName>
                                        </p:attrNameLst>
                                      </p:cBhvr>
                                      <p:to>
                                        <p:strVal val="hidden"/>
                                      </p:to>
                                    </p:set>
                                  </p:childTnLst>
                                </p:cTn>
                              </p:par>
                              <p:par>
                                <p:cTn id="978" presetID="3" presetClass="exit" presetSubtype="10" fill="hold" grpId="2" nodeType="withEffect">
                                  <p:stCondLst>
                                    <p:cond delay="0"/>
                                  </p:stCondLst>
                                  <p:childTnLst>
                                    <p:animEffect transition="out" filter="blinds(horizontal)">
                                      <p:cBhvr>
                                        <p:cTn id="979" dur="2000"/>
                                        <p:tgtEl>
                                          <p:spTgt spid="33"/>
                                        </p:tgtEl>
                                      </p:cBhvr>
                                    </p:animEffect>
                                    <p:set>
                                      <p:cBhvr>
                                        <p:cTn id="980" dur="1" fill="hold">
                                          <p:stCondLst>
                                            <p:cond delay="1999"/>
                                          </p:stCondLst>
                                        </p:cTn>
                                        <p:tgtEl>
                                          <p:spTgt spid="33"/>
                                        </p:tgtEl>
                                        <p:attrNameLst>
                                          <p:attrName>style.visibility</p:attrName>
                                        </p:attrNameLst>
                                      </p:cBhvr>
                                      <p:to>
                                        <p:strVal val="hidden"/>
                                      </p:to>
                                    </p:set>
                                  </p:childTnLst>
                                </p:cTn>
                              </p:par>
                              <p:par>
                                <p:cTn id="981" presetID="3" presetClass="exit" presetSubtype="10" fill="hold" grpId="2" nodeType="withEffect">
                                  <p:stCondLst>
                                    <p:cond delay="0"/>
                                  </p:stCondLst>
                                  <p:childTnLst>
                                    <p:animEffect transition="out" filter="blinds(horizontal)">
                                      <p:cBhvr>
                                        <p:cTn id="982" dur="2000"/>
                                        <p:tgtEl>
                                          <p:spTgt spid="34"/>
                                        </p:tgtEl>
                                      </p:cBhvr>
                                    </p:animEffect>
                                    <p:set>
                                      <p:cBhvr>
                                        <p:cTn id="983" dur="1" fill="hold">
                                          <p:stCondLst>
                                            <p:cond delay="1999"/>
                                          </p:stCondLst>
                                        </p:cTn>
                                        <p:tgtEl>
                                          <p:spTgt spid="34"/>
                                        </p:tgtEl>
                                        <p:attrNameLst>
                                          <p:attrName>style.visibility</p:attrName>
                                        </p:attrNameLst>
                                      </p:cBhvr>
                                      <p:to>
                                        <p:strVal val="hidden"/>
                                      </p:to>
                                    </p:set>
                                  </p:childTnLst>
                                </p:cTn>
                              </p:par>
                              <p:par>
                                <p:cTn id="984" presetID="3" presetClass="exit" presetSubtype="10" fill="hold" grpId="2" nodeType="withEffect">
                                  <p:stCondLst>
                                    <p:cond delay="0"/>
                                  </p:stCondLst>
                                  <p:childTnLst>
                                    <p:animEffect transition="out" filter="blinds(horizontal)">
                                      <p:cBhvr>
                                        <p:cTn id="985" dur="2000"/>
                                        <p:tgtEl>
                                          <p:spTgt spid="35"/>
                                        </p:tgtEl>
                                      </p:cBhvr>
                                    </p:animEffect>
                                    <p:set>
                                      <p:cBhvr>
                                        <p:cTn id="986" dur="1" fill="hold">
                                          <p:stCondLst>
                                            <p:cond delay="1999"/>
                                          </p:stCondLst>
                                        </p:cTn>
                                        <p:tgtEl>
                                          <p:spTgt spid="35"/>
                                        </p:tgtEl>
                                        <p:attrNameLst>
                                          <p:attrName>style.visibility</p:attrName>
                                        </p:attrNameLst>
                                      </p:cBhvr>
                                      <p:to>
                                        <p:strVal val="hidden"/>
                                      </p:to>
                                    </p:set>
                                  </p:childTnLst>
                                </p:cTn>
                              </p:par>
                              <p:par>
                                <p:cTn id="987" presetID="3" presetClass="exit" presetSubtype="10" fill="hold" grpId="2" nodeType="withEffect">
                                  <p:stCondLst>
                                    <p:cond delay="0"/>
                                  </p:stCondLst>
                                  <p:childTnLst>
                                    <p:animEffect transition="out" filter="blinds(horizontal)">
                                      <p:cBhvr>
                                        <p:cTn id="988" dur="2000"/>
                                        <p:tgtEl>
                                          <p:spTgt spid="36"/>
                                        </p:tgtEl>
                                      </p:cBhvr>
                                    </p:animEffect>
                                    <p:set>
                                      <p:cBhvr>
                                        <p:cTn id="989" dur="1" fill="hold">
                                          <p:stCondLst>
                                            <p:cond delay="1999"/>
                                          </p:stCondLst>
                                        </p:cTn>
                                        <p:tgtEl>
                                          <p:spTgt spid="36"/>
                                        </p:tgtEl>
                                        <p:attrNameLst>
                                          <p:attrName>style.visibility</p:attrName>
                                        </p:attrNameLst>
                                      </p:cBhvr>
                                      <p:to>
                                        <p:strVal val="hidden"/>
                                      </p:to>
                                    </p:set>
                                  </p:childTnLst>
                                </p:cTn>
                              </p:par>
                              <p:par>
                                <p:cTn id="990" presetID="3" presetClass="exit" presetSubtype="10" fill="hold" grpId="2" nodeType="withEffect">
                                  <p:stCondLst>
                                    <p:cond delay="0"/>
                                  </p:stCondLst>
                                  <p:childTnLst>
                                    <p:animEffect transition="out" filter="blinds(horizontal)">
                                      <p:cBhvr>
                                        <p:cTn id="991" dur="2000"/>
                                        <p:tgtEl>
                                          <p:spTgt spid="37"/>
                                        </p:tgtEl>
                                      </p:cBhvr>
                                    </p:animEffect>
                                    <p:set>
                                      <p:cBhvr>
                                        <p:cTn id="992" dur="1" fill="hold">
                                          <p:stCondLst>
                                            <p:cond delay="1999"/>
                                          </p:stCondLst>
                                        </p:cTn>
                                        <p:tgtEl>
                                          <p:spTgt spid="37"/>
                                        </p:tgtEl>
                                        <p:attrNameLst>
                                          <p:attrName>style.visibility</p:attrName>
                                        </p:attrNameLst>
                                      </p:cBhvr>
                                      <p:to>
                                        <p:strVal val="hidden"/>
                                      </p:to>
                                    </p:set>
                                  </p:childTnLst>
                                </p:cTn>
                              </p:par>
                              <p:par>
                                <p:cTn id="993" presetID="3" presetClass="exit" presetSubtype="10" fill="hold" grpId="2" nodeType="withEffect">
                                  <p:stCondLst>
                                    <p:cond delay="0"/>
                                  </p:stCondLst>
                                  <p:childTnLst>
                                    <p:animEffect transition="out" filter="blinds(horizontal)">
                                      <p:cBhvr>
                                        <p:cTn id="994" dur="2000"/>
                                        <p:tgtEl>
                                          <p:spTgt spid="38"/>
                                        </p:tgtEl>
                                      </p:cBhvr>
                                    </p:animEffect>
                                    <p:set>
                                      <p:cBhvr>
                                        <p:cTn id="995" dur="1" fill="hold">
                                          <p:stCondLst>
                                            <p:cond delay="1999"/>
                                          </p:stCondLst>
                                        </p:cTn>
                                        <p:tgtEl>
                                          <p:spTgt spid="38"/>
                                        </p:tgtEl>
                                        <p:attrNameLst>
                                          <p:attrName>style.visibility</p:attrName>
                                        </p:attrNameLst>
                                      </p:cBhvr>
                                      <p:to>
                                        <p:strVal val="hidden"/>
                                      </p:to>
                                    </p:set>
                                  </p:childTnLst>
                                </p:cTn>
                              </p:par>
                              <p:par>
                                <p:cTn id="996" presetID="3" presetClass="exit" presetSubtype="10" fill="hold" grpId="2" nodeType="withEffect">
                                  <p:stCondLst>
                                    <p:cond delay="0"/>
                                  </p:stCondLst>
                                  <p:childTnLst>
                                    <p:animEffect transition="out" filter="blinds(horizontal)">
                                      <p:cBhvr>
                                        <p:cTn id="997" dur="2000"/>
                                        <p:tgtEl>
                                          <p:spTgt spid="39"/>
                                        </p:tgtEl>
                                      </p:cBhvr>
                                    </p:animEffect>
                                    <p:set>
                                      <p:cBhvr>
                                        <p:cTn id="998" dur="1" fill="hold">
                                          <p:stCondLst>
                                            <p:cond delay="1999"/>
                                          </p:stCondLst>
                                        </p:cTn>
                                        <p:tgtEl>
                                          <p:spTgt spid="39"/>
                                        </p:tgtEl>
                                        <p:attrNameLst>
                                          <p:attrName>style.visibility</p:attrName>
                                        </p:attrNameLst>
                                      </p:cBhvr>
                                      <p:to>
                                        <p:strVal val="hidden"/>
                                      </p:to>
                                    </p:set>
                                  </p:childTnLst>
                                </p:cTn>
                              </p:par>
                              <p:par>
                                <p:cTn id="999" presetID="3" presetClass="exit" presetSubtype="10" fill="hold" grpId="2" nodeType="withEffect">
                                  <p:stCondLst>
                                    <p:cond delay="0"/>
                                  </p:stCondLst>
                                  <p:childTnLst>
                                    <p:animEffect transition="out" filter="blinds(horizontal)">
                                      <p:cBhvr>
                                        <p:cTn id="1000" dur="2000"/>
                                        <p:tgtEl>
                                          <p:spTgt spid="40"/>
                                        </p:tgtEl>
                                      </p:cBhvr>
                                    </p:animEffect>
                                    <p:set>
                                      <p:cBhvr>
                                        <p:cTn id="1001" dur="1" fill="hold">
                                          <p:stCondLst>
                                            <p:cond delay="1999"/>
                                          </p:stCondLst>
                                        </p:cTn>
                                        <p:tgtEl>
                                          <p:spTgt spid="40"/>
                                        </p:tgtEl>
                                        <p:attrNameLst>
                                          <p:attrName>style.visibility</p:attrName>
                                        </p:attrNameLst>
                                      </p:cBhvr>
                                      <p:to>
                                        <p:strVal val="hidden"/>
                                      </p:to>
                                    </p:set>
                                  </p:childTnLst>
                                </p:cTn>
                              </p:par>
                              <p:par>
                                <p:cTn id="1002" presetID="3" presetClass="exit" presetSubtype="10" fill="hold" grpId="2" nodeType="withEffect">
                                  <p:stCondLst>
                                    <p:cond delay="0"/>
                                  </p:stCondLst>
                                  <p:childTnLst>
                                    <p:animEffect transition="out" filter="blinds(horizontal)">
                                      <p:cBhvr>
                                        <p:cTn id="1003" dur="2000"/>
                                        <p:tgtEl>
                                          <p:spTgt spid="41"/>
                                        </p:tgtEl>
                                      </p:cBhvr>
                                    </p:animEffect>
                                    <p:set>
                                      <p:cBhvr>
                                        <p:cTn id="1004" dur="1" fill="hold">
                                          <p:stCondLst>
                                            <p:cond delay="1999"/>
                                          </p:stCondLst>
                                        </p:cTn>
                                        <p:tgtEl>
                                          <p:spTgt spid="41"/>
                                        </p:tgtEl>
                                        <p:attrNameLst>
                                          <p:attrName>style.visibility</p:attrName>
                                        </p:attrNameLst>
                                      </p:cBhvr>
                                      <p:to>
                                        <p:strVal val="hidden"/>
                                      </p:to>
                                    </p:set>
                                  </p:childTnLst>
                                </p:cTn>
                              </p:par>
                              <p:par>
                                <p:cTn id="1005" presetID="3" presetClass="exit" presetSubtype="10" fill="hold" grpId="2" nodeType="withEffect">
                                  <p:stCondLst>
                                    <p:cond delay="0"/>
                                  </p:stCondLst>
                                  <p:childTnLst>
                                    <p:animEffect transition="out" filter="blinds(horizontal)">
                                      <p:cBhvr>
                                        <p:cTn id="1006" dur="2000"/>
                                        <p:tgtEl>
                                          <p:spTgt spid="42"/>
                                        </p:tgtEl>
                                      </p:cBhvr>
                                    </p:animEffect>
                                    <p:set>
                                      <p:cBhvr>
                                        <p:cTn id="1007" dur="1" fill="hold">
                                          <p:stCondLst>
                                            <p:cond delay="1999"/>
                                          </p:stCondLst>
                                        </p:cTn>
                                        <p:tgtEl>
                                          <p:spTgt spid="42"/>
                                        </p:tgtEl>
                                        <p:attrNameLst>
                                          <p:attrName>style.visibility</p:attrName>
                                        </p:attrNameLst>
                                      </p:cBhvr>
                                      <p:to>
                                        <p:strVal val="hidden"/>
                                      </p:to>
                                    </p:set>
                                  </p:childTnLst>
                                </p:cTn>
                              </p:par>
                              <p:par>
                                <p:cTn id="1008" presetID="3" presetClass="exit" presetSubtype="10" fill="hold" grpId="2" nodeType="withEffect">
                                  <p:stCondLst>
                                    <p:cond delay="0"/>
                                  </p:stCondLst>
                                  <p:childTnLst>
                                    <p:animEffect transition="out" filter="blinds(horizontal)">
                                      <p:cBhvr>
                                        <p:cTn id="1009" dur="2000"/>
                                        <p:tgtEl>
                                          <p:spTgt spid="43"/>
                                        </p:tgtEl>
                                      </p:cBhvr>
                                    </p:animEffect>
                                    <p:set>
                                      <p:cBhvr>
                                        <p:cTn id="1010" dur="1" fill="hold">
                                          <p:stCondLst>
                                            <p:cond delay="1999"/>
                                          </p:stCondLst>
                                        </p:cTn>
                                        <p:tgtEl>
                                          <p:spTgt spid="43"/>
                                        </p:tgtEl>
                                        <p:attrNameLst>
                                          <p:attrName>style.visibility</p:attrName>
                                        </p:attrNameLst>
                                      </p:cBhvr>
                                      <p:to>
                                        <p:strVal val="hidden"/>
                                      </p:to>
                                    </p:set>
                                  </p:childTnLst>
                                </p:cTn>
                              </p:par>
                              <p:par>
                                <p:cTn id="1011" presetID="3" presetClass="exit" presetSubtype="10" fill="hold" grpId="2" nodeType="withEffect">
                                  <p:stCondLst>
                                    <p:cond delay="0"/>
                                  </p:stCondLst>
                                  <p:childTnLst>
                                    <p:animEffect transition="out" filter="blinds(horizontal)">
                                      <p:cBhvr>
                                        <p:cTn id="1012" dur="2000"/>
                                        <p:tgtEl>
                                          <p:spTgt spid="44"/>
                                        </p:tgtEl>
                                      </p:cBhvr>
                                    </p:animEffect>
                                    <p:set>
                                      <p:cBhvr>
                                        <p:cTn id="1013" dur="1" fill="hold">
                                          <p:stCondLst>
                                            <p:cond delay="1999"/>
                                          </p:stCondLst>
                                        </p:cTn>
                                        <p:tgtEl>
                                          <p:spTgt spid="44"/>
                                        </p:tgtEl>
                                        <p:attrNameLst>
                                          <p:attrName>style.visibility</p:attrName>
                                        </p:attrNameLst>
                                      </p:cBhvr>
                                      <p:to>
                                        <p:strVal val="hidden"/>
                                      </p:to>
                                    </p:set>
                                  </p:childTnLst>
                                </p:cTn>
                              </p:par>
                              <p:par>
                                <p:cTn id="1014" presetID="3" presetClass="exit" presetSubtype="10" fill="hold" grpId="2" nodeType="withEffect">
                                  <p:stCondLst>
                                    <p:cond delay="0"/>
                                  </p:stCondLst>
                                  <p:childTnLst>
                                    <p:animEffect transition="out" filter="blinds(horizontal)">
                                      <p:cBhvr>
                                        <p:cTn id="1015" dur="2000"/>
                                        <p:tgtEl>
                                          <p:spTgt spid="45"/>
                                        </p:tgtEl>
                                      </p:cBhvr>
                                    </p:animEffect>
                                    <p:set>
                                      <p:cBhvr>
                                        <p:cTn id="1016" dur="1" fill="hold">
                                          <p:stCondLst>
                                            <p:cond delay="1999"/>
                                          </p:stCondLst>
                                        </p:cTn>
                                        <p:tgtEl>
                                          <p:spTgt spid="45"/>
                                        </p:tgtEl>
                                        <p:attrNameLst>
                                          <p:attrName>style.visibility</p:attrName>
                                        </p:attrNameLst>
                                      </p:cBhvr>
                                      <p:to>
                                        <p:strVal val="hidden"/>
                                      </p:to>
                                    </p:set>
                                  </p:childTnLst>
                                </p:cTn>
                              </p:par>
                              <p:par>
                                <p:cTn id="1017" presetID="3" presetClass="exit" presetSubtype="10" fill="hold" grpId="2" nodeType="withEffect">
                                  <p:stCondLst>
                                    <p:cond delay="0"/>
                                  </p:stCondLst>
                                  <p:childTnLst>
                                    <p:animEffect transition="out" filter="blinds(horizontal)">
                                      <p:cBhvr>
                                        <p:cTn id="1018" dur="2000"/>
                                        <p:tgtEl>
                                          <p:spTgt spid="46"/>
                                        </p:tgtEl>
                                      </p:cBhvr>
                                    </p:animEffect>
                                    <p:set>
                                      <p:cBhvr>
                                        <p:cTn id="1019" dur="1" fill="hold">
                                          <p:stCondLst>
                                            <p:cond delay="1999"/>
                                          </p:stCondLst>
                                        </p:cTn>
                                        <p:tgtEl>
                                          <p:spTgt spid="46"/>
                                        </p:tgtEl>
                                        <p:attrNameLst>
                                          <p:attrName>style.visibility</p:attrName>
                                        </p:attrNameLst>
                                      </p:cBhvr>
                                      <p:to>
                                        <p:strVal val="hidden"/>
                                      </p:to>
                                    </p:set>
                                  </p:childTnLst>
                                </p:cTn>
                              </p:par>
                              <p:par>
                                <p:cTn id="1020" presetID="3" presetClass="exit" presetSubtype="10" fill="hold" grpId="2" nodeType="withEffect">
                                  <p:stCondLst>
                                    <p:cond delay="0"/>
                                  </p:stCondLst>
                                  <p:childTnLst>
                                    <p:animEffect transition="out" filter="blinds(horizontal)">
                                      <p:cBhvr>
                                        <p:cTn id="1021" dur="2000"/>
                                        <p:tgtEl>
                                          <p:spTgt spid="47"/>
                                        </p:tgtEl>
                                      </p:cBhvr>
                                    </p:animEffect>
                                    <p:set>
                                      <p:cBhvr>
                                        <p:cTn id="1022" dur="1" fill="hold">
                                          <p:stCondLst>
                                            <p:cond delay="1999"/>
                                          </p:stCondLst>
                                        </p:cTn>
                                        <p:tgtEl>
                                          <p:spTgt spid="47"/>
                                        </p:tgtEl>
                                        <p:attrNameLst>
                                          <p:attrName>style.visibility</p:attrName>
                                        </p:attrNameLst>
                                      </p:cBhvr>
                                      <p:to>
                                        <p:strVal val="hidden"/>
                                      </p:to>
                                    </p:set>
                                  </p:childTnLst>
                                </p:cTn>
                              </p:par>
                              <p:par>
                                <p:cTn id="1023" presetID="3" presetClass="exit" presetSubtype="10" fill="hold" grpId="2" nodeType="withEffect">
                                  <p:stCondLst>
                                    <p:cond delay="0"/>
                                  </p:stCondLst>
                                  <p:childTnLst>
                                    <p:animEffect transition="out" filter="blinds(horizontal)">
                                      <p:cBhvr>
                                        <p:cTn id="1024" dur="2000"/>
                                        <p:tgtEl>
                                          <p:spTgt spid="48"/>
                                        </p:tgtEl>
                                      </p:cBhvr>
                                    </p:animEffect>
                                    <p:set>
                                      <p:cBhvr>
                                        <p:cTn id="1025" dur="1" fill="hold">
                                          <p:stCondLst>
                                            <p:cond delay="1999"/>
                                          </p:stCondLst>
                                        </p:cTn>
                                        <p:tgtEl>
                                          <p:spTgt spid="48"/>
                                        </p:tgtEl>
                                        <p:attrNameLst>
                                          <p:attrName>style.visibility</p:attrName>
                                        </p:attrNameLst>
                                      </p:cBhvr>
                                      <p:to>
                                        <p:strVal val="hidden"/>
                                      </p:to>
                                    </p:set>
                                  </p:childTnLst>
                                </p:cTn>
                              </p:par>
                              <p:par>
                                <p:cTn id="1026" presetID="3" presetClass="exit" presetSubtype="10" fill="hold" grpId="2" nodeType="withEffect">
                                  <p:stCondLst>
                                    <p:cond delay="0"/>
                                  </p:stCondLst>
                                  <p:childTnLst>
                                    <p:animEffect transition="out" filter="blinds(horizontal)">
                                      <p:cBhvr>
                                        <p:cTn id="1027" dur="2000"/>
                                        <p:tgtEl>
                                          <p:spTgt spid="49"/>
                                        </p:tgtEl>
                                      </p:cBhvr>
                                    </p:animEffect>
                                    <p:set>
                                      <p:cBhvr>
                                        <p:cTn id="1028" dur="1" fill="hold">
                                          <p:stCondLst>
                                            <p:cond delay="1999"/>
                                          </p:stCondLst>
                                        </p:cTn>
                                        <p:tgtEl>
                                          <p:spTgt spid="49"/>
                                        </p:tgtEl>
                                        <p:attrNameLst>
                                          <p:attrName>style.visibility</p:attrName>
                                        </p:attrNameLst>
                                      </p:cBhvr>
                                      <p:to>
                                        <p:strVal val="hidden"/>
                                      </p:to>
                                    </p:set>
                                  </p:childTnLst>
                                </p:cTn>
                              </p:par>
                              <p:par>
                                <p:cTn id="1029" presetID="3" presetClass="exit" presetSubtype="10" fill="hold" grpId="2" nodeType="withEffect">
                                  <p:stCondLst>
                                    <p:cond delay="0"/>
                                  </p:stCondLst>
                                  <p:childTnLst>
                                    <p:animEffect transition="out" filter="blinds(horizontal)">
                                      <p:cBhvr>
                                        <p:cTn id="1030" dur="2000"/>
                                        <p:tgtEl>
                                          <p:spTgt spid="50"/>
                                        </p:tgtEl>
                                      </p:cBhvr>
                                    </p:animEffect>
                                    <p:set>
                                      <p:cBhvr>
                                        <p:cTn id="1031" dur="1" fill="hold">
                                          <p:stCondLst>
                                            <p:cond delay="1999"/>
                                          </p:stCondLst>
                                        </p:cTn>
                                        <p:tgtEl>
                                          <p:spTgt spid="50"/>
                                        </p:tgtEl>
                                        <p:attrNameLst>
                                          <p:attrName>style.visibility</p:attrName>
                                        </p:attrNameLst>
                                      </p:cBhvr>
                                      <p:to>
                                        <p:strVal val="hidden"/>
                                      </p:to>
                                    </p:set>
                                  </p:childTnLst>
                                </p:cTn>
                              </p:par>
                              <p:par>
                                <p:cTn id="1032" presetID="3" presetClass="exit" presetSubtype="10" fill="hold" grpId="2" nodeType="withEffect">
                                  <p:stCondLst>
                                    <p:cond delay="0"/>
                                  </p:stCondLst>
                                  <p:childTnLst>
                                    <p:animEffect transition="out" filter="blinds(horizontal)">
                                      <p:cBhvr>
                                        <p:cTn id="1033" dur="2000"/>
                                        <p:tgtEl>
                                          <p:spTgt spid="51"/>
                                        </p:tgtEl>
                                      </p:cBhvr>
                                    </p:animEffect>
                                    <p:set>
                                      <p:cBhvr>
                                        <p:cTn id="1034" dur="1" fill="hold">
                                          <p:stCondLst>
                                            <p:cond delay="1999"/>
                                          </p:stCondLst>
                                        </p:cTn>
                                        <p:tgtEl>
                                          <p:spTgt spid="51"/>
                                        </p:tgtEl>
                                        <p:attrNameLst>
                                          <p:attrName>style.visibility</p:attrName>
                                        </p:attrNameLst>
                                      </p:cBhvr>
                                      <p:to>
                                        <p:strVal val="hidden"/>
                                      </p:to>
                                    </p:set>
                                  </p:childTnLst>
                                </p:cTn>
                              </p:par>
                              <p:par>
                                <p:cTn id="1035" presetID="3" presetClass="exit" presetSubtype="10" fill="hold" grpId="2" nodeType="withEffect">
                                  <p:stCondLst>
                                    <p:cond delay="0"/>
                                  </p:stCondLst>
                                  <p:childTnLst>
                                    <p:animEffect transition="out" filter="blinds(horizontal)">
                                      <p:cBhvr>
                                        <p:cTn id="1036" dur="2000"/>
                                        <p:tgtEl>
                                          <p:spTgt spid="52"/>
                                        </p:tgtEl>
                                      </p:cBhvr>
                                    </p:animEffect>
                                    <p:set>
                                      <p:cBhvr>
                                        <p:cTn id="1037" dur="1" fill="hold">
                                          <p:stCondLst>
                                            <p:cond delay="1999"/>
                                          </p:stCondLst>
                                        </p:cTn>
                                        <p:tgtEl>
                                          <p:spTgt spid="52"/>
                                        </p:tgtEl>
                                        <p:attrNameLst>
                                          <p:attrName>style.visibility</p:attrName>
                                        </p:attrNameLst>
                                      </p:cBhvr>
                                      <p:to>
                                        <p:strVal val="hidden"/>
                                      </p:to>
                                    </p:set>
                                  </p:childTnLst>
                                </p:cTn>
                              </p:par>
                              <p:par>
                                <p:cTn id="1038" presetID="3" presetClass="exit" presetSubtype="10" fill="hold" grpId="2" nodeType="withEffect">
                                  <p:stCondLst>
                                    <p:cond delay="0"/>
                                  </p:stCondLst>
                                  <p:childTnLst>
                                    <p:animEffect transition="out" filter="blinds(horizontal)">
                                      <p:cBhvr>
                                        <p:cTn id="1039" dur="2000"/>
                                        <p:tgtEl>
                                          <p:spTgt spid="53"/>
                                        </p:tgtEl>
                                      </p:cBhvr>
                                    </p:animEffect>
                                    <p:set>
                                      <p:cBhvr>
                                        <p:cTn id="1040" dur="1" fill="hold">
                                          <p:stCondLst>
                                            <p:cond delay="1999"/>
                                          </p:stCondLst>
                                        </p:cTn>
                                        <p:tgtEl>
                                          <p:spTgt spid="53"/>
                                        </p:tgtEl>
                                        <p:attrNameLst>
                                          <p:attrName>style.visibility</p:attrName>
                                        </p:attrNameLst>
                                      </p:cBhvr>
                                      <p:to>
                                        <p:strVal val="hidden"/>
                                      </p:to>
                                    </p:set>
                                  </p:childTnLst>
                                </p:cTn>
                              </p:par>
                              <p:par>
                                <p:cTn id="1041" presetID="3" presetClass="exit" presetSubtype="10" fill="hold" grpId="2" nodeType="withEffect">
                                  <p:stCondLst>
                                    <p:cond delay="0"/>
                                  </p:stCondLst>
                                  <p:childTnLst>
                                    <p:animEffect transition="out" filter="blinds(horizontal)">
                                      <p:cBhvr>
                                        <p:cTn id="1042" dur="2000"/>
                                        <p:tgtEl>
                                          <p:spTgt spid="54"/>
                                        </p:tgtEl>
                                      </p:cBhvr>
                                    </p:animEffect>
                                    <p:set>
                                      <p:cBhvr>
                                        <p:cTn id="1043" dur="1" fill="hold">
                                          <p:stCondLst>
                                            <p:cond delay="1999"/>
                                          </p:stCondLst>
                                        </p:cTn>
                                        <p:tgtEl>
                                          <p:spTgt spid="54"/>
                                        </p:tgtEl>
                                        <p:attrNameLst>
                                          <p:attrName>style.visibility</p:attrName>
                                        </p:attrNameLst>
                                      </p:cBhvr>
                                      <p:to>
                                        <p:strVal val="hidden"/>
                                      </p:to>
                                    </p:set>
                                  </p:childTnLst>
                                </p:cTn>
                              </p:par>
                              <p:par>
                                <p:cTn id="1044" presetID="3" presetClass="exit" presetSubtype="10" fill="hold" grpId="2" nodeType="withEffect">
                                  <p:stCondLst>
                                    <p:cond delay="0"/>
                                  </p:stCondLst>
                                  <p:childTnLst>
                                    <p:animEffect transition="out" filter="blinds(horizontal)">
                                      <p:cBhvr>
                                        <p:cTn id="1045" dur="2000"/>
                                        <p:tgtEl>
                                          <p:spTgt spid="55"/>
                                        </p:tgtEl>
                                      </p:cBhvr>
                                    </p:animEffect>
                                    <p:set>
                                      <p:cBhvr>
                                        <p:cTn id="1046" dur="1" fill="hold">
                                          <p:stCondLst>
                                            <p:cond delay="1999"/>
                                          </p:stCondLst>
                                        </p:cTn>
                                        <p:tgtEl>
                                          <p:spTgt spid="55"/>
                                        </p:tgtEl>
                                        <p:attrNameLst>
                                          <p:attrName>style.visibility</p:attrName>
                                        </p:attrNameLst>
                                      </p:cBhvr>
                                      <p:to>
                                        <p:strVal val="hidden"/>
                                      </p:to>
                                    </p:set>
                                  </p:childTnLst>
                                </p:cTn>
                              </p:par>
                              <p:par>
                                <p:cTn id="1047" presetID="3" presetClass="exit" presetSubtype="10" fill="hold" grpId="2" nodeType="withEffect">
                                  <p:stCondLst>
                                    <p:cond delay="0"/>
                                  </p:stCondLst>
                                  <p:childTnLst>
                                    <p:animEffect transition="out" filter="blinds(horizontal)">
                                      <p:cBhvr>
                                        <p:cTn id="1048" dur="2000"/>
                                        <p:tgtEl>
                                          <p:spTgt spid="56"/>
                                        </p:tgtEl>
                                      </p:cBhvr>
                                    </p:animEffect>
                                    <p:set>
                                      <p:cBhvr>
                                        <p:cTn id="1049" dur="1" fill="hold">
                                          <p:stCondLst>
                                            <p:cond delay="1999"/>
                                          </p:stCondLst>
                                        </p:cTn>
                                        <p:tgtEl>
                                          <p:spTgt spid="56"/>
                                        </p:tgtEl>
                                        <p:attrNameLst>
                                          <p:attrName>style.visibility</p:attrName>
                                        </p:attrNameLst>
                                      </p:cBhvr>
                                      <p:to>
                                        <p:strVal val="hidden"/>
                                      </p:to>
                                    </p:set>
                                  </p:childTnLst>
                                </p:cTn>
                              </p:par>
                              <p:par>
                                <p:cTn id="1050" presetID="3" presetClass="exit" presetSubtype="10" fill="hold" grpId="2" nodeType="withEffect">
                                  <p:stCondLst>
                                    <p:cond delay="0"/>
                                  </p:stCondLst>
                                  <p:childTnLst>
                                    <p:animEffect transition="out" filter="blinds(horizontal)">
                                      <p:cBhvr>
                                        <p:cTn id="1051" dur="2000"/>
                                        <p:tgtEl>
                                          <p:spTgt spid="57"/>
                                        </p:tgtEl>
                                      </p:cBhvr>
                                    </p:animEffect>
                                    <p:set>
                                      <p:cBhvr>
                                        <p:cTn id="1052" dur="1" fill="hold">
                                          <p:stCondLst>
                                            <p:cond delay="1999"/>
                                          </p:stCondLst>
                                        </p:cTn>
                                        <p:tgtEl>
                                          <p:spTgt spid="57"/>
                                        </p:tgtEl>
                                        <p:attrNameLst>
                                          <p:attrName>style.visibility</p:attrName>
                                        </p:attrNameLst>
                                      </p:cBhvr>
                                      <p:to>
                                        <p:strVal val="hidden"/>
                                      </p:to>
                                    </p:set>
                                  </p:childTnLst>
                                </p:cTn>
                              </p:par>
                              <p:par>
                                <p:cTn id="1053" presetID="3" presetClass="exit" presetSubtype="10" fill="hold" grpId="2" nodeType="withEffect">
                                  <p:stCondLst>
                                    <p:cond delay="0"/>
                                  </p:stCondLst>
                                  <p:childTnLst>
                                    <p:animEffect transition="out" filter="blinds(horizontal)">
                                      <p:cBhvr>
                                        <p:cTn id="1054" dur="2000"/>
                                        <p:tgtEl>
                                          <p:spTgt spid="58"/>
                                        </p:tgtEl>
                                      </p:cBhvr>
                                    </p:animEffect>
                                    <p:set>
                                      <p:cBhvr>
                                        <p:cTn id="1055" dur="1" fill="hold">
                                          <p:stCondLst>
                                            <p:cond delay="1999"/>
                                          </p:stCondLst>
                                        </p:cTn>
                                        <p:tgtEl>
                                          <p:spTgt spid="58"/>
                                        </p:tgtEl>
                                        <p:attrNameLst>
                                          <p:attrName>style.visibility</p:attrName>
                                        </p:attrNameLst>
                                      </p:cBhvr>
                                      <p:to>
                                        <p:strVal val="hidden"/>
                                      </p:to>
                                    </p:set>
                                  </p:childTnLst>
                                </p:cTn>
                              </p:par>
                              <p:par>
                                <p:cTn id="1056" presetID="3" presetClass="exit" presetSubtype="10" fill="hold" grpId="2" nodeType="withEffect">
                                  <p:stCondLst>
                                    <p:cond delay="0"/>
                                  </p:stCondLst>
                                  <p:childTnLst>
                                    <p:animEffect transition="out" filter="blinds(horizontal)">
                                      <p:cBhvr>
                                        <p:cTn id="1057" dur="2000"/>
                                        <p:tgtEl>
                                          <p:spTgt spid="59"/>
                                        </p:tgtEl>
                                      </p:cBhvr>
                                    </p:animEffect>
                                    <p:set>
                                      <p:cBhvr>
                                        <p:cTn id="1058" dur="1" fill="hold">
                                          <p:stCondLst>
                                            <p:cond delay="1999"/>
                                          </p:stCondLst>
                                        </p:cTn>
                                        <p:tgtEl>
                                          <p:spTgt spid="59"/>
                                        </p:tgtEl>
                                        <p:attrNameLst>
                                          <p:attrName>style.visibility</p:attrName>
                                        </p:attrNameLst>
                                      </p:cBhvr>
                                      <p:to>
                                        <p:strVal val="hidden"/>
                                      </p:to>
                                    </p:set>
                                  </p:childTnLst>
                                </p:cTn>
                              </p:par>
                              <p:par>
                                <p:cTn id="1059" presetID="3" presetClass="exit" presetSubtype="10" fill="hold" grpId="2" nodeType="withEffect">
                                  <p:stCondLst>
                                    <p:cond delay="0"/>
                                  </p:stCondLst>
                                  <p:childTnLst>
                                    <p:animEffect transition="out" filter="blinds(horizontal)">
                                      <p:cBhvr>
                                        <p:cTn id="1060" dur="2000"/>
                                        <p:tgtEl>
                                          <p:spTgt spid="60"/>
                                        </p:tgtEl>
                                      </p:cBhvr>
                                    </p:animEffect>
                                    <p:set>
                                      <p:cBhvr>
                                        <p:cTn id="1061" dur="1" fill="hold">
                                          <p:stCondLst>
                                            <p:cond delay="1999"/>
                                          </p:stCondLst>
                                        </p:cTn>
                                        <p:tgtEl>
                                          <p:spTgt spid="60"/>
                                        </p:tgtEl>
                                        <p:attrNameLst>
                                          <p:attrName>style.visibility</p:attrName>
                                        </p:attrNameLst>
                                      </p:cBhvr>
                                      <p:to>
                                        <p:strVal val="hidden"/>
                                      </p:to>
                                    </p:set>
                                  </p:childTnLst>
                                </p:cTn>
                              </p:par>
                              <p:par>
                                <p:cTn id="1062" presetID="3" presetClass="exit" presetSubtype="10" fill="hold" grpId="2" nodeType="withEffect">
                                  <p:stCondLst>
                                    <p:cond delay="0"/>
                                  </p:stCondLst>
                                  <p:childTnLst>
                                    <p:animEffect transition="out" filter="blinds(horizontal)">
                                      <p:cBhvr>
                                        <p:cTn id="1063" dur="2000"/>
                                        <p:tgtEl>
                                          <p:spTgt spid="61"/>
                                        </p:tgtEl>
                                      </p:cBhvr>
                                    </p:animEffect>
                                    <p:set>
                                      <p:cBhvr>
                                        <p:cTn id="1064" dur="1" fill="hold">
                                          <p:stCondLst>
                                            <p:cond delay="1999"/>
                                          </p:stCondLst>
                                        </p:cTn>
                                        <p:tgtEl>
                                          <p:spTgt spid="61"/>
                                        </p:tgtEl>
                                        <p:attrNameLst>
                                          <p:attrName>style.visibility</p:attrName>
                                        </p:attrNameLst>
                                      </p:cBhvr>
                                      <p:to>
                                        <p:strVal val="hidden"/>
                                      </p:to>
                                    </p:set>
                                  </p:childTnLst>
                                </p:cTn>
                              </p:par>
                              <p:par>
                                <p:cTn id="1065" presetID="3" presetClass="exit" presetSubtype="10" fill="hold" grpId="2" nodeType="withEffect">
                                  <p:stCondLst>
                                    <p:cond delay="0"/>
                                  </p:stCondLst>
                                  <p:childTnLst>
                                    <p:animEffect transition="out" filter="blinds(horizontal)">
                                      <p:cBhvr>
                                        <p:cTn id="1066" dur="2000"/>
                                        <p:tgtEl>
                                          <p:spTgt spid="62"/>
                                        </p:tgtEl>
                                      </p:cBhvr>
                                    </p:animEffect>
                                    <p:set>
                                      <p:cBhvr>
                                        <p:cTn id="1067" dur="1" fill="hold">
                                          <p:stCondLst>
                                            <p:cond delay="1999"/>
                                          </p:stCondLst>
                                        </p:cTn>
                                        <p:tgtEl>
                                          <p:spTgt spid="62"/>
                                        </p:tgtEl>
                                        <p:attrNameLst>
                                          <p:attrName>style.visibility</p:attrName>
                                        </p:attrNameLst>
                                      </p:cBhvr>
                                      <p:to>
                                        <p:strVal val="hidden"/>
                                      </p:to>
                                    </p:set>
                                  </p:childTnLst>
                                </p:cTn>
                              </p:par>
                              <p:par>
                                <p:cTn id="1068" presetID="3" presetClass="exit" presetSubtype="10" fill="hold" grpId="2" nodeType="withEffect">
                                  <p:stCondLst>
                                    <p:cond delay="0"/>
                                  </p:stCondLst>
                                  <p:childTnLst>
                                    <p:animEffect transition="out" filter="blinds(horizontal)">
                                      <p:cBhvr>
                                        <p:cTn id="1069" dur="2000"/>
                                        <p:tgtEl>
                                          <p:spTgt spid="63"/>
                                        </p:tgtEl>
                                      </p:cBhvr>
                                    </p:animEffect>
                                    <p:set>
                                      <p:cBhvr>
                                        <p:cTn id="1070" dur="1" fill="hold">
                                          <p:stCondLst>
                                            <p:cond delay="1999"/>
                                          </p:stCondLst>
                                        </p:cTn>
                                        <p:tgtEl>
                                          <p:spTgt spid="63"/>
                                        </p:tgtEl>
                                        <p:attrNameLst>
                                          <p:attrName>style.visibility</p:attrName>
                                        </p:attrNameLst>
                                      </p:cBhvr>
                                      <p:to>
                                        <p:strVal val="hidden"/>
                                      </p:to>
                                    </p:set>
                                  </p:childTnLst>
                                </p:cTn>
                              </p:par>
                              <p:par>
                                <p:cTn id="1071" presetID="3" presetClass="exit" presetSubtype="10" fill="hold" grpId="2" nodeType="withEffect">
                                  <p:stCondLst>
                                    <p:cond delay="0"/>
                                  </p:stCondLst>
                                  <p:childTnLst>
                                    <p:animEffect transition="out" filter="blinds(horizontal)">
                                      <p:cBhvr>
                                        <p:cTn id="1072" dur="2000"/>
                                        <p:tgtEl>
                                          <p:spTgt spid="64"/>
                                        </p:tgtEl>
                                      </p:cBhvr>
                                    </p:animEffect>
                                    <p:set>
                                      <p:cBhvr>
                                        <p:cTn id="1073" dur="1" fill="hold">
                                          <p:stCondLst>
                                            <p:cond delay="1999"/>
                                          </p:stCondLst>
                                        </p:cTn>
                                        <p:tgtEl>
                                          <p:spTgt spid="64"/>
                                        </p:tgtEl>
                                        <p:attrNameLst>
                                          <p:attrName>style.visibility</p:attrName>
                                        </p:attrNameLst>
                                      </p:cBhvr>
                                      <p:to>
                                        <p:strVal val="hidden"/>
                                      </p:to>
                                    </p:set>
                                  </p:childTnLst>
                                </p:cTn>
                              </p:par>
                              <p:par>
                                <p:cTn id="1074" presetID="3" presetClass="exit" presetSubtype="10" fill="hold" grpId="2" nodeType="withEffect">
                                  <p:stCondLst>
                                    <p:cond delay="0"/>
                                  </p:stCondLst>
                                  <p:childTnLst>
                                    <p:animEffect transition="out" filter="blinds(horizontal)">
                                      <p:cBhvr>
                                        <p:cTn id="1075" dur="2000"/>
                                        <p:tgtEl>
                                          <p:spTgt spid="65"/>
                                        </p:tgtEl>
                                      </p:cBhvr>
                                    </p:animEffect>
                                    <p:set>
                                      <p:cBhvr>
                                        <p:cTn id="1076" dur="1" fill="hold">
                                          <p:stCondLst>
                                            <p:cond delay="1999"/>
                                          </p:stCondLst>
                                        </p:cTn>
                                        <p:tgtEl>
                                          <p:spTgt spid="65"/>
                                        </p:tgtEl>
                                        <p:attrNameLst>
                                          <p:attrName>style.visibility</p:attrName>
                                        </p:attrNameLst>
                                      </p:cBhvr>
                                      <p:to>
                                        <p:strVal val="hidden"/>
                                      </p:to>
                                    </p:set>
                                  </p:childTnLst>
                                </p:cTn>
                              </p:par>
                              <p:par>
                                <p:cTn id="1077" presetID="3" presetClass="exit" presetSubtype="10" fill="hold" grpId="2" nodeType="withEffect">
                                  <p:stCondLst>
                                    <p:cond delay="0"/>
                                  </p:stCondLst>
                                  <p:childTnLst>
                                    <p:animEffect transition="out" filter="blinds(horizontal)">
                                      <p:cBhvr>
                                        <p:cTn id="1078" dur="2000"/>
                                        <p:tgtEl>
                                          <p:spTgt spid="66"/>
                                        </p:tgtEl>
                                      </p:cBhvr>
                                    </p:animEffect>
                                    <p:set>
                                      <p:cBhvr>
                                        <p:cTn id="1079" dur="1" fill="hold">
                                          <p:stCondLst>
                                            <p:cond delay="1999"/>
                                          </p:stCondLst>
                                        </p:cTn>
                                        <p:tgtEl>
                                          <p:spTgt spid="66"/>
                                        </p:tgtEl>
                                        <p:attrNameLst>
                                          <p:attrName>style.visibility</p:attrName>
                                        </p:attrNameLst>
                                      </p:cBhvr>
                                      <p:to>
                                        <p:strVal val="hidden"/>
                                      </p:to>
                                    </p:set>
                                  </p:childTnLst>
                                </p:cTn>
                              </p:par>
                              <p:par>
                                <p:cTn id="1080" presetID="3" presetClass="exit" presetSubtype="10" fill="hold" grpId="2" nodeType="withEffect">
                                  <p:stCondLst>
                                    <p:cond delay="0"/>
                                  </p:stCondLst>
                                  <p:childTnLst>
                                    <p:animEffect transition="out" filter="blinds(horizontal)">
                                      <p:cBhvr>
                                        <p:cTn id="1081" dur="2000"/>
                                        <p:tgtEl>
                                          <p:spTgt spid="67"/>
                                        </p:tgtEl>
                                      </p:cBhvr>
                                    </p:animEffect>
                                    <p:set>
                                      <p:cBhvr>
                                        <p:cTn id="1082" dur="1" fill="hold">
                                          <p:stCondLst>
                                            <p:cond delay="1999"/>
                                          </p:stCondLst>
                                        </p:cTn>
                                        <p:tgtEl>
                                          <p:spTgt spid="67"/>
                                        </p:tgtEl>
                                        <p:attrNameLst>
                                          <p:attrName>style.visibility</p:attrName>
                                        </p:attrNameLst>
                                      </p:cBhvr>
                                      <p:to>
                                        <p:strVal val="hidden"/>
                                      </p:to>
                                    </p:set>
                                  </p:childTnLst>
                                </p:cTn>
                              </p:par>
                              <p:par>
                                <p:cTn id="1083" presetID="3" presetClass="exit" presetSubtype="10" fill="hold" grpId="2" nodeType="withEffect">
                                  <p:stCondLst>
                                    <p:cond delay="0"/>
                                  </p:stCondLst>
                                  <p:childTnLst>
                                    <p:animEffect transition="out" filter="blinds(horizontal)">
                                      <p:cBhvr>
                                        <p:cTn id="1084" dur="2000"/>
                                        <p:tgtEl>
                                          <p:spTgt spid="68"/>
                                        </p:tgtEl>
                                      </p:cBhvr>
                                    </p:animEffect>
                                    <p:set>
                                      <p:cBhvr>
                                        <p:cTn id="1085" dur="1" fill="hold">
                                          <p:stCondLst>
                                            <p:cond delay="1999"/>
                                          </p:stCondLst>
                                        </p:cTn>
                                        <p:tgtEl>
                                          <p:spTgt spid="68"/>
                                        </p:tgtEl>
                                        <p:attrNameLst>
                                          <p:attrName>style.visibility</p:attrName>
                                        </p:attrNameLst>
                                      </p:cBhvr>
                                      <p:to>
                                        <p:strVal val="hidden"/>
                                      </p:to>
                                    </p:set>
                                  </p:childTnLst>
                                </p:cTn>
                              </p:par>
                              <p:par>
                                <p:cTn id="1086" presetID="3" presetClass="exit" presetSubtype="10" fill="hold" grpId="2" nodeType="withEffect">
                                  <p:stCondLst>
                                    <p:cond delay="0"/>
                                  </p:stCondLst>
                                  <p:childTnLst>
                                    <p:animEffect transition="out" filter="blinds(horizontal)">
                                      <p:cBhvr>
                                        <p:cTn id="1087" dur="2000"/>
                                        <p:tgtEl>
                                          <p:spTgt spid="69"/>
                                        </p:tgtEl>
                                      </p:cBhvr>
                                    </p:animEffect>
                                    <p:set>
                                      <p:cBhvr>
                                        <p:cTn id="1088" dur="1" fill="hold">
                                          <p:stCondLst>
                                            <p:cond delay="1999"/>
                                          </p:stCondLst>
                                        </p:cTn>
                                        <p:tgtEl>
                                          <p:spTgt spid="69"/>
                                        </p:tgtEl>
                                        <p:attrNameLst>
                                          <p:attrName>style.visibility</p:attrName>
                                        </p:attrNameLst>
                                      </p:cBhvr>
                                      <p:to>
                                        <p:strVal val="hidden"/>
                                      </p:to>
                                    </p:set>
                                  </p:childTnLst>
                                </p:cTn>
                              </p:par>
                              <p:par>
                                <p:cTn id="1089" presetID="3" presetClass="exit" presetSubtype="10" fill="hold" grpId="2" nodeType="withEffect">
                                  <p:stCondLst>
                                    <p:cond delay="0"/>
                                  </p:stCondLst>
                                  <p:childTnLst>
                                    <p:animEffect transition="out" filter="blinds(horizontal)">
                                      <p:cBhvr>
                                        <p:cTn id="1090" dur="2000"/>
                                        <p:tgtEl>
                                          <p:spTgt spid="70"/>
                                        </p:tgtEl>
                                      </p:cBhvr>
                                    </p:animEffect>
                                    <p:set>
                                      <p:cBhvr>
                                        <p:cTn id="1091" dur="1" fill="hold">
                                          <p:stCondLst>
                                            <p:cond delay="1999"/>
                                          </p:stCondLst>
                                        </p:cTn>
                                        <p:tgtEl>
                                          <p:spTgt spid="70"/>
                                        </p:tgtEl>
                                        <p:attrNameLst>
                                          <p:attrName>style.visibility</p:attrName>
                                        </p:attrNameLst>
                                      </p:cBhvr>
                                      <p:to>
                                        <p:strVal val="hidden"/>
                                      </p:to>
                                    </p:set>
                                  </p:childTnLst>
                                </p:cTn>
                              </p:par>
                              <p:par>
                                <p:cTn id="1092" presetID="3" presetClass="exit" presetSubtype="10" fill="hold" grpId="2" nodeType="withEffect">
                                  <p:stCondLst>
                                    <p:cond delay="0"/>
                                  </p:stCondLst>
                                  <p:childTnLst>
                                    <p:animEffect transition="out" filter="blinds(horizontal)">
                                      <p:cBhvr>
                                        <p:cTn id="1093" dur="2000"/>
                                        <p:tgtEl>
                                          <p:spTgt spid="71"/>
                                        </p:tgtEl>
                                      </p:cBhvr>
                                    </p:animEffect>
                                    <p:set>
                                      <p:cBhvr>
                                        <p:cTn id="1094" dur="1" fill="hold">
                                          <p:stCondLst>
                                            <p:cond delay="1999"/>
                                          </p:stCondLst>
                                        </p:cTn>
                                        <p:tgtEl>
                                          <p:spTgt spid="71"/>
                                        </p:tgtEl>
                                        <p:attrNameLst>
                                          <p:attrName>style.visibility</p:attrName>
                                        </p:attrNameLst>
                                      </p:cBhvr>
                                      <p:to>
                                        <p:strVal val="hidden"/>
                                      </p:to>
                                    </p:set>
                                  </p:childTnLst>
                                </p:cTn>
                              </p:par>
                              <p:par>
                                <p:cTn id="1095" presetID="3" presetClass="exit" presetSubtype="10" fill="hold" grpId="2" nodeType="withEffect">
                                  <p:stCondLst>
                                    <p:cond delay="0"/>
                                  </p:stCondLst>
                                  <p:childTnLst>
                                    <p:animEffect transition="out" filter="blinds(horizontal)">
                                      <p:cBhvr>
                                        <p:cTn id="1096" dur="2000"/>
                                        <p:tgtEl>
                                          <p:spTgt spid="72"/>
                                        </p:tgtEl>
                                      </p:cBhvr>
                                    </p:animEffect>
                                    <p:set>
                                      <p:cBhvr>
                                        <p:cTn id="1097" dur="1" fill="hold">
                                          <p:stCondLst>
                                            <p:cond delay="1999"/>
                                          </p:stCondLst>
                                        </p:cTn>
                                        <p:tgtEl>
                                          <p:spTgt spid="72"/>
                                        </p:tgtEl>
                                        <p:attrNameLst>
                                          <p:attrName>style.visibility</p:attrName>
                                        </p:attrNameLst>
                                      </p:cBhvr>
                                      <p:to>
                                        <p:strVal val="hidden"/>
                                      </p:to>
                                    </p:set>
                                  </p:childTnLst>
                                </p:cTn>
                              </p:par>
                              <p:par>
                                <p:cTn id="1098" presetID="3" presetClass="exit" presetSubtype="10" fill="hold" grpId="2" nodeType="withEffect">
                                  <p:stCondLst>
                                    <p:cond delay="0"/>
                                  </p:stCondLst>
                                  <p:childTnLst>
                                    <p:animEffect transition="out" filter="blinds(horizontal)">
                                      <p:cBhvr>
                                        <p:cTn id="1099" dur="2000"/>
                                        <p:tgtEl>
                                          <p:spTgt spid="73"/>
                                        </p:tgtEl>
                                      </p:cBhvr>
                                    </p:animEffect>
                                    <p:set>
                                      <p:cBhvr>
                                        <p:cTn id="1100" dur="1" fill="hold">
                                          <p:stCondLst>
                                            <p:cond delay="1999"/>
                                          </p:stCondLst>
                                        </p:cTn>
                                        <p:tgtEl>
                                          <p:spTgt spid="73"/>
                                        </p:tgtEl>
                                        <p:attrNameLst>
                                          <p:attrName>style.visibility</p:attrName>
                                        </p:attrNameLst>
                                      </p:cBhvr>
                                      <p:to>
                                        <p:strVal val="hidden"/>
                                      </p:to>
                                    </p:set>
                                  </p:childTnLst>
                                </p:cTn>
                              </p:par>
                              <p:par>
                                <p:cTn id="1101" presetID="3" presetClass="exit" presetSubtype="10" fill="hold" grpId="2" nodeType="withEffect">
                                  <p:stCondLst>
                                    <p:cond delay="0"/>
                                  </p:stCondLst>
                                  <p:childTnLst>
                                    <p:animEffect transition="out" filter="blinds(horizontal)">
                                      <p:cBhvr>
                                        <p:cTn id="1102" dur="2000"/>
                                        <p:tgtEl>
                                          <p:spTgt spid="74"/>
                                        </p:tgtEl>
                                      </p:cBhvr>
                                    </p:animEffect>
                                    <p:set>
                                      <p:cBhvr>
                                        <p:cTn id="1103" dur="1" fill="hold">
                                          <p:stCondLst>
                                            <p:cond delay="1999"/>
                                          </p:stCondLst>
                                        </p:cTn>
                                        <p:tgtEl>
                                          <p:spTgt spid="74"/>
                                        </p:tgtEl>
                                        <p:attrNameLst>
                                          <p:attrName>style.visibility</p:attrName>
                                        </p:attrNameLst>
                                      </p:cBhvr>
                                      <p:to>
                                        <p:strVal val="hidden"/>
                                      </p:to>
                                    </p:set>
                                  </p:childTnLst>
                                </p:cTn>
                              </p:par>
                              <p:par>
                                <p:cTn id="1104" presetID="3" presetClass="exit" presetSubtype="10" fill="hold" grpId="2" nodeType="withEffect">
                                  <p:stCondLst>
                                    <p:cond delay="0"/>
                                  </p:stCondLst>
                                  <p:childTnLst>
                                    <p:animEffect transition="out" filter="blinds(horizontal)">
                                      <p:cBhvr>
                                        <p:cTn id="1105" dur="2000"/>
                                        <p:tgtEl>
                                          <p:spTgt spid="75"/>
                                        </p:tgtEl>
                                      </p:cBhvr>
                                    </p:animEffect>
                                    <p:set>
                                      <p:cBhvr>
                                        <p:cTn id="1106" dur="1" fill="hold">
                                          <p:stCondLst>
                                            <p:cond delay="1999"/>
                                          </p:stCondLst>
                                        </p:cTn>
                                        <p:tgtEl>
                                          <p:spTgt spid="75"/>
                                        </p:tgtEl>
                                        <p:attrNameLst>
                                          <p:attrName>style.visibility</p:attrName>
                                        </p:attrNameLst>
                                      </p:cBhvr>
                                      <p:to>
                                        <p:strVal val="hidden"/>
                                      </p:to>
                                    </p:set>
                                  </p:childTnLst>
                                </p:cTn>
                              </p:par>
                              <p:par>
                                <p:cTn id="1107" presetID="3" presetClass="exit" presetSubtype="10" fill="hold" grpId="2" nodeType="withEffect">
                                  <p:stCondLst>
                                    <p:cond delay="0"/>
                                  </p:stCondLst>
                                  <p:childTnLst>
                                    <p:animEffect transition="out" filter="blinds(horizontal)">
                                      <p:cBhvr>
                                        <p:cTn id="1108" dur="2000"/>
                                        <p:tgtEl>
                                          <p:spTgt spid="76"/>
                                        </p:tgtEl>
                                      </p:cBhvr>
                                    </p:animEffect>
                                    <p:set>
                                      <p:cBhvr>
                                        <p:cTn id="1109" dur="1" fill="hold">
                                          <p:stCondLst>
                                            <p:cond delay="1999"/>
                                          </p:stCondLst>
                                        </p:cTn>
                                        <p:tgtEl>
                                          <p:spTgt spid="76"/>
                                        </p:tgtEl>
                                        <p:attrNameLst>
                                          <p:attrName>style.visibility</p:attrName>
                                        </p:attrNameLst>
                                      </p:cBhvr>
                                      <p:to>
                                        <p:strVal val="hidden"/>
                                      </p:to>
                                    </p:set>
                                  </p:childTnLst>
                                </p:cTn>
                              </p:par>
                              <p:par>
                                <p:cTn id="1110" presetID="3" presetClass="exit" presetSubtype="10" fill="hold" grpId="2" nodeType="withEffect">
                                  <p:stCondLst>
                                    <p:cond delay="0"/>
                                  </p:stCondLst>
                                  <p:childTnLst>
                                    <p:animEffect transition="out" filter="blinds(horizontal)">
                                      <p:cBhvr>
                                        <p:cTn id="1111" dur="2000"/>
                                        <p:tgtEl>
                                          <p:spTgt spid="77"/>
                                        </p:tgtEl>
                                      </p:cBhvr>
                                    </p:animEffect>
                                    <p:set>
                                      <p:cBhvr>
                                        <p:cTn id="1112" dur="1" fill="hold">
                                          <p:stCondLst>
                                            <p:cond delay="1999"/>
                                          </p:stCondLst>
                                        </p:cTn>
                                        <p:tgtEl>
                                          <p:spTgt spid="77"/>
                                        </p:tgtEl>
                                        <p:attrNameLst>
                                          <p:attrName>style.visibility</p:attrName>
                                        </p:attrNameLst>
                                      </p:cBhvr>
                                      <p:to>
                                        <p:strVal val="hidden"/>
                                      </p:to>
                                    </p:set>
                                  </p:childTnLst>
                                </p:cTn>
                              </p:par>
                              <p:par>
                                <p:cTn id="1113" presetID="3" presetClass="exit" presetSubtype="10" fill="hold" grpId="2" nodeType="withEffect">
                                  <p:stCondLst>
                                    <p:cond delay="0"/>
                                  </p:stCondLst>
                                  <p:childTnLst>
                                    <p:animEffect transition="out" filter="blinds(horizontal)">
                                      <p:cBhvr>
                                        <p:cTn id="1114" dur="2000"/>
                                        <p:tgtEl>
                                          <p:spTgt spid="78"/>
                                        </p:tgtEl>
                                      </p:cBhvr>
                                    </p:animEffect>
                                    <p:set>
                                      <p:cBhvr>
                                        <p:cTn id="1115" dur="1" fill="hold">
                                          <p:stCondLst>
                                            <p:cond delay="1999"/>
                                          </p:stCondLst>
                                        </p:cTn>
                                        <p:tgtEl>
                                          <p:spTgt spid="78"/>
                                        </p:tgtEl>
                                        <p:attrNameLst>
                                          <p:attrName>style.visibility</p:attrName>
                                        </p:attrNameLst>
                                      </p:cBhvr>
                                      <p:to>
                                        <p:strVal val="hidden"/>
                                      </p:to>
                                    </p:set>
                                  </p:childTnLst>
                                </p:cTn>
                              </p:par>
                              <p:par>
                                <p:cTn id="1116" presetID="3" presetClass="exit" presetSubtype="10" fill="hold" grpId="2" nodeType="withEffect">
                                  <p:stCondLst>
                                    <p:cond delay="0"/>
                                  </p:stCondLst>
                                  <p:childTnLst>
                                    <p:animEffect transition="out" filter="blinds(horizontal)">
                                      <p:cBhvr>
                                        <p:cTn id="1117" dur="2000"/>
                                        <p:tgtEl>
                                          <p:spTgt spid="79"/>
                                        </p:tgtEl>
                                      </p:cBhvr>
                                    </p:animEffect>
                                    <p:set>
                                      <p:cBhvr>
                                        <p:cTn id="1118" dur="1" fill="hold">
                                          <p:stCondLst>
                                            <p:cond delay="1999"/>
                                          </p:stCondLst>
                                        </p:cTn>
                                        <p:tgtEl>
                                          <p:spTgt spid="79"/>
                                        </p:tgtEl>
                                        <p:attrNameLst>
                                          <p:attrName>style.visibility</p:attrName>
                                        </p:attrNameLst>
                                      </p:cBhvr>
                                      <p:to>
                                        <p:strVal val="hidden"/>
                                      </p:to>
                                    </p:set>
                                  </p:childTnLst>
                                </p:cTn>
                              </p:par>
                              <p:par>
                                <p:cTn id="1119" presetID="3" presetClass="exit" presetSubtype="10" fill="hold" grpId="2" nodeType="withEffect">
                                  <p:stCondLst>
                                    <p:cond delay="0"/>
                                  </p:stCondLst>
                                  <p:childTnLst>
                                    <p:animEffect transition="out" filter="blinds(horizontal)">
                                      <p:cBhvr>
                                        <p:cTn id="1120" dur="2000"/>
                                        <p:tgtEl>
                                          <p:spTgt spid="80"/>
                                        </p:tgtEl>
                                      </p:cBhvr>
                                    </p:animEffect>
                                    <p:set>
                                      <p:cBhvr>
                                        <p:cTn id="1121" dur="1" fill="hold">
                                          <p:stCondLst>
                                            <p:cond delay="1999"/>
                                          </p:stCondLst>
                                        </p:cTn>
                                        <p:tgtEl>
                                          <p:spTgt spid="80"/>
                                        </p:tgtEl>
                                        <p:attrNameLst>
                                          <p:attrName>style.visibility</p:attrName>
                                        </p:attrNameLst>
                                      </p:cBhvr>
                                      <p:to>
                                        <p:strVal val="hidden"/>
                                      </p:to>
                                    </p:set>
                                  </p:childTnLst>
                                </p:cTn>
                              </p:par>
                              <p:par>
                                <p:cTn id="1122" presetID="3" presetClass="exit" presetSubtype="10" fill="hold" grpId="2" nodeType="withEffect">
                                  <p:stCondLst>
                                    <p:cond delay="0"/>
                                  </p:stCondLst>
                                  <p:childTnLst>
                                    <p:animEffect transition="out" filter="blinds(horizontal)">
                                      <p:cBhvr>
                                        <p:cTn id="1123" dur="2000"/>
                                        <p:tgtEl>
                                          <p:spTgt spid="81"/>
                                        </p:tgtEl>
                                      </p:cBhvr>
                                    </p:animEffect>
                                    <p:set>
                                      <p:cBhvr>
                                        <p:cTn id="1124" dur="1" fill="hold">
                                          <p:stCondLst>
                                            <p:cond delay="1999"/>
                                          </p:stCondLst>
                                        </p:cTn>
                                        <p:tgtEl>
                                          <p:spTgt spid="81"/>
                                        </p:tgtEl>
                                        <p:attrNameLst>
                                          <p:attrName>style.visibility</p:attrName>
                                        </p:attrNameLst>
                                      </p:cBhvr>
                                      <p:to>
                                        <p:strVal val="hidden"/>
                                      </p:to>
                                    </p:set>
                                  </p:childTnLst>
                                </p:cTn>
                              </p:par>
                              <p:par>
                                <p:cTn id="1125" presetID="3" presetClass="exit" presetSubtype="10" fill="hold" grpId="2" nodeType="withEffect">
                                  <p:stCondLst>
                                    <p:cond delay="0"/>
                                  </p:stCondLst>
                                  <p:childTnLst>
                                    <p:animEffect transition="out" filter="blinds(horizontal)">
                                      <p:cBhvr>
                                        <p:cTn id="1126" dur="2000"/>
                                        <p:tgtEl>
                                          <p:spTgt spid="82"/>
                                        </p:tgtEl>
                                      </p:cBhvr>
                                    </p:animEffect>
                                    <p:set>
                                      <p:cBhvr>
                                        <p:cTn id="1127" dur="1" fill="hold">
                                          <p:stCondLst>
                                            <p:cond delay="1999"/>
                                          </p:stCondLst>
                                        </p:cTn>
                                        <p:tgtEl>
                                          <p:spTgt spid="82"/>
                                        </p:tgtEl>
                                        <p:attrNameLst>
                                          <p:attrName>style.visibility</p:attrName>
                                        </p:attrNameLst>
                                      </p:cBhvr>
                                      <p:to>
                                        <p:strVal val="hidden"/>
                                      </p:to>
                                    </p:set>
                                  </p:childTnLst>
                                </p:cTn>
                              </p:par>
                              <p:par>
                                <p:cTn id="1128" presetID="17" presetClass="entr" presetSubtype="1" fill="hold" nodeType="withEffect">
                                  <p:stCondLst>
                                    <p:cond delay="0"/>
                                  </p:stCondLst>
                                  <p:childTnLst>
                                    <p:set>
                                      <p:cBhvr>
                                        <p:cTn id="1129" dur="1" fill="hold">
                                          <p:stCondLst>
                                            <p:cond delay="0"/>
                                          </p:stCondLst>
                                        </p:cTn>
                                        <p:tgtEl>
                                          <p:spTgt spid="2"/>
                                        </p:tgtEl>
                                        <p:attrNameLst>
                                          <p:attrName>style.visibility</p:attrName>
                                        </p:attrNameLst>
                                      </p:cBhvr>
                                      <p:to>
                                        <p:strVal val="visible"/>
                                      </p:to>
                                    </p:set>
                                    <p:anim calcmode="lin" valueType="num">
                                      <p:cBhvr>
                                        <p:cTn id="1130" dur="2000" fill="hold"/>
                                        <p:tgtEl>
                                          <p:spTgt spid="2"/>
                                        </p:tgtEl>
                                        <p:attrNameLst>
                                          <p:attrName>ppt_x</p:attrName>
                                        </p:attrNameLst>
                                      </p:cBhvr>
                                      <p:tavLst>
                                        <p:tav tm="0">
                                          <p:val>
                                            <p:strVal val="#ppt_x"/>
                                          </p:val>
                                        </p:tav>
                                        <p:tav tm="100000">
                                          <p:val>
                                            <p:strVal val="#ppt_x"/>
                                          </p:val>
                                        </p:tav>
                                      </p:tavLst>
                                    </p:anim>
                                    <p:anim calcmode="lin" valueType="num">
                                      <p:cBhvr>
                                        <p:cTn id="1131" dur="2000" fill="hold"/>
                                        <p:tgtEl>
                                          <p:spTgt spid="2"/>
                                        </p:tgtEl>
                                        <p:attrNameLst>
                                          <p:attrName>ppt_y</p:attrName>
                                        </p:attrNameLst>
                                      </p:cBhvr>
                                      <p:tavLst>
                                        <p:tav tm="0">
                                          <p:val>
                                            <p:strVal val="#ppt_y-#ppt_h/2"/>
                                          </p:val>
                                        </p:tav>
                                        <p:tav tm="100000">
                                          <p:val>
                                            <p:strVal val="#ppt_y"/>
                                          </p:val>
                                        </p:tav>
                                      </p:tavLst>
                                    </p:anim>
                                    <p:anim calcmode="lin" valueType="num">
                                      <p:cBhvr>
                                        <p:cTn id="1132" dur="2000" fill="hold"/>
                                        <p:tgtEl>
                                          <p:spTgt spid="2"/>
                                        </p:tgtEl>
                                        <p:attrNameLst>
                                          <p:attrName>ppt_w</p:attrName>
                                        </p:attrNameLst>
                                      </p:cBhvr>
                                      <p:tavLst>
                                        <p:tav tm="0">
                                          <p:val>
                                            <p:strVal val="#ppt_w"/>
                                          </p:val>
                                        </p:tav>
                                        <p:tav tm="100000">
                                          <p:val>
                                            <p:strVal val="#ppt_w"/>
                                          </p:val>
                                        </p:tav>
                                      </p:tavLst>
                                    </p:anim>
                                    <p:anim calcmode="lin" valueType="num">
                                      <p:cBhvr>
                                        <p:cTn id="113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966FF"/>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uk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1339444"/>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357190" y="1339444"/>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714380" y="1339444"/>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071570" y="1339444"/>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428760" y="1339444"/>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85950" y="1339444"/>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143140" y="1339444"/>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00330" y="1339444"/>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857520" y="1339444"/>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214710" y="1339444"/>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1900" y="1339444"/>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929090" y="1339444"/>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280" y="1339444"/>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643470" y="1339444"/>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000660" y="1339444"/>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357850" y="1339444"/>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572164" y="1339444"/>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929354" y="1339444"/>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286544" y="1339444"/>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643734" y="1339444"/>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000924" y="1339444"/>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358114" y="1339444"/>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7715304" y="1339444"/>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8072494" y="1339444"/>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429620" y="1339444"/>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8786810" y="1339444"/>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2625328"/>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57190" y="2625328"/>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14380" y="2625328"/>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1071570" y="2625328"/>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1428760" y="2625328"/>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1785950" y="2625328"/>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2143140" y="2625328"/>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2500330" y="2625328"/>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2857520" y="2625328"/>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3214710" y="2625328"/>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3571900" y="2625328"/>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3929090" y="2625328"/>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4286280" y="2625328"/>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4643470" y="2625328"/>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5000660" y="2625328"/>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5357850" y="2625328"/>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5572164" y="2625328"/>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5929354" y="2625328"/>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6286544" y="2625328"/>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6643734" y="2625328"/>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000924" y="2625328"/>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358114" y="2625328"/>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715304" y="2625328"/>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8072494" y="2625328"/>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8429620" y="2625328"/>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8786810" y="2625328"/>
            <a:ext cx="357190" cy="1125149"/>
          </a:xfrm>
          <a:prstGeom prst="rect">
            <a:avLst/>
          </a:prstGeom>
          <a:blipFill>
            <a:blip r:embed="rId3" cstate="print">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5"/>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13"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plus(in)">
                                      <p:cBhvr>
                                        <p:cTn id="45" dur="2000"/>
                                        <p:tgtEl>
                                          <p:spTgt spid="15"/>
                                        </p:tgtEl>
                                      </p:cBhvr>
                                    </p:animEffect>
                                  </p:childTnLst>
                                </p:cTn>
                              </p:par>
                              <p:par>
                                <p:cTn id="46" presetID="13" presetClass="entr" presetSubtype="16"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plus(in)">
                                      <p:cBhvr>
                                        <p:cTn id="48" dur="2000"/>
                                        <p:tgtEl>
                                          <p:spTgt spid="16"/>
                                        </p:tgtEl>
                                      </p:cBhvr>
                                    </p:animEffect>
                                  </p:childTnLst>
                                </p:cTn>
                              </p:par>
                              <p:par>
                                <p:cTn id="49" presetID="13" presetClass="entr" presetSubtype="16"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plus(in)">
                                      <p:cBhvr>
                                        <p:cTn id="51" dur="2000"/>
                                        <p:tgtEl>
                                          <p:spTgt spid="17"/>
                                        </p:tgtEl>
                                      </p:cBhvr>
                                    </p:animEffect>
                                  </p:childTnLst>
                                </p:cTn>
                              </p:par>
                              <p:par>
                                <p:cTn id="52" presetID="13" presetClass="entr" presetSubtype="16"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plus(in)">
                                      <p:cBhvr>
                                        <p:cTn id="54" dur="2000"/>
                                        <p:tgtEl>
                                          <p:spTgt spid="18"/>
                                        </p:tgtEl>
                                      </p:cBhvr>
                                    </p:animEffect>
                                  </p:childTnLst>
                                </p:cTn>
                              </p:par>
                              <p:par>
                                <p:cTn id="55" presetID="13" presetClass="entr" presetSubtype="16"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plus(in)">
                                      <p:cBhvr>
                                        <p:cTn id="57" dur="2000"/>
                                        <p:tgtEl>
                                          <p:spTgt spid="19"/>
                                        </p:tgtEl>
                                      </p:cBhvr>
                                    </p:animEffect>
                                  </p:childTnLst>
                                </p:cTn>
                              </p:par>
                              <p:par>
                                <p:cTn id="58" presetID="13" presetClass="entr" presetSubtype="16"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plus(in)">
                                      <p:cBhvr>
                                        <p:cTn id="60" dur="2000"/>
                                        <p:tgtEl>
                                          <p:spTgt spid="20"/>
                                        </p:tgtEl>
                                      </p:cBhvr>
                                    </p:animEffect>
                                  </p:childTnLst>
                                </p:cTn>
                              </p:par>
                              <p:par>
                                <p:cTn id="61" presetID="13" presetClass="entr" presetSubtype="16" fill="hold" grpId="0"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plus(in)">
                                      <p:cBhvr>
                                        <p:cTn id="63" dur="2000"/>
                                        <p:tgtEl>
                                          <p:spTgt spid="21"/>
                                        </p:tgtEl>
                                      </p:cBhvr>
                                    </p:animEffect>
                                  </p:childTnLst>
                                </p:cTn>
                              </p:par>
                              <p:par>
                                <p:cTn id="64" presetID="13" presetClass="entr" presetSubtype="16"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plus(in)">
                                      <p:cBhvr>
                                        <p:cTn id="66" dur="2000"/>
                                        <p:tgtEl>
                                          <p:spTgt spid="22"/>
                                        </p:tgtEl>
                                      </p:cBhvr>
                                    </p:animEffect>
                                  </p:childTnLst>
                                </p:cTn>
                              </p:par>
                              <p:par>
                                <p:cTn id="67" presetID="13" presetClass="entr" presetSubtype="16"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plus(in)">
                                      <p:cBhvr>
                                        <p:cTn id="69" dur="2000"/>
                                        <p:tgtEl>
                                          <p:spTgt spid="23"/>
                                        </p:tgtEl>
                                      </p:cBhvr>
                                    </p:animEffect>
                                  </p:childTnLst>
                                </p:cTn>
                              </p:par>
                              <p:par>
                                <p:cTn id="70" presetID="13" presetClass="entr" presetSubtype="16"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plus(in)">
                                      <p:cBhvr>
                                        <p:cTn id="72" dur="2000"/>
                                        <p:tgtEl>
                                          <p:spTgt spid="24"/>
                                        </p:tgtEl>
                                      </p:cBhvr>
                                    </p:animEffect>
                                  </p:childTnLst>
                                </p:cTn>
                              </p:par>
                              <p:par>
                                <p:cTn id="73" presetID="13" presetClass="entr" presetSubtype="16" fill="hold" grpId="0"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plus(in)">
                                      <p:cBhvr>
                                        <p:cTn id="75" dur="2000"/>
                                        <p:tgtEl>
                                          <p:spTgt spid="25"/>
                                        </p:tgtEl>
                                      </p:cBhvr>
                                    </p:animEffect>
                                  </p:childTnLst>
                                </p:cTn>
                              </p:par>
                              <p:par>
                                <p:cTn id="76" presetID="13" presetClass="entr" presetSubtype="16" fill="hold" grpId="0" nodeType="with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plus(in)">
                                      <p:cBhvr>
                                        <p:cTn id="78" dur="2000"/>
                                        <p:tgtEl>
                                          <p:spTgt spid="26"/>
                                        </p:tgtEl>
                                      </p:cBhvr>
                                    </p:animEffect>
                                  </p:childTnLst>
                                </p:cTn>
                              </p:par>
                              <p:par>
                                <p:cTn id="79" presetID="13" presetClass="entr" presetSubtype="16" fill="hold" grpId="0" nodeType="withEffect">
                                  <p:stCondLst>
                                    <p:cond delay="0"/>
                                  </p:stCondLst>
                                  <p:childTnLst>
                                    <p:set>
                                      <p:cBhvr>
                                        <p:cTn id="80" dur="1" fill="hold">
                                          <p:stCondLst>
                                            <p:cond delay="0"/>
                                          </p:stCondLst>
                                        </p:cTn>
                                        <p:tgtEl>
                                          <p:spTgt spid="27"/>
                                        </p:tgtEl>
                                        <p:attrNameLst>
                                          <p:attrName>style.visibility</p:attrName>
                                        </p:attrNameLst>
                                      </p:cBhvr>
                                      <p:to>
                                        <p:strVal val="visible"/>
                                      </p:to>
                                    </p:set>
                                    <p:animEffect transition="in" filter="plus(in)">
                                      <p:cBhvr>
                                        <p:cTn id="81" dur="2000"/>
                                        <p:tgtEl>
                                          <p:spTgt spid="27"/>
                                        </p:tgtEl>
                                      </p:cBhvr>
                                    </p:animEffect>
                                  </p:childTnLst>
                                </p:cTn>
                              </p:par>
                              <p:par>
                                <p:cTn id="82" presetID="13" presetClass="entr" presetSubtype="16" fill="hold" grpId="0" nodeType="with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plus(in)">
                                      <p:cBhvr>
                                        <p:cTn id="84" dur="2000"/>
                                        <p:tgtEl>
                                          <p:spTgt spid="28"/>
                                        </p:tgtEl>
                                      </p:cBhvr>
                                    </p:animEffect>
                                  </p:childTnLst>
                                </p:cTn>
                              </p:par>
                              <p:par>
                                <p:cTn id="85" presetID="8" presetClass="emph" presetSubtype="0" fill="hold" grpId="1" nodeType="withEffect">
                                  <p:stCondLst>
                                    <p:cond delay="0"/>
                                  </p:stCondLst>
                                  <p:childTnLst>
                                    <p:animRot by="21600000">
                                      <p:cBhvr>
                                        <p:cTn id="86" dur="2000" fill="hold"/>
                                        <p:tgtEl>
                                          <p:spTgt spid="3"/>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15"/>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16"/>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17"/>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18"/>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19"/>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23"/>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24"/>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25"/>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26"/>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27"/>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28"/>
                                        </p:tgtEl>
                                        <p:attrNameLst>
                                          <p:attrName>r</p:attrName>
                                        </p:attrNameLst>
                                      </p:cBhvr>
                                    </p:animRot>
                                  </p:childTnLst>
                                </p:cTn>
                              </p:par>
                              <p:par>
                                <p:cTn id="137" presetID="13" presetClass="entr" presetSubtype="16" fill="hold" grpId="0" nodeType="withEffect">
                                  <p:stCondLst>
                                    <p:cond delay="0"/>
                                  </p:stCondLst>
                                  <p:childTnLst>
                                    <p:set>
                                      <p:cBhvr>
                                        <p:cTn id="138" dur="1" fill="hold">
                                          <p:stCondLst>
                                            <p:cond delay="0"/>
                                          </p:stCondLst>
                                        </p:cTn>
                                        <p:tgtEl>
                                          <p:spTgt spid="29"/>
                                        </p:tgtEl>
                                        <p:attrNameLst>
                                          <p:attrName>style.visibility</p:attrName>
                                        </p:attrNameLst>
                                      </p:cBhvr>
                                      <p:to>
                                        <p:strVal val="visible"/>
                                      </p:to>
                                    </p:set>
                                    <p:animEffect transition="in" filter="plus(in)">
                                      <p:cBhvr>
                                        <p:cTn id="139" dur="2000"/>
                                        <p:tgtEl>
                                          <p:spTgt spid="29"/>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30"/>
                                        </p:tgtEl>
                                        <p:attrNameLst>
                                          <p:attrName>style.visibility</p:attrName>
                                        </p:attrNameLst>
                                      </p:cBhvr>
                                      <p:to>
                                        <p:strVal val="visible"/>
                                      </p:to>
                                    </p:set>
                                    <p:animEffect transition="in" filter="plus(in)">
                                      <p:cBhvr>
                                        <p:cTn id="142" dur="2000"/>
                                        <p:tgtEl>
                                          <p:spTgt spid="30"/>
                                        </p:tgtEl>
                                      </p:cBhvr>
                                    </p:animEffect>
                                  </p:childTnLst>
                                </p:cTn>
                              </p:par>
                              <p:par>
                                <p:cTn id="143" presetID="13" presetClass="entr" presetSubtype="16" fill="hold" grpId="0" nodeType="withEffect">
                                  <p:stCondLst>
                                    <p:cond delay="0"/>
                                  </p:stCondLst>
                                  <p:childTnLst>
                                    <p:set>
                                      <p:cBhvr>
                                        <p:cTn id="144" dur="1" fill="hold">
                                          <p:stCondLst>
                                            <p:cond delay="0"/>
                                          </p:stCondLst>
                                        </p:cTn>
                                        <p:tgtEl>
                                          <p:spTgt spid="31"/>
                                        </p:tgtEl>
                                        <p:attrNameLst>
                                          <p:attrName>style.visibility</p:attrName>
                                        </p:attrNameLst>
                                      </p:cBhvr>
                                      <p:to>
                                        <p:strVal val="visible"/>
                                      </p:to>
                                    </p:set>
                                    <p:animEffect transition="in" filter="plus(in)">
                                      <p:cBhvr>
                                        <p:cTn id="145" dur="2000"/>
                                        <p:tgtEl>
                                          <p:spTgt spid="31"/>
                                        </p:tgtEl>
                                      </p:cBhvr>
                                    </p:animEffect>
                                  </p:childTnLst>
                                </p:cTn>
                              </p:par>
                              <p:par>
                                <p:cTn id="146" presetID="13" presetClass="entr" presetSubtype="16" fill="hold" grpId="0" nodeType="withEffect">
                                  <p:stCondLst>
                                    <p:cond delay="0"/>
                                  </p:stCondLst>
                                  <p:childTnLst>
                                    <p:set>
                                      <p:cBhvr>
                                        <p:cTn id="147" dur="1" fill="hold">
                                          <p:stCondLst>
                                            <p:cond delay="0"/>
                                          </p:stCondLst>
                                        </p:cTn>
                                        <p:tgtEl>
                                          <p:spTgt spid="32"/>
                                        </p:tgtEl>
                                        <p:attrNameLst>
                                          <p:attrName>style.visibility</p:attrName>
                                        </p:attrNameLst>
                                      </p:cBhvr>
                                      <p:to>
                                        <p:strVal val="visible"/>
                                      </p:to>
                                    </p:set>
                                    <p:animEffect transition="in" filter="plus(in)">
                                      <p:cBhvr>
                                        <p:cTn id="148" dur="2000"/>
                                        <p:tgtEl>
                                          <p:spTgt spid="32"/>
                                        </p:tgtEl>
                                      </p:cBhvr>
                                    </p:animEffect>
                                  </p:childTnLst>
                                </p:cTn>
                              </p:par>
                              <p:par>
                                <p:cTn id="149" presetID="13" presetClass="entr" presetSubtype="16" fill="hold" grpId="0" nodeType="withEffect">
                                  <p:stCondLst>
                                    <p:cond delay="0"/>
                                  </p:stCondLst>
                                  <p:childTnLst>
                                    <p:set>
                                      <p:cBhvr>
                                        <p:cTn id="150" dur="1" fill="hold">
                                          <p:stCondLst>
                                            <p:cond delay="0"/>
                                          </p:stCondLst>
                                        </p:cTn>
                                        <p:tgtEl>
                                          <p:spTgt spid="33"/>
                                        </p:tgtEl>
                                        <p:attrNameLst>
                                          <p:attrName>style.visibility</p:attrName>
                                        </p:attrNameLst>
                                      </p:cBhvr>
                                      <p:to>
                                        <p:strVal val="visible"/>
                                      </p:to>
                                    </p:set>
                                    <p:animEffect transition="in" filter="plus(in)">
                                      <p:cBhvr>
                                        <p:cTn id="151" dur="2000"/>
                                        <p:tgtEl>
                                          <p:spTgt spid="33"/>
                                        </p:tgtEl>
                                      </p:cBhvr>
                                    </p:animEffect>
                                  </p:childTnLst>
                                </p:cTn>
                              </p:par>
                              <p:par>
                                <p:cTn id="152" presetID="13" presetClass="entr" presetSubtype="16" fill="hold" grpId="0" nodeType="withEffect">
                                  <p:stCondLst>
                                    <p:cond delay="0"/>
                                  </p:stCondLst>
                                  <p:childTnLst>
                                    <p:set>
                                      <p:cBhvr>
                                        <p:cTn id="153" dur="1" fill="hold">
                                          <p:stCondLst>
                                            <p:cond delay="0"/>
                                          </p:stCondLst>
                                        </p:cTn>
                                        <p:tgtEl>
                                          <p:spTgt spid="34"/>
                                        </p:tgtEl>
                                        <p:attrNameLst>
                                          <p:attrName>style.visibility</p:attrName>
                                        </p:attrNameLst>
                                      </p:cBhvr>
                                      <p:to>
                                        <p:strVal val="visible"/>
                                      </p:to>
                                    </p:set>
                                    <p:animEffect transition="in" filter="plus(in)">
                                      <p:cBhvr>
                                        <p:cTn id="154" dur="2000"/>
                                        <p:tgtEl>
                                          <p:spTgt spid="34"/>
                                        </p:tgtEl>
                                      </p:cBhvr>
                                    </p:animEffect>
                                  </p:childTnLst>
                                </p:cTn>
                              </p:par>
                              <p:par>
                                <p:cTn id="155" presetID="13" presetClass="entr" presetSubtype="16" fill="hold" grpId="0" nodeType="withEffect">
                                  <p:stCondLst>
                                    <p:cond delay="0"/>
                                  </p:stCondLst>
                                  <p:childTnLst>
                                    <p:set>
                                      <p:cBhvr>
                                        <p:cTn id="156" dur="1" fill="hold">
                                          <p:stCondLst>
                                            <p:cond delay="0"/>
                                          </p:stCondLst>
                                        </p:cTn>
                                        <p:tgtEl>
                                          <p:spTgt spid="35"/>
                                        </p:tgtEl>
                                        <p:attrNameLst>
                                          <p:attrName>style.visibility</p:attrName>
                                        </p:attrNameLst>
                                      </p:cBhvr>
                                      <p:to>
                                        <p:strVal val="visible"/>
                                      </p:to>
                                    </p:set>
                                    <p:animEffect transition="in" filter="plus(in)">
                                      <p:cBhvr>
                                        <p:cTn id="157" dur="2000"/>
                                        <p:tgtEl>
                                          <p:spTgt spid="35"/>
                                        </p:tgtEl>
                                      </p:cBhvr>
                                    </p:animEffect>
                                  </p:childTnLst>
                                </p:cTn>
                              </p:par>
                              <p:par>
                                <p:cTn id="158" presetID="13" presetClass="entr" presetSubtype="16" fill="hold" grpId="0" nodeType="withEffect">
                                  <p:stCondLst>
                                    <p:cond delay="0"/>
                                  </p:stCondLst>
                                  <p:childTnLst>
                                    <p:set>
                                      <p:cBhvr>
                                        <p:cTn id="159" dur="1" fill="hold">
                                          <p:stCondLst>
                                            <p:cond delay="0"/>
                                          </p:stCondLst>
                                        </p:cTn>
                                        <p:tgtEl>
                                          <p:spTgt spid="36"/>
                                        </p:tgtEl>
                                        <p:attrNameLst>
                                          <p:attrName>style.visibility</p:attrName>
                                        </p:attrNameLst>
                                      </p:cBhvr>
                                      <p:to>
                                        <p:strVal val="visible"/>
                                      </p:to>
                                    </p:set>
                                    <p:animEffect transition="in" filter="plus(in)">
                                      <p:cBhvr>
                                        <p:cTn id="160" dur="2000"/>
                                        <p:tgtEl>
                                          <p:spTgt spid="36"/>
                                        </p:tgtEl>
                                      </p:cBhvr>
                                    </p:animEffect>
                                  </p:childTnLst>
                                </p:cTn>
                              </p:par>
                              <p:par>
                                <p:cTn id="161" presetID="13" presetClass="entr" presetSubtype="16" fill="hold" grpId="0" nodeType="withEffect">
                                  <p:stCondLst>
                                    <p:cond delay="0"/>
                                  </p:stCondLst>
                                  <p:childTnLst>
                                    <p:set>
                                      <p:cBhvr>
                                        <p:cTn id="162" dur="1" fill="hold">
                                          <p:stCondLst>
                                            <p:cond delay="0"/>
                                          </p:stCondLst>
                                        </p:cTn>
                                        <p:tgtEl>
                                          <p:spTgt spid="37"/>
                                        </p:tgtEl>
                                        <p:attrNameLst>
                                          <p:attrName>style.visibility</p:attrName>
                                        </p:attrNameLst>
                                      </p:cBhvr>
                                      <p:to>
                                        <p:strVal val="visible"/>
                                      </p:to>
                                    </p:set>
                                    <p:animEffect transition="in" filter="plus(in)">
                                      <p:cBhvr>
                                        <p:cTn id="163" dur="2000"/>
                                        <p:tgtEl>
                                          <p:spTgt spid="37"/>
                                        </p:tgtEl>
                                      </p:cBhvr>
                                    </p:animEffect>
                                  </p:childTnLst>
                                </p:cTn>
                              </p:par>
                              <p:par>
                                <p:cTn id="164" presetID="13" presetClass="entr" presetSubtype="16" fill="hold" grpId="0" nodeType="withEffect">
                                  <p:stCondLst>
                                    <p:cond delay="0"/>
                                  </p:stCondLst>
                                  <p:childTnLst>
                                    <p:set>
                                      <p:cBhvr>
                                        <p:cTn id="165" dur="1" fill="hold">
                                          <p:stCondLst>
                                            <p:cond delay="0"/>
                                          </p:stCondLst>
                                        </p:cTn>
                                        <p:tgtEl>
                                          <p:spTgt spid="38"/>
                                        </p:tgtEl>
                                        <p:attrNameLst>
                                          <p:attrName>style.visibility</p:attrName>
                                        </p:attrNameLst>
                                      </p:cBhvr>
                                      <p:to>
                                        <p:strVal val="visible"/>
                                      </p:to>
                                    </p:set>
                                    <p:animEffect transition="in" filter="plus(in)">
                                      <p:cBhvr>
                                        <p:cTn id="166" dur="2000"/>
                                        <p:tgtEl>
                                          <p:spTgt spid="38"/>
                                        </p:tgtEl>
                                      </p:cBhvr>
                                    </p:animEffect>
                                  </p:childTnLst>
                                </p:cTn>
                              </p:par>
                              <p:par>
                                <p:cTn id="167" presetID="13" presetClass="entr" presetSubtype="16" fill="hold" grpId="0" nodeType="withEffect">
                                  <p:stCondLst>
                                    <p:cond delay="0"/>
                                  </p:stCondLst>
                                  <p:childTnLst>
                                    <p:set>
                                      <p:cBhvr>
                                        <p:cTn id="168" dur="1" fill="hold">
                                          <p:stCondLst>
                                            <p:cond delay="0"/>
                                          </p:stCondLst>
                                        </p:cTn>
                                        <p:tgtEl>
                                          <p:spTgt spid="39"/>
                                        </p:tgtEl>
                                        <p:attrNameLst>
                                          <p:attrName>style.visibility</p:attrName>
                                        </p:attrNameLst>
                                      </p:cBhvr>
                                      <p:to>
                                        <p:strVal val="visible"/>
                                      </p:to>
                                    </p:set>
                                    <p:animEffect transition="in" filter="plus(in)">
                                      <p:cBhvr>
                                        <p:cTn id="169" dur="2000"/>
                                        <p:tgtEl>
                                          <p:spTgt spid="39"/>
                                        </p:tgtEl>
                                      </p:cBhvr>
                                    </p:animEffect>
                                  </p:childTnLst>
                                </p:cTn>
                              </p:par>
                              <p:par>
                                <p:cTn id="170" presetID="13" presetClass="entr" presetSubtype="16" fill="hold" grpId="0" nodeType="withEffect">
                                  <p:stCondLst>
                                    <p:cond delay="0"/>
                                  </p:stCondLst>
                                  <p:childTnLst>
                                    <p:set>
                                      <p:cBhvr>
                                        <p:cTn id="171" dur="1" fill="hold">
                                          <p:stCondLst>
                                            <p:cond delay="0"/>
                                          </p:stCondLst>
                                        </p:cTn>
                                        <p:tgtEl>
                                          <p:spTgt spid="40"/>
                                        </p:tgtEl>
                                        <p:attrNameLst>
                                          <p:attrName>style.visibility</p:attrName>
                                        </p:attrNameLst>
                                      </p:cBhvr>
                                      <p:to>
                                        <p:strVal val="visible"/>
                                      </p:to>
                                    </p:set>
                                    <p:animEffect transition="in" filter="plus(in)">
                                      <p:cBhvr>
                                        <p:cTn id="172" dur="2000"/>
                                        <p:tgtEl>
                                          <p:spTgt spid="40"/>
                                        </p:tgtEl>
                                      </p:cBhvr>
                                    </p:animEffect>
                                  </p:childTnLst>
                                </p:cTn>
                              </p:par>
                              <p:par>
                                <p:cTn id="173" presetID="13" presetClass="entr" presetSubtype="16" fill="hold" grpId="0" nodeType="withEffect">
                                  <p:stCondLst>
                                    <p:cond delay="0"/>
                                  </p:stCondLst>
                                  <p:childTnLst>
                                    <p:set>
                                      <p:cBhvr>
                                        <p:cTn id="174" dur="1" fill="hold">
                                          <p:stCondLst>
                                            <p:cond delay="0"/>
                                          </p:stCondLst>
                                        </p:cTn>
                                        <p:tgtEl>
                                          <p:spTgt spid="41"/>
                                        </p:tgtEl>
                                        <p:attrNameLst>
                                          <p:attrName>style.visibility</p:attrName>
                                        </p:attrNameLst>
                                      </p:cBhvr>
                                      <p:to>
                                        <p:strVal val="visible"/>
                                      </p:to>
                                    </p:set>
                                    <p:animEffect transition="in" filter="plus(in)">
                                      <p:cBhvr>
                                        <p:cTn id="175" dur="2000"/>
                                        <p:tgtEl>
                                          <p:spTgt spid="41"/>
                                        </p:tgtEl>
                                      </p:cBhvr>
                                    </p:animEffect>
                                  </p:childTnLst>
                                </p:cTn>
                              </p:par>
                              <p:par>
                                <p:cTn id="176" presetID="13" presetClass="entr" presetSubtype="16" fill="hold" grpId="0" nodeType="withEffect">
                                  <p:stCondLst>
                                    <p:cond delay="0"/>
                                  </p:stCondLst>
                                  <p:childTnLst>
                                    <p:set>
                                      <p:cBhvr>
                                        <p:cTn id="177" dur="1" fill="hold">
                                          <p:stCondLst>
                                            <p:cond delay="0"/>
                                          </p:stCondLst>
                                        </p:cTn>
                                        <p:tgtEl>
                                          <p:spTgt spid="42"/>
                                        </p:tgtEl>
                                        <p:attrNameLst>
                                          <p:attrName>style.visibility</p:attrName>
                                        </p:attrNameLst>
                                      </p:cBhvr>
                                      <p:to>
                                        <p:strVal val="visible"/>
                                      </p:to>
                                    </p:set>
                                    <p:animEffect transition="in" filter="plus(in)">
                                      <p:cBhvr>
                                        <p:cTn id="178" dur="2000"/>
                                        <p:tgtEl>
                                          <p:spTgt spid="42"/>
                                        </p:tgtEl>
                                      </p:cBhvr>
                                    </p:animEffect>
                                  </p:childTnLst>
                                </p:cTn>
                              </p:par>
                              <p:par>
                                <p:cTn id="179" presetID="13" presetClass="entr" presetSubtype="16" fill="hold" grpId="0" nodeType="withEffect">
                                  <p:stCondLst>
                                    <p:cond delay="0"/>
                                  </p:stCondLst>
                                  <p:childTnLst>
                                    <p:set>
                                      <p:cBhvr>
                                        <p:cTn id="180" dur="1" fill="hold">
                                          <p:stCondLst>
                                            <p:cond delay="0"/>
                                          </p:stCondLst>
                                        </p:cTn>
                                        <p:tgtEl>
                                          <p:spTgt spid="43"/>
                                        </p:tgtEl>
                                        <p:attrNameLst>
                                          <p:attrName>style.visibility</p:attrName>
                                        </p:attrNameLst>
                                      </p:cBhvr>
                                      <p:to>
                                        <p:strVal val="visible"/>
                                      </p:to>
                                    </p:set>
                                    <p:animEffect transition="in" filter="plus(in)">
                                      <p:cBhvr>
                                        <p:cTn id="181" dur="2000"/>
                                        <p:tgtEl>
                                          <p:spTgt spid="43"/>
                                        </p:tgtEl>
                                      </p:cBhvr>
                                    </p:animEffect>
                                  </p:childTnLst>
                                </p:cTn>
                              </p:par>
                              <p:par>
                                <p:cTn id="182" presetID="13" presetClass="entr" presetSubtype="16" fill="hold" grpId="0" nodeType="withEffect">
                                  <p:stCondLst>
                                    <p:cond delay="0"/>
                                  </p:stCondLst>
                                  <p:childTnLst>
                                    <p:set>
                                      <p:cBhvr>
                                        <p:cTn id="183" dur="1" fill="hold">
                                          <p:stCondLst>
                                            <p:cond delay="0"/>
                                          </p:stCondLst>
                                        </p:cTn>
                                        <p:tgtEl>
                                          <p:spTgt spid="44"/>
                                        </p:tgtEl>
                                        <p:attrNameLst>
                                          <p:attrName>style.visibility</p:attrName>
                                        </p:attrNameLst>
                                      </p:cBhvr>
                                      <p:to>
                                        <p:strVal val="visible"/>
                                      </p:to>
                                    </p:set>
                                    <p:animEffect transition="in" filter="plus(in)">
                                      <p:cBhvr>
                                        <p:cTn id="184" dur="2000"/>
                                        <p:tgtEl>
                                          <p:spTgt spid="44"/>
                                        </p:tgtEl>
                                      </p:cBhvr>
                                    </p:animEffect>
                                  </p:childTnLst>
                                </p:cTn>
                              </p:par>
                              <p:par>
                                <p:cTn id="185" presetID="13" presetClass="entr" presetSubtype="16" fill="hold" grpId="0" nodeType="withEffect">
                                  <p:stCondLst>
                                    <p:cond delay="0"/>
                                  </p:stCondLst>
                                  <p:childTnLst>
                                    <p:set>
                                      <p:cBhvr>
                                        <p:cTn id="186" dur="1" fill="hold">
                                          <p:stCondLst>
                                            <p:cond delay="0"/>
                                          </p:stCondLst>
                                        </p:cTn>
                                        <p:tgtEl>
                                          <p:spTgt spid="45"/>
                                        </p:tgtEl>
                                        <p:attrNameLst>
                                          <p:attrName>style.visibility</p:attrName>
                                        </p:attrNameLst>
                                      </p:cBhvr>
                                      <p:to>
                                        <p:strVal val="visible"/>
                                      </p:to>
                                    </p:set>
                                    <p:animEffect transition="in" filter="plus(in)">
                                      <p:cBhvr>
                                        <p:cTn id="187" dur="2000"/>
                                        <p:tgtEl>
                                          <p:spTgt spid="45"/>
                                        </p:tgtEl>
                                      </p:cBhvr>
                                    </p:animEffect>
                                  </p:childTnLst>
                                </p:cTn>
                              </p:par>
                              <p:par>
                                <p:cTn id="188" presetID="13" presetClass="entr" presetSubtype="16" fill="hold" grpId="0" nodeType="withEffect">
                                  <p:stCondLst>
                                    <p:cond delay="0"/>
                                  </p:stCondLst>
                                  <p:childTnLst>
                                    <p:set>
                                      <p:cBhvr>
                                        <p:cTn id="189" dur="1" fill="hold">
                                          <p:stCondLst>
                                            <p:cond delay="0"/>
                                          </p:stCondLst>
                                        </p:cTn>
                                        <p:tgtEl>
                                          <p:spTgt spid="46"/>
                                        </p:tgtEl>
                                        <p:attrNameLst>
                                          <p:attrName>style.visibility</p:attrName>
                                        </p:attrNameLst>
                                      </p:cBhvr>
                                      <p:to>
                                        <p:strVal val="visible"/>
                                      </p:to>
                                    </p:set>
                                    <p:animEffect transition="in" filter="plus(in)">
                                      <p:cBhvr>
                                        <p:cTn id="190" dur="2000"/>
                                        <p:tgtEl>
                                          <p:spTgt spid="46"/>
                                        </p:tgtEl>
                                      </p:cBhvr>
                                    </p:animEffect>
                                  </p:childTnLst>
                                </p:cTn>
                              </p:par>
                              <p:par>
                                <p:cTn id="191" presetID="13" presetClass="entr" presetSubtype="16" fill="hold" grpId="0" nodeType="withEffect">
                                  <p:stCondLst>
                                    <p:cond delay="0"/>
                                  </p:stCondLst>
                                  <p:childTnLst>
                                    <p:set>
                                      <p:cBhvr>
                                        <p:cTn id="192" dur="1" fill="hold">
                                          <p:stCondLst>
                                            <p:cond delay="0"/>
                                          </p:stCondLst>
                                        </p:cTn>
                                        <p:tgtEl>
                                          <p:spTgt spid="47"/>
                                        </p:tgtEl>
                                        <p:attrNameLst>
                                          <p:attrName>style.visibility</p:attrName>
                                        </p:attrNameLst>
                                      </p:cBhvr>
                                      <p:to>
                                        <p:strVal val="visible"/>
                                      </p:to>
                                    </p:set>
                                    <p:animEffect transition="in" filter="plus(in)">
                                      <p:cBhvr>
                                        <p:cTn id="193" dur="2000"/>
                                        <p:tgtEl>
                                          <p:spTgt spid="47"/>
                                        </p:tgtEl>
                                      </p:cBhvr>
                                    </p:animEffect>
                                  </p:childTnLst>
                                </p:cTn>
                              </p:par>
                              <p:par>
                                <p:cTn id="194" presetID="13" presetClass="entr" presetSubtype="16" fill="hold" grpId="0" nodeType="withEffect">
                                  <p:stCondLst>
                                    <p:cond delay="0"/>
                                  </p:stCondLst>
                                  <p:childTnLst>
                                    <p:set>
                                      <p:cBhvr>
                                        <p:cTn id="195" dur="1" fill="hold">
                                          <p:stCondLst>
                                            <p:cond delay="0"/>
                                          </p:stCondLst>
                                        </p:cTn>
                                        <p:tgtEl>
                                          <p:spTgt spid="48"/>
                                        </p:tgtEl>
                                        <p:attrNameLst>
                                          <p:attrName>style.visibility</p:attrName>
                                        </p:attrNameLst>
                                      </p:cBhvr>
                                      <p:to>
                                        <p:strVal val="visible"/>
                                      </p:to>
                                    </p:set>
                                    <p:animEffect transition="in" filter="plus(in)">
                                      <p:cBhvr>
                                        <p:cTn id="196" dur="2000"/>
                                        <p:tgtEl>
                                          <p:spTgt spid="48"/>
                                        </p:tgtEl>
                                      </p:cBhvr>
                                    </p:animEffect>
                                  </p:childTnLst>
                                </p:cTn>
                              </p:par>
                              <p:par>
                                <p:cTn id="197" presetID="13" presetClass="entr" presetSubtype="16" fill="hold" grpId="0" nodeType="withEffect">
                                  <p:stCondLst>
                                    <p:cond delay="0"/>
                                  </p:stCondLst>
                                  <p:childTnLst>
                                    <p:set>
                                      <p:cBhvr>
                                        <p:cTn id="198" dur="1" fill="hold">
                                          <p:stCondLst>
                                            <p:cond delay="0"/>
                                          </p:stCondLst>
                                        </p:cTn>
                                        <p:tgtEl>
                                          <p:spTgt spid="49"/>
                                        </p:tgtEl>
                                        <p:attrNameLst>
                                          <p:attrName>style.visibility</p:attrName>
                                        </p:attrNameLst>
                                      </p:cBhvr>
                                      <p:to>
                                        <p:strVal val="visible"/>
                                      </p:to>
                                    </p:set>
                                    <p:animEffect transition="in" filter="plus(in)">
                                      <p:cBhvr>
                                        <p:cTn id="199" dur="2000"/>
                                        <p:tgtEl>
                                          <p:spTgt spid="49"/>
                                        </p:tgtEl>
                                      </p:cBhvr>
                                    </p:animEffect>
                                  </p:childTnLst>
                                </p:cTn>
                              </p:par>
                              <p:par>
                                <p:cTn id="200" presetID="13" presetClass="entr" presetSubtype="16" fill="hold" grpId="0" nodeType="withEffect">
                                  <p:stCondLst>
                                    <p:cond delay="0"/>
                                  </p:stCondLst>
                                  <p:childTnLst>
                                    <p:set>
                                      <p:cBhvr>
                                        <p:cTn id="201" dur="1" fill="hold">
                                          <p:stCondLst>
                                            <p:cond delay="0"/>
                                          </p:stCondLst>
                                        </p:cTn>
                                        <p:tgtEl>
                                          <p:spTgt spid="50"/>
                                        </p:tgtEl>
                                        <p:attrNameLst>
                                          <p:attrName>style.visibility</p:attrName>
                                        </p:attrNameLst>
                                      </p:cBhvr>
                                      <p:to>
                                        <p:strVal val="visible"/>
                                      </p:to>
                                    </p:set>
                                    <p:animEffect transition="in" filter="plus(in)">
                                      <p:cBhvr>
                                        <p:cTn id="202" dur="2000"/>
                                        <p:tgtEl>
                                          <p:spTgt spid="50"/>
                                        </p:tgtEl>
                                      </p:cBhvr>
                                    </p:animEffect>
                                  </p:childTnLst>
                                </p:cTn>
                              </p:par>
                              <p:par>
                                <p:cTn id="203" presetID="13" presetClass="entr" presetSubtype="16" fill="hold" grpId="0" nodeType="withEffect">
                                  <p:stCondLst>
                                    <p:cond delay="0"/>
                                  </p:stCondLst>
                                  <p:childTnLst>
                                    <p:set>
                                      <p:cBhvr>
                                        <p:cTn id="204" dur="1" fill="hold">
                                          <p:stCondLst>
                                            <p:cond delay="0"/>
                                          </p:stCondLst>
                                        </p:cTn>
                                        <p:tgtEl>
                                          <p:spTgt spid="51"/>
                                        </p:tgtEl>
                                        <p:attrNameLst>
                                          <p:attrName>style.visibility</p:attrName>
                                        </p:attrNameLst>
                                      </p:cBhvr>
                                      <p:to>
                                        <p:strVal val="visible"/>
                                      </p:to>
                                    </p:set>
                                    <p:animEffect transition="in" filter="plus(in)">
                                      <p:cBhvr>
                                        <p:cTn id="205" dur="2000"/>
                                        <p:tgtEl>
                                          <p:spTgt spid="51"/>
                                        </p:tgtEl>
                                      </p:cBhvr>
                                    </p:animEffect>
                                  </p:childTnLst>
                                </p:cTn>
                              </p:par>
                              <p:par>
                                <p:cTn id="206" presetID="13" presetClass="entr" presetSubtype="16" fill="hold" grpId="0" nodeType="withEffect">
                                  <p:stCondLst>
                                    <p:cond delay="0"/>
                                  </p:stCondLst>
                                  <p:childTnLst>
                                    <p:set>
                                      <p:cBhvr>
                                        <p:cTn id="207" dur="1" fill="hold">
                                          <p:stCondLst>
                                            <p:cond delay="0"/>
                                          </p:stCondLst>
                                        </p:cTn>
                                        <p:tgtEl>
                                          <p:spTgt spid="52"/>
                                        </p:tgtEl>
                                        <p:attrNameLst>
                                          <p:attrName>style.visibility</p:attrName>
                                        </p:attrNameLst>
                                      </p:cBhvr>
                                      <p:to>
                                        <p:strVal val="visible"/>
                                      </p:to>
                                    </p:set>
                                    <p:animEffect transition="in" filter="plus(in)">
                                      <p:cBhvr>
                                        <p:cTn id="208" dur="2000"/>
                                        <p:tgtEl>
                                          <p:spTgt spid="52"/>
                                        </p:tgtEl>
                                      </p:cBhvr>
                                    </p:animEffect>
                                  </p:childTnLst>
                                </p:cTn>
                              </p:par>
                              <p:par>
                                <p:cTn id="209" presetID="13" presetClass="entr" presetSubtype="16" fill="hold" grpId="0" nodeType="withEffect">
                                  <p:stCondLst>
                                    <p:cond delay="0"/>
                                  </p:stCondLst>
                                  <p:childTnLst>
                                    <p:set>
                                      <p:cBhvr>
                                        <p:cTn id="210" dur="1" fill="hold">
                                          <p:stCondLst>
                                            <p:cond delay="0"/>
                                          </p:stCondLst>
                                        </p:cTn>
                                        <p:tgtEl>
                                          <p:spTgt spid="53"/>
                                        </p:tgtEl>
                                        <p:attrNameLst>
                                          <p:attrName>style.visibility</p:attrName>
                                        </p:attrNameLst>
                                      </p:cBhvr>
                                      <p:to>
                                        <p:strVal val="visible"/>
                                      </p:to>
                                    </p:set>
                                    <p:animEffect transition="in" filter="plus(in)">
                                      <p:cBhvr>
                                        <p:cTn id="211" dur="2000"/>
                                        <p:tgtEl>
                                          <p:spTgt spid="53"/>
                                        </p:tgtEl>
                                      </p:cBhvr>
                                    </p:animEffect>
                                  </p:childTnLst>
                                </p:cTn>
                              </p:par>
                              <p:par>
                                <p:cTn id="212" presetID="13" presetClass="entr" presetSubtype="16" fill="hold" grpId="0" nodeType="withEffect">
                                  <p:stCondLst>
                                    <p:cond delay="0"/>
                                  </p:stCondLst>
                                  <p:childTnLst>
                                    <p:set>
                                      <p:cBhvr>
                                        <p:cTn id="213" dur="1" fill="hold">
                                          <p:stCondLst>
                                            <p:cond delay="0"/>
                                          </p:stCondLst>
                                        </p:cTn>
                                        <p:tgtEl>
                                          <p:spTgt spid="54"/>
                                        </p:tgtEl>
                                        <p:attrNameLst>
                                          <p:attrName>style.visibility</p:attrName>
                                        </p:attrNameLst>
                                      </p:cBhvr>
                                      <p:to>
                                        <p:strVal val="visible"/>
                                      </p:to>
                                    </p:set>
                                    <p:animEffect transition="in" filter="plus(in)">
                                      <p:cBhvr>
                                        <p:cTn id="214" dur="2000"/>
                                        <p:tgtEl>
                                          <p:spTgt spid="54"/>
                                        </p:tgtEl>
                                      </p:cBhvr>
                                    </p:animEffect>
                                  </p:childTnLst>
                                </p:cTn>
                              </p:par>
                              <p:par>
                                <p:cTn id="215" presetID="8" presetClass="emph" presetSubtype="0" fill="hold" grpId="1" nodeType="withEffect">
                                  <p:stCondLst>
                                    <p:cond delay="0"/>
                                  </p:stCondLst>
                                  <p:childTnLst>
                                    <p:animRot by="21600000">
                                      <p:cBhvr>
                                        <p:cTn id="216" dur="2000" fill="hold"/>
                                        <p:tgtEl>
                                          <p:spTgt spid="29"/>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30"/>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1"/>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32"/>
                                        </p:tgtEl>
                                        <p:attrNameLst>
                                          <p:attrName>r</p:attrName>
                                        </p:attrNameLst>
                                      </p:cBhvr>
                                    </p:animRot>
                                  </p:childTnLst>
                                </p:cTn>
                              </p:par>
                              <p:par>
                                <p:cTn id="223" presetID="8" presetClass="emph" presetSubtype="0" fill="hold" grpId="1" nodeType="withEffect">
                                  <p:stCondLst>
                                    <p:cond delay="0"/>
                                  </p:stCondLst>
                                  <p:childTnLst>
                                    <p:animRot by="21600000">
                                      <p:cBhvr>
                                        <p:cTn id="224" dur="2000" fill="hold"/>
                                        <p:tgtEl>
                                          <p:spTgt spid="33"/>
                                        </p:tgtEl>
                                        <p:attrNameLst>
                                          <p:attrName>r</p:attrName>
                                        </p:attrNameLst>
                                      </p:cBhvr>
                                    </p:animRot>
                                  </p:childTnLst>
                                </p:cTn>
                              </p:par>
                              <p:par>
                                <p:cTn id="225" presetID="8" presetClass="emph" presetSubtype="0" fill="hold" grpId="1" nodeType="withEffect">
                                  <p:stCondLst>
                                    <p:cond delay="0"/>
                                  </p:stCondLst>
                                  <p:childTnLst>
                                    <p:animRot by="-21600000">
                                      <p:cBhvr>
                                        <p:cTn id="226" dur="2000" fill="hold"/>
                                        <p:tgtEl>
                                          <p:spTgt spid="34"/>
                                        </p:tgtEl>
                                        <p:attrNameLst>
                                          <p:attrName>r</p:attrName>
                                        </p:attrNameLst>
                                      </p:cBhvr>
                                    </p:animRot>
                                  </p:childTnLst>
                                </p:cTn>
                              </p:par>
                              <p:par>
                                <p:cTn id="227" presetID="8" presetClass="emph" presetSubtype="0" fill="hold" grpId="1" nodeType="withEffect">
                                  <p:stCondLst>
                                    <p:cond delay="0"/>
                                  </p:stCondLst>
                                  <p:childTnLst>
                                    <p:animRot by="21600000">
                                      <p:cBhvr>
                                        <p:cTn id="228" dur="2000" fill="hold"/>
                                        <p:tgtEl>
                                          <p:spTgt spid="35"/>
                                        </p:tgtEl>
                                        <p:attrNameLst>
                                          <p:attrName>r</p:attrName>
                                        </p:attrNameLst>
                                      </p:cBhvr>
                                    </p:animRot>
                                  </p:childTnLst>
                                </p:cTn>
                              </p:par>
                              <p:par>
                                <p:cTn id="229" presetID="8" presetClass="emph" presetSubtype="0" fill="hold" grpId="1" nodeType="withEffect">
                                  <p:stCondLst>
                                    <p:cond delay="0"/>
                                  </p:stCondLst>
                                  <p:childTnLst>
                                    <p:animRot by="-21600000">
                                      <p:cBhvr>
                                        <p:cTn id="230" dur="2000" fill="hold"/>
                                        <p:tgtEl>
                                          <p:spTgt spid="36"/>
                                        </p:tgtEl>
                                        <p:attrNameLst>
                                          <p:attrName>r</p:attrName>
                                        </p:attrNameLst>
                                      </p:cBhvr>
                                    </p:animRot>
                                  </p:childTnLst>
                                </p:cTn>
                              </p:par>
                              <p:par>
                                <p:cTn id="231" presetID="8" presetClass="emph" presetSubtype="0" fill="hold" grpId="1" nodeType="withEffect">
                                  <p:stCondLst>
                                    <p:cond delay="0"/>
                                  </p:stCondLst>
                                  <p:childTnLst>
                                    <p:animRot by="21600000">
                                      <p:cBhvr>
                                        <p:cTn id="232" dur="2000" fill="hold"/>
                                        <p:tgtEl>
                                          <p:spTgt spid="37"/>
                                        </p:tgtEl>
                                        <p:attrNameLst>
                                          <p:attrName>r</p:attrName>
                                        </p:attrNameLst>
                                      </p:cBhvr>
                                    </p:animRot>
                                  </p:childTnLst>
                                </p:cTn>
                              </p:par>
                              <p:par>
                                <p:cTn id="233" presetID="8" presetClass="emph" presetSubtype="0" fill="hold" grpId="1" nodeType="withEffect">
                                  <p:stCondLst>
                                    <p:cond delay="0"/>
                                  </p:stCondLst>
                                  <p:childTnLst>
                                    <p:animRot by="-21600000">
                                      <p:cBhvr>
                                        <p:cTn id="234" dur="2000" fill="hold"/>
                                        <p:tgtEl>
                                          <p:spTgt spid="38"/>
                                        </p:tgtEl>
                                        <p:attrNameLst>
                                          <p:attrName>r</p:attrName>
                                        </p:attrNameLst>
                                      </p:cBhvr>
                                    </p:animRot>
                                  </p:childTnLst>
                                </p:cTn>
                              </p:par>
                              <p:par>
                                <p:cTn id="235" presetID="8" presetClass="emph" presetSubtype="0" fill="hold" grpId="1" nodeType="withEffect">
                                  <p:stCondLst>
                                    <p:cond delay="0"/>
                                  </p:stCondLst>
                                  <p:childTnLst>
                                    <p:animRot by="21600000">
                                      <p:cBhvr>
                                        <p:cTn id="236" dur="2000" fill="hold"/>
                                        <p:tgtEl>
                                          <p:spTgt spid="39"/>
                                        </p:tgtEl>
                                        <p:attrNameLst>
                                          <p:attrName>r</p:attrName>
                                        </p:attrNameLst>
                                      </p:cBhvr>
                                    </p:animRot>
                                  </p:childTnLst>
                                </p:cTn>
                              </p:par>
                              <p:par>
                                <p:cTn id="237" presetID="8" presetClass="emph" presetSubtype="0" fill="hold" grpId="1" nodeType="withEffect">
                                  <p:stCondLst>
                                    <p:cond delay="0"/>
                                  </p:stCondLst>
                                  <p:childTnLst>
                                    <p:animRot by="-21600000">
                                      <p:cBhvr>
                                        <p:cTn id="238" dur="2000" fill="hold"/>
                                        <p:tgtEl>
                                          <p:spTgt spid="40"/>
                                        </p:tgtEl>
                                        <p:attrNameLst>
                                          <p:attrName>r</p:attrName>
                                        </p:attrNameLst>
                                      </p:cBhvr>
                                    </p:animRot>
                                  </p:childTnLst>
                                </p:cTn>
                              </p:par>
                              <p:par>
                                <p:cTn id="239" presetID="8" presetClass="emph" presetSubtype="0" fill="hold" grpId="1" nodeType="withEffect">
                                  <p:stCondLst>
                                    <p:cond delay="0"/>
                                  </p:stCondLst>
                                  <p:childTnLst>
                                    <p:animRot by="21600000">
                                      <p:cBhvr>
                                        <p:cTn id="240" dur="2000" fill="hold"/>
                                        <p:tgtEl>
                                          <p:spTgt spid="41"/>
                                        </p:tgtEl>
                                        <p:attrNameLst>
                                          <p:attrName>r</p:attrName>
                                        </p:attrNameLst>
                                      </p:cBhvr>
                                    </p:animRot>
                                  </p:childTnLst>
                                </p:cTn>
                              </p:par>
                              <p:par>
                                <p:cTn id="241" presetID="8" presetClass="emph" presetSubtype="0" fill="hold" grpId="1" nodeType="withEffect">
                                  <p:stCondLst>
                                    <p:cond delay="0"/>
                                  </p:stCondLst>
                                  <p:childTnLst>
                                    <p:animRot by="-21600000">
                                      <p:cBhvr>
                                        <p:cTn id="242" dur="2000" fill="hold"/>
                                        <p:tgtEl>
                                          <p:spTgt spid="42"/>
                                        </p:tgtEl>
                                        <p:attrNameLst>
                                          <p:attrName>r</p:attrName>
                                        </p:attrNameLst>
                                      </p:cBhvr>
                                    </p:animRot>
                                  </p:childTnLst>
                                </p:cTn>
                              </p:par>
                              <p:par>
                                <p:cTn id="243" presetID="8" presetClass="emph" presetSubtype="0" fill="hold" grpId="1" nodeType="withEffect">
                                  <p:stCondLst>
                                    <p:cond delay="0"/>
                                  </p:stCondLst>
                                  <p:childTnLst>
                                    <p:animRot by="21600000">
                                      <p:cBhvr>
                                        <p:cTn id="244" dur="2000" fill="hold"/>
                                        <p:tgtEl>
                                          <p:spTgt spid="43"/>
                                        </p:tgtEl>
                                        <p:attrNameLst>
                                          <p:attrName>r</p:attrName>
                                        </p:attrNameLst>
                                      </p:cBhvr>
                                    </p:animRot>
                                  </p:childTnLst>
                                </p:cTn>
                              </p:par>
                              <p:par>
                                <p:cTn id="245" presetID="8" presetClass="emph" presetSubtype="0" fill="hold" grpId="1" nodeType="withEffect">
                                  <p:stCondLst>
                                    <p:cond delay="0"/>
                                  </p:stCondLst>
                                  <p:childTnLst>
                                    <p:animRot by="-21600000">
                                      <p:cBhvr>
                                        <p:cTn id="246" dur="2000" fill="hold"/>
                                        <p:tgtEl>
                                          <p:spTgt spid="44"/>
                                        </p:tgtEl>
                                        <p:attrNameLst>
                                          <p:attrName>r</p:attrName>
                                        </p:attrNameLst>
                                      </p:cBhvr>
                                    </p:animRot>
                                  </p:childTnLst>
                                </p:cTn>
                              </p:par>
                              <p:par>
                                <p:cTn id="247" presetID="8" presetClass="emph" presetSubtype="0" fill="hold" grpId="1" nodeType="withEffect">
                                  <p:stCondLst>
                                    <p:cond delay="0"/>
                                  </p:stCondLst>
                                  <p:childTnLst>
                                    <p:animRot by="21600000">
                                      <p:cBhvr>
                                        <p:cTn id="248" dur="2000" fill="hold"/>
                                        <p:tgtEl>
                                          <p:spTgt spid="45"/>
                                        </p:tgtEl>
                                        <p:attrNameLst>
                                          <p:attrName>r</p:attrName>
                                        </p:attrNameLst>
                                      </p:cBhvr>
                                    </p:animRot>
                                  </p:childTnLst>
                                </p:cTn>
                              </p:par>
                              <p:par>
                                <p:cTn id="249" presetID="8" presetClass="emph" presetSubtype="0" fill="hold" grpId="1" nodeType="withEffect">
                                  <p:stCondLst>
                                    <p:cond delay="0"/>
                                  </p:stCondLst>
                                  <p:childTnLst>
                                    <p:animRot by="-21600000">
                                      <p:cBhvr>
                                        <p:cTn id="250" dur="2000" fill="hold"/>
                                        <p:tgtEl>
                                          <p:spTgt spid="46"/>
                                        </p:tgtEl>
                                        <p:attrNameLst>
                                          <p:attrName>r</p:attrName>
                                        </p:attrNameLst>
                                      </p:cBhvr>
                                    </p:animRot>
                                  </p:childTnLst>
                                </p:cTn>
                              </p:par>
                              <p:par>
                                <p:cTn id="251" presetID="8" presetClass="emph" presetSubtype="0" fill="hold" grpId="1" nodeType="withEffect">
                                  <p:stCondLst>
                                    <p:cond delay="0"/>
                                  </p:stCondLst>
                                  <p:childTnLst>
                                    <p:animRot by="21600000">
                                      <p:cBhvr>
                                        <p:cTn id="252" dur="2000" fill="hold"/>
                                        <p:tgtEl>
                                          <p:spTgt spid="47"/>
                                        </p:tgtEl>
                                        <p:attrNameLst>
                                          <p:attrName>r</p:attrName>
                                        </p:attrNameLst>
                                      </p:cBhvr>
                                    </p:animRot>
                                  </p:childTnLst>
                                </p:cTn>
                              </p:par>
                              <p:par>
                                <p:cTn id="253" presetID="8" presetClass="emph" presetSubtype="0" fill="hold" grpId="1" nodeType="withEffect">
                                  <p:stCondLst>
                                    <p:cond delay="0"/>
                                  </p:stCondLst>
                                  <p:childTnLst>
                                    <p:animRot by="-21600000">
                                      <p:cBhvr>
                                        <p:cTn id="254" dur="2000" fill="hold"/>
                                        <p:tgtEl>
                                          <p:spTgt spid="48"/>
                                        </p:tgtEl>
                                        <p:attrNameLst>
                                          <p:attrName>r</p:attrName>
                                        </p:attrNameLst>
                                      </p:cBhvr>
                                    </p:animRot>
                                  </p:childTnLst>
                                </p:cTn>
                              </p:par>
                              <p:par>
                                <p:cTn id="255" presetID="8" presetClass="emph" presetSubtype="0" fill="hold" grpId="1" nodeType="withEffect">
                                  <p:stCondLst>
                                    <p:cond delay="0"/>
                                  </p:stCondLst>
                                  <p:childTnLst>
                                    <p:animRot by="21600000">
                                      <p:cBhvr>
                                        <p:cTn id="256" dur="2000" fill="hold"/>
                                        <p:tgtEl>
                                          <p:spTgt spid="49"/>
                                        </p:tgtEl>
                                        <p:attrNameLst>
                                          <p:attrName>r</p:attrName>
                                        </p:attrNameLst>
                                      </p:cBhvr>
                                    </p:animRot>
                                  </p:childTnLst>
                                </p:cTn>
                              </p:par>
                              <p:par>
                                <p:cTn id="257" presetID="8" presetClass="emph" presetSubtype="0" fill="hold" grpId="1" nodeType="withEffect">
                                  <p:stCondLst>
                                    <p:cond delay="0"/>
                                  </p:stCondLst>
                                  <p:childTnLst>
                                    <p:animRot by="-21600000">
                                      <p:cBhvr>
                                        <p:cTn id="258" dur="2000" fill="hold"/>
                                        <p:tgtEl>
                                          <p:spTgt spid="50"/>
                                        </p:tgtEl>
                                        <p:attrNameLst>
                                          <p:attrName>r</p:attrName>
                                        </p:attrNameLst>
                                      </p:cBhvr>
                                    </p:animRot>
                                  </p:childTnLst>
                                </p:cTn>
                              </p:par>
                              <p:par>
                                <p:cTn id="259" presetID="8" presetClass="emph" presetSubtype="0" fill="hold" grpId="1" nodeType="withEffect">
                                  <p:stCondLst>
                                    <p:cond delay="0"/>
                                  </p:stCondLst>
                                  <p:childTnLst>
                                    <p:animRot by="21600000">
                                      <p:cBhvr>
                                        <p:cTn id="260" dur="2000" fill="hold"/>
                                        <p:tgtEl>
                                          <p:spTgt spid="51"/>
                                        </p:tgtEl>
                                        <p:attrNameLst>
                                          <p:attrName>r</p:attrName>
                                        </p:attrNameLst>
                                      </p:cBhvr>
                                    </p:animRot>
                                  </p:childTnLst>
                                </p:cTn>
                              </p:par>
                              <p:par>
                                <p:cTn id="261" presetID="8" presetClass="emph" presetSubtype="0" fill="hold" grpId="1" nodeType="withEffect">
                                  <p:stCondLst>
                                    <p:cond delay="0"/>
                                  </p:stCondLst>
                                  <p:childTnLst>
                                    <p:animRot by="-21600000">
                                      <p:cBhvr>
                                        <p:cTn id="262" dur="2000" fill="hold"/>
                                        <p:tgtEl>
                                          <p:spTgt spid="52"/>
                                        </p:tgtEl>
                                        <p:attrNameLst>
                                          <p:attrName>r</p:attrName>
                                        </p:attrNameLst>
                                      </p:cBhvr>
                                    </p:animRot>
                                  </p:childTnLst>
                                </p:cTn>
                              </p:par>
                              <p:par>
                                <p:cTn id="263" presetID="8" presetClass="emph" presetSubtype="0" fill="hold" grpId="1" nodeType="withEffect">
                                  <p:stCondLst>
                                    <p:cond delay="0"/>
                                  </p:stCondLst>
                                  <p:childTnLst>
                                    <p:animRot by="21600000">
                                      <p:cBhvr>
                                        <p:cTn id="264" dur="2000" fill="hold"/>
                                        <p:tgtEl>
                                          <p:spTgt spid="53"/>
                                        </p:tgtEl>
                                        <p:attrNameLst>
                                          <p:attrName>r</p:attrName>
                                        </p:attrNameLst>
                                      </p:cBhvr>
                                    </p:animRot>
                                  </p:childTnLst>
                                </p:cTn>
                              </p:par>
                              <p:par>
                                <p:cTn id="265" presetID="8" presetClass="emph" presetSubtype="0" fill="hold" grpId="1" nodeType="withEffect">
                                  <p:stCondLst>
                                    <p:cond delay="0"/>
                                  </p:stCondLst>
                                  <p:childTnLst>
                                    <p:animRot by="-21600000">
                                      <p:cBhvr>
                                        <p:cTn id="266" dur="2000" fill="hold"/>
                                        <p:tgtEl>
                                          <p:spTgt spid="54"/>
                                        </p:tgtEl>
                                        <p:attrNameLst>
                                          <p:attrName>r</p:attrName>
                                        </p:attrNameLst>
                                      </p:cBhvr>
                                    </p:animRot>
                                  </p:childTnLst>
                                </p:cTn>
                              </p:par>
                            </p:childTnLst>
                          </p:cTn>
                        </p:par>
                        <p:par>
                          <p:cTn id="267" fill="hold">
                            <p:stCondLst>
                              <p:cond delay="2000"/>
                            </p:stCondLst>
                            <p:childTnLst>
                              <p:par>
                                <p:cTn id="268" presetID="2" presetClass="exit" presetSubtype="2" fill="hold" grpId="2" nodeType="afterEffect">
                                  <p:stCondLst>
                                    <p:cond delay="0"/>
                                  </p:stCondLst>
                                  <p:childTnLst>
                                    <p:anim calcmode="lin" valueType="num">
                                      <p:cBhvr additive="base">
                                        <p:cTn id="269" dur="2000"/>
                                        <p:tgtEl>
                                          <p:spTgt spid="3"/>
                                        </p:tgtEl>
                                        <p:attrNameLst>
                                          <p:attrName>ppt_x</p:attrName>
                                        </p:attrNameLst>
                                      </p:cBhvr>
                                      <p:tavLst>
                                        <p:tav tm="0">
                                          <p:val>
                                            <p:strVal val="ppt_x"/>
                                          </p:val>
                                        </p:tav>
                                        <p:tav tm="100000">
                                          <p:val>
                                            <p:strVal val="1+ppt_w/2"/>
                                          </p:val>
                                        </p:tav>
                                      </p:tavLst>
                                    </p:anim>
                                    <p:anim calcmode="lin" valueType="num">
                                      <p:cBhvr additive="base">
                                        <p:cTn id="270" dur="2000"/>
                                        <p:tgtEl>
                                          <p:spTgt spid="3"/>
                                        </p:tgtEl>
                                        <p:attrNameLst>
                                          <p:attrName>ppt_y</p:attrName>
                                        </p:attrNameLst>
                                      </p:cBhvr>
                                      <p:tavLst>
                                        <p:tav tm="0">
                                          <p:val>
                                            <p:strVal val="ppt_y"/>
                                          </p:val>
                                        </p:tav>
                                        <p:tav tm="100000">
                                          <p:val>
                                            <p:strVal val="ppt_y"/>
                                          </p:val>
                                        </p:tav>
                                      </p:tavLst>
                                    </p:anim>
                                    <p:set>
                                      <p:cBhvr>
                                        <p:cTn id="271" dur="1" fill="hold">
                                          <p:stCondLst>
                                            <p:cond delay="1999"/>
                                          </p:stCondLst>
                                        </p:cTn>
                                        <p:tgtEl>
                                          <p:spTgt spid="3"/>
                                        </p:tgtEl>
                                        <p:attrNameLst>
                                          <p:attrName>style.visibility</p:attrName>
                                        </p:attrNameLst>
                                      </p:cBhvr>
                                      <p:to>
                                        <p:strVal val="hidden"/>
                                      </p:to>
                                    </p:set>
                                  </p:childTnLst>
                                </p:cTn>
                              </p:par>
                              <p:par>
                                <p:cTn id="272" presetID="2" presetClass="exit" presetSubtype="2" fill="hold" grpId="2" nodeType="withEffect">
                                  <p:stCondLst>
                                    <p:cond delay="0"/>
                                  </p:stCondLst>
                                  <p:childTnLst>
                                    <p:anim calcmode="lin" valueType="num">
                                      <p:cBhvr additive="base">
                                        <p:cTn id="273" dur="2000"/>
                                        <p:tgtEl>
                                          <p:spTgt spid="4"/>
                                        </p:tgtEl>
                                        <p:attrNameLst>
                                          <p:attrName>ppt_x</p:attrName>
                                        </p:attrNameLst>
                                      </p:cBhvr>
                                      <p:tavLst>
                                        <p:tav tm="0">
                                          <p:val>
                                            <p:strVal val="ppt_x"/>
                                          </p:val>
                                        </p:tav>
                                        <p:tav tm="100000">
                                          <p:val>
                                            <p:strVal val="1+ppt_w/2"/>
                                          </p:val>
                                        </p:tav>
                                      </p:tavLst>
                                    </p:anim>
                                    <p:anim calcmode="lin" valueType="num">
                                      <p:cBhvr additive="base">
                                        <p:cTn id="274" dur="2000"/>
                                        <p:tgtEl>
                                          <p:spTgt spid="4"/>
                                        </p:tgtEl>
                                        <p:attrNameLst>
                                          <p:attrName>ppt_y</p:attrName>
                                        </p:attrNameLst>
                                      </p:cBhvr>
                                      <p:tavLst>
                                        <p:tav tm="0">
                                          <p:val>
                                            <p:strVal val="ppt_y"/>
                                          </p:val>
                                        </p:tav>
                                        <p:tav tm="100000">
                                          <p:val>
                                            <p:strVal val="ppt_y"/>
                                          </p:val>
                                        </p:tav>
                                      </p:tavLst>
                                    </p:anim>
                                    <p:set>
                                      <p:cBhvr>
                                        <p:cTn id="275" dur="1" fill="hold">
                                          <p:stCondLst>
                                            <p:cond delay="1999"/>
                                          </p:stCondLst>
                                        </p:cTn>
                                        <p:tgtEl>
                                          <p:spTgt spid="4"/>
                                        </p:tgtEl>
                                        <p:attrNameLst>
                                          <p:attrName>style.visibility</p:attrName>
                                        </p:attrNameLst>
                                      </p:cBhvr>
                                      <p:to>
                                        <p:strVal val="hidden"/>
                                      </p:to>
                                    </p:set>
                                  </p:childTnLst>
                                </p:cTn>
                              </p:par>
                              <p:par>
                                <p:cTn id="276" presetID="2" presetClass="exit" presetSubtype="2" fill="hold" grpId="2" nodeType="withEffect">
                                  <p:stCondLst>
                                    <p:cond delay="0"/>
                                  </p:stCondLst>
                                  <p:childTnLst>
                                    <p:anim calcmode="lin" valueType="num">
                                      <p:cBhvr additive="base">
                                        <p:cTn id="277" dur="2000"/>
                                        <p:tgtEl>
                                          <p:spTgt spid="5"/>
                                        </p:tgtEl>
                                        <p:attrNameLst>
                                          <p:attrName>ppt_x</p:attrName>
                                        </p:attrNameLst>
                                      </p:cBhvr>
                                      <p:tavLst>
                                        <p:tav tm="0">
                                          <p:val>
                                            <p:strVal val="ppt_x"/>
                                          </p:val>
                                        </p:tav>
                                        <p:tav tm="100000">
                                          <p:val>
                                            <p:strVal val="1+ppt_w/2"/>
                                          </p:val>
                                        </p:tav>
                                      </p:tavLst>
                                    </p:anim>
                                    <p:anim calcmode="lin" valueType="num">
                                      <p:cBhvr additive="base">
                                        <p:cTn id="278" dur="2000"/>
                                        <p:tgtEl>
                                          <p:spTgt spid="5"/>
                                        </p:tgtEl>
                                        <p:attrNameLst>
                                          <p:attrName>ppt_y</p:attrName>
                                        </p:attrNameLst>
                                      </p:cBhvr>
                                      <p:tavLst>
                                        <p:tav tm="0">
                                          <p:val>
                                            <p:strVal val="ppt_y"/>
                                          </p:val>
                                        </p:tav>
                                        <p:tav tm="100000">
                                          <p:val>
                                            <p:strVal val="ppt_y"/>
                                          </p:val>
                                        </p:tav>
                                      </p:tavLst>
                                    </p:anim>
                                    <p:set>
                                      <p:cBhvr>
                                        <p:cTn id="279" dur="1" fill="hold">
                                          <p:stCondLst>
                                            <p:cond delay="1999"/>
                                          </p:stCondLst>
                                        </p:cTn>
                                        <p:tgtEl>
                                          <p:spTgt spid="5"/>
                                        </p:tgtEl>
                                        <p:attrNameLst>
                                          <p:attrName>style.visibility</p:attrName>
                                        </p:attrNameLst>
                                      </p:cBhvr>
                                      <p:to>
                                        <p:strVal val="hidden"/>
                                      </p:to>
                                    </p:set>
                                  </p:childTnLst>
                                </p:cTn>
                              </p:par>
                              <p:par>
                                <p:cTn id="280" presetID="2" presetClass="exit" presetSubtype="2" fill="hold" grpId="2" nodeType="withEffect">
                                  <p:stCondLst>
                                    <p:cond delay="0"/>
                                  </p:stCondLst>
                                  <p:childTnLst>
                                    <p:anim calcmode="lin" valueType="num">
                                      <p:cBhvr additive="base">
                                        <p:cTn id="281" dur="2000"/>
                                        <p:tgtEl>
                                          <p:spTgt spid="6"/>
                                        </p:tgtEl>
                                        <p:attrNameLst>
                                          <p:attrName>ppt_x</p:attrName>
                                        </p:attrNameLst>
                                      </p:cBhvr>
                                      <p:tavLst>
                                        <p:tav tm="0">
                                          <p:val>
                                            <p:strVal val="ppt_x"/>
                                          </p:val>
                                        </p:tav>
                                        <p:tav tm="100000">
                                          <p:val>
                                            <p:strVal val="1+ppt_w/2"/>
                                          </p:val>
                                        </p:tav>
                                      </p:tavLst>
                                    </p:anim>
                                    <p:anim calcmode="lin" valueType="num">
                                      <p:cBhvr additive="base">
                                        <p:cTn id="282" dur="2000"/>
                                        <p:tgtEl>
                                          <p:spTgt spid="6"/>
                                        </p:tgtEl>
                                        <p:attrNameLst>
                                          <p:attrName>ppt_y</p:attrName>
                                        </p:attrNameLst>
                                      </p:cBhvr>
                                      <p:tavLst>
                                        <p:tav tm="0">
                                          <p:val>
                                            <p:strVal val="ppt_y"/>
                                          </p:val>
                                        </p:tav>
                                        <p:tav tm="100000">
                                          <p:val>
                                            <p:strVal val="ppt_y"/>
                                          </p:val>
                                        </p:tav>
                                      </p:tavLst>
                                    </p:anim>
                                    <p:set>
                                      <p:cBhvr>
                                        <p:cTn id="283" dur="1" fill="hold">
                                          <p:stCondLst>
                                            <p:cond delay="1999"/>
                                          </p:stCondLst>
                                        </p:cTn>
                                        <p:tgtEl>
                                          <p:spTgt spid="6"/>
                                        </p:tgtEl>
                                        <p:attrNameLst>
                                          <p:attrName>style.visibility</p:attrName>
                                        </p:attrNameLst>
                                      </p:cBhvr>
                                      <p:to>
                                        <p:strVal val="hidden"/>
                                      </p:to>
                                    </p:set>
                                  </p:childTnLst>
                                </p:cTn>
                              </p:par>
                              <p:par>
                                <p:cTn id="284" presetID="2" presetClass="exit" presetSubtype="2" fill="hold" grpId="2" nodeType="withEffect">
                                  <p:stCondLst>
                                    <p:cond delay="0"/>
                                  </p:stCondLst>
                                  <p:childTnLst>
                                    <p:anim calcmode="lin" valueType="num">
                                      <p:cBhvr additive="base">
                                        <p:cTn id="285" dur="2000"/>
                                        <p:tgtEl>
                                          <p:spTgt spid="7"/>
                                        </p:tgtEl>
                                        <p:attrNameLst>
                                          <p:attrName>ppt_x</p:attrName>
                                        </p:attrNameLst>
                                      </p:cBhvr>
                                      <p:tavLst>
                                        <p:tav tm="0">
                                          <p:val>
                                            <p:strVal val="ppt_x"/>
                                          </p:val>
                                        </p:tav>
                                        <p:tav tm="100000">
                                          <p:val>
                                            <p:strVal val="1+ppt_w/2"/>
                                          </p:val>
                                        </p:tav>
                                      </p:tavLst>
                                    </p:anim>
                                    <p:anim calcmode="lin" valueType="num">
                                      <p:cBhvr additive="base">
                                        <p:cTn id="286" dur="2000"/>
                                        <p:tgtEl>
                                          <p:spTgt spid="7"/>
                                        </p:tgtEl>
                                        <p:attrNameLst>
                                          <p:attrName>ppt_y</p:attrName>
                                        </p:attrNameLst>
                                      </p:cBhvr>
                                      <p:tavLst>
                                        <p:tav tm="0">
                                          <p:val>
                                            <p:strVal val="ppt_y"/>
                                          </p:val>
                                        </p:tav>
                                        <p:tav tm="100000">
                                          <p:val>
                                            <p:strVal val="ppt_y"/>
                                          </p:val>
                                        </p:tav>
                                      </p:tavLst>
                                    </p:anim>
                                    <p:set>
                                      <p:cBhvr>
                                        <p:cTn id="287" dur="1" fill="hold">
                                          <p:stCondLst>
                                            <p:cond delay="1999"/>
                                          </p:stCondLst>
                                        </p:cTn>
                                        <p:tgtEl>
                                          <p:spTgt spid="7"/>
                                        </p:tgtEl>
                                        <p:attrNameLst>
                                          <p:attrName>style.visibility</p:attrName>
                                        </p:attrNameLst>
                                      </p:cBhvr>
                                      <p:to>
                                        <p:strVal val="hidden"/>
                                      </p:to>
                                    </p:set>
                                  </p:childTnLst>
                                </p:cTn>
                              </p:par>
                              <p:par>
                                <p:cTn id="288" presetID="2" presetClass="exit" presetSubtype="2" fill="hold" grpId="2" nodeType="withEffect">
                                  <p:stCondLst>
                                    <p:cond delay="0"/>
                                  </p:stCondLst>
                                  <p:childTnLst>
                                    <p:anim calcmode="lin" valueType="num">
                                      <p:cBhvr additive="base">
                                        <p:cTn id="289" dur="2000"/>
                                        <p:tgtEl>
                                          <p:spTgt spid="8"/>
                                        </p:tgtEl>
                                        <p:attrNameLst>
                                          <p:attrName>ppt_x</p:attrName>
                                        </p:attrNameLst>
                                      </p:cBhvr>
                                      <p:tavLst>
                                        <p:tav tm="0">
                                          <p:val>
                                            <p:strVal val="ppt_x"/>
                                          </p:val>
                                        </p:tav>
                                        <p:tav tm="100000">
                                          <p:val>
                                            <p:strVal val="1+ppt_w/2"/>
                                          </p:val>
                                        </p:tav>
                                      </p:tavLst>
                                    </p:anim>
                                    <p:anim calcmode="lin" valueType="num">
                                      <p:cBhvr additive="base">
                                        <p:cTn id="290" dur="2000"/>
                                        <p:tgtEl>
                                          <p:spTgt spid="8"/>
                                        </p:tgtEl>
                                        <p:attrNameLst>
                                          <p:attrName>ppt_y</p:attrName>
                                        </p:attrNameLst>
                                      </p:cBhvr>
                                      <p:tavLst>
                                        <p:tav tm="0">
                                          <p:val>
                                            <p:strVal val="ppt_y"/>
                                          </p:val>
                                        </p:tav>
                                        <p:tav tm="100000">
                                          <p:val>
                                            <p:strVal val="ppt_y"/>
                                          </p:val>
                                        </p:tav>
                                      </p:tavLst>
                                    </p:anim>
                                    <p:set>
                                      <p:cBhvr>
                                        <p:cTn id="291" dur="1" fill="hold">
                                          <p:stCondLst>
                                            <p:cond delay="1999"/>
                                          </p:stCondLst>
                                        </p:cTn>
                                        <p:tgtEl>
                                          <p:spTgt spid="8"/>
                                        </p:tgtEl>
                                        <p:attrNameLst>
                                          <p:attrName>style.visibility</p:attrName>
                                        </p:attrNameLst>
                                      </p:cBhvr>
                                      <p:to>
                                        <p:strVal val="hidden"/>
                                      </p:to>
                                    </p:set>
                                  </p:childTnLst>
                                </p:cTn>
                              </p:par>
                              <p:par>
                                <p:cTn id="292" presetID="2" presetClass="exit" presetSubtype="2" fill="hold" grpId="2" nodeType="withEffect">
                                  <p:stCondLst>
                                    <p:cond delay="0"/>
                                  </p:stCondLst>
                                  <p:childTnLst>
                                    <p:anim calcmode="lin" valueType="num">
                                      <p:cBhvr additive="base">
                                        <p:cTn id="293" dur="2000"/>
                                        <p:tgtEl>
                                          <p:spTgt spid="9"/>
                                        </p:tgtEl>
                                        <p:attrNameLst>
                                          <p:attrName>ppt_x</p:attrName>
                                        </p:attrNameLst>
                                      </p:cBhvr>
                                      <p:tavLst>
                                        <p:tav tm="0">
                                          <p:val>
                                            <p:strVal val="ppt_x"/>
                                          </p:val>
                                        </p:tav>
                                        <p:tav tm="100000">
                                          <p:val>
                                            <p:strVal val="1+ppt_w/2"/>
                                          </p:val>
                                        </p:tav>
                                      </p:tavLst>
                                    </p:anim>
                                    <p:anim calcmode="lin" valueType="num">
                                      <p:cBhvr additive="base">
                                        <p:cTn id="294" dur="2000"/>
                                        <p:tgtEl>
                                          <p:spTgt spid="9"/>
                                        </p:tgtEl>
                                        <p:attrNameLst>
                                          <p:attrName>ppt_y</p:attrName>
                                        </p:attrNameLst>
                                      </p:cBhvr>
                                      <p:tavLst>
                                        <p:tav tm="0">
                                          <p:val>
                                            <p:strVal val="ppt_y"/>
                                          </p:val>
                                        </p:tav>
                                        <p:tav tm="100000">
                                          <p:val>
                                            <p:strVal val="ppt_y"/>
                                          </p:val>
                                        </p:tav>
                                      </p:tavLst>
                                    </p:anim>
                                    <p:set>
                                      <p:cBhvr>
                                        <p:cTn id="295" dur="1" fill="hold">
                                          <p:stCondLst>
                                            <p:cond delay="1999"/>
                                          </p:stCondLst>
                                        </p:cTn>
                                        <p:tgtEl>
                                          <p:spTgt spid="9"/>
                                        </p:tgtEl>
                                        <p:attrNameLst>
                                          <p:attrName>style.visibility</p:attrName>
                                        </p:attrNameLst>
                                      </p:cBhvr>
                                      <p:to>
                                        <p:strVal val="hidden"/>
                                      </p:to>
                                    </p:set>
                                  </p:childTnLst>
                                </p:cTn>
                              </p:par>
                              <p:par>
                                <p:cTn id="296" presetID="2" presetClass="exit" presetSubtype="2" fill="hold" grpId="2" nodeType="withEffect">
                                  <p:stCondLst>
                                    <p:cond delay="0"/>
                                  </p:stCondLst>
                                  <p:childTnLst>
                                    <p:anim calcmode="lin" valueType="num">
                                      <p:cBhvr additive="base">
                                        <p:cTn id="297" dur="2000"/>
                                        <p:tgtEl>
                                          <p:spTgt spid="10"/>
                                        </p:tgtEl>
                                        <p:attrNameLst>
                                          <p:attrName>ppt_x</p:attrName>
                                        </p:attrNameLst>
                                      </p:cBhvr>
                                      <p:tavLst>
                                        <p:tav tm="0">
                                          <p:val>
                                            <p:strVal val="ppt_x"/>
                                          </p:val>
                                        </p:tav>
                                        <p:tav tm="100000">
                                          <p:val>
                                            <p:strVal val="1+ppt_w/2"/>
                                          </p:val>
                                        </p:tav>
                                      </p:tavLst>
                                    </p:anim>
                                    <p:anim calcmode="lin" valueType="num">
                                      <p:cBhvr additive="base">
                                        <p:cTn id="298" dur="2000"/>
                                        <p:tgtEl>
                                          <p:spTgt spid="10"/>
                                        </p:tgtEl>
                                        <p:attrNameLst>
                                          <p:attrName>ppt_y</p:attrName>
                                        </p:attrNameLst>
                                      </p:cBhvr>
                                      <p:tavLst>
                                        <p:tav tm="0">
                                          <p:val>
                                            <p:strVal val="ppt_y"/>
                                          </p:val>
                                        </p:tav>
                                        <p:tav tm="100000">
                                          <p:val>
                                            <p:strVal val="ppt_y"/>
                                          </p:val>
                                        </p:tav>
                                      </p:tavLst>
                                    </p:anim>
                                    <p:set>
                                      <p:cBhvr>
                                        <p:cTn id="299" dur="1" fill="hold">
                                          <p:stCondLst>
                                            <p:cond delay="1999"/>
                                          </p:stCondLst>
                                        </p:cTn>
                                        <p:tgtEl>
                                          <p:spTgt spid="10"/>
                                        </p:tgtEl>
                                        <p:attrNameLst>
                                          <p:attrName>style.visibility</p:attrName>
                                        </p:attrNameLst>
                                      </p:cBhvr>
                                      <p:to>
                                        <p:strVal val="hidden"/>
                                      </p:to>
                                    </p:set>
                                  </p:childTnLst>
                                </p:cTn>
                              </p:par>
                              <p:par>
                                <p:cTn id="300" presetID="2" presetClass="exit" presetSubtype="2" fill="hold" grpId="2" nodeType="withEffect">
                                  <p:stCondLst>
                                    <p:cond delay="0"/>
                                  </p:stCondLst>
                                  <p:childTnLst>
                                    <p:anim calcmode="lin" valueType="num">
                                      <p:cBhvr additive="base">
                                        <p:cTn id="301" dur="2000"/>
                                        <p:tgtEl>
                                          <p:spTgt spid="11"/>
                                        </p:tgtEl>
                                        <p:attrNameLst>
                                          <p:attrName>ppt_x</p:attrName>
                                        </p:attrNameLst>
                                      </p:cBhvr>
                                      <p:tavLst>
                                        <p:tav tm="0">
                                          <p:val>
                                            <p:strVal val="ppt_x"/>
                                          </p:val>
                                        </p:tav>
                                        <p:tav tm="100000">
                                          <p:val>
                                            <p:strVal val="1+ppt_w/2"/>
                                          </p:val>
                                        </p:tav>
                                      </p:tavLst>
                                    </p:anim>
                                    <p:anim calcmode="lin" valueType="num">
                                      <p:cBhvr additive="base">
                                        <p:cTn id="302" dur="2000"/>
                                        <p:tgtEl>
                                          <p:spTgt spid="11"/>
                                        </p:tgtEl>
                                        <p:attrNameLst>
                                          <p:attrName>ppt_y</p:attrName>
                                        </p:attrNameLst>
                                      </p:cBhvr>
                                      <p:tavLst>
                                        <p:tav tm="0">
                                          <p:val>
                                            <p:strVal val="ppt_y"/>
                                          </p:val>
                                        </p:tav>
                                        <p:tav tm="100000">
                                          <p:val>
                                            <p:strVal val="ppt_y"/>
                                          </p:val>
                                        </p:tav>
                                      </p:tavLst>
                                    </p:anim>
                                    <p:set>
                                      <p:cBhvr>
                                        <p:cTn id="303" dur="1" fill="hold">
                                          <p:stCondLst>
                                            <p:cond delay="1999"/>
                                          </p:stCondLst>
                                        </p:cTn>
                                        <p:tgtEl>
                                          <p:spTgt spid="11"/>
                                        </p:tgtEl>
                                        <p:attrNameLst>
                                          <p:attrName>style.visibility</p:attrName>
                                        </p:attrNameLst>
                                      </p:cBhvr>
                                      <p:to>
                                        <p:strVal val="hidden"/>
                                      </p:to>
                                    </p:set>
                                  </p:childTnLst>
                                </p:cTn>
                              </p:par>
                              <p:par>
                                <p:cTn id="304" presetID="2" presetClass="exit" presetSubtype="2" fill="hold" grpId="2" nodeType="withEffect">
                                  <p:stCondLst>
                                    <p:cond delay="0"/>
                                  </p:stCondLst>
                                  <p:childTnLst>
                                    <p:anim calcmode="lin" valueType="num">
                                      <p:cBhvr additive="base">
                                        <p:cTn id="305" dur="2000"/>
                                        <p:tgtEl>
                                          <p:spTgt spid="12"/>
                                        </p:tgtEl>
                                        <p:attrNameLst>
                                          <p:attrName>ppt_x</p:attrName>
                                        </p:attrNameLst>
                                      </p:cBhvr>
                                      <p:tavLst>
                                        <p:tav tm="0">
                                          <p:val>
                                            <p:strVal val="ppt_x"/>
                                          </p:val>
                                        </p:tav>
                                        <p:tav tm="100000">
                                          <p:val>
                                            <p:strVal val="1+ppt_w/2"/>
                                          </p:val>
                                        </p:tav>
                                      </p:tavLst>
                                    </p:anim>
                                    <p:anim calcmode="lin" valueType="num">
                                      <p:cBhvr additive="base">
                                        <p:cTn id="306" dur="2000"/>
                                        <p:tgtEl>
                                          <p:spTgt spid="12"/>
                                        </p:tgtEl>
                                        <p:attrNameLst>
                                          <p:attrName>ppt_y</p:attrName>
                                        </p:attrNameLst>
                                      </p:cBhvr>
                                      <p:tavLst>
                                        <p:tav tm="0">
                                          <p:val>
                                            <p:strVal val="ppt_y"/>
                                          </p:val>
                                        </p:tav>
                                        <p:tav tm="100000">
                                          <p:val>
                                            <p:strVal val="ppt_y"/>
                                          </p:val>
                                        </p:tav>
                                      </p:tavLst>
                                    </p:anim>
                                    <p:set>
                                      <p:cBhvr>
                                        <p:cTn id="307" dur="1" fill="hold">
                                          <p:stCondLst>
                                            <p:cond delay="1999"/>
                                          </p:stCondLst>
                                        </p:cTn>
                                        <p:tgtEl>
                                          <p:spTgt spid="12"/>
                                        </p:tgtEl>
                                        <p:attrNameLst>
                                          <p:attrName>style.visibility</p:attrName>
                                        </p:attrNameLst>
                                      </p:cBhvr>
                                      <p:to>
                                        <p:strVal val="hidden"/>
                                      </p:to>
                                    </p:set>
                                  </p:childTnLst>
                                </p:cTn>
                              </p:par>
                              <p:par>
                                <p:cTn id="308" presetID="2" presetClass="exit" presetSubtype="2" fill="hold" grpId="2" nodeType="withEffect">
                                  <p:stCondLst>
                                    <p:cond delay="0"/>
                                  </p:stCondLst>
                                  <p:childTnLst>
                                    <p:anim calcmode="lin" valueType="num">
                                      <p:cBhvr additive="base">
                                        <p:cTn id="309" dur="2000"/>
                                        <p:tgtEl>
                                          <p:spTgt spid="13"/>
                                        </p:tgtEl>
                                        <p:attrNameLst>
                                          <p:attrName>ppt_x</p:attrName>
                                        </p:attrNameLst>
                                      </p:cBhvr>
                                      <p:tavLst>
                                        <p:tav tm="0">
                                          <p:val>
                                            <p:strVal val="ppt_x"/>
                                          </p:val>
                                        </p:tav>
                                        <p:tav tm="100000">
                                          <p:val>
                                            <p:strVal val="1+ppt_w/2"/>
                                          </p:val>
                                        </p:tav>
                                      </p:tavLst>
                                    </p:anim>
                                    <p:anim calcmode="lin" valueType="num">
                                      <p:cBhvr additive="base">
                                        <p:cTn id="310" dur="2000"/>
                                        <p:tgtEl>
                                          <p:spTgt spid="13"/>
                                        </p:tgtEl>
                                        <p:attrNameLst>
                                          <p:attrName>ppt_y</p:attrName>
                                        </p:attrNameLst>
                                      </p:cBhvr>
                                      <p:tavLst>
                                        <p:tav tm="0">
                                          <p:val>
                                            <p:strVal val="ppt_y"/>
                                          </p:val>
                                        </p:tav>
                                        <p:tav tm="100000">
                                          <p:val>
                                            <p:strVal val="ppt_y"/>
                                          </p:val>
                                        </p:tav>
                                      </p:tavLst>
                                    </p:anim>
                                    <p:set>
                                      <p:cBhvr>
                                        <p:cTn id="311" dur="1" fill="hold">
                                          <p:stCondLst>
                                            <p:cond delay="1999"/>
                                          </p:stCondLst>
                                        </p:cTn>
                                        <p:tgtEl>
                                          <p:spTgt spid="13"/>
                                        </p:tgtEl>
                                        <p:attrNameLst>
                                          <p:attrName>style.visibility</p:attrName>
                                        </p:attrNameLst>
                                      </p:cBhvr>
                                      <p:to>
                                        <p:strVal val="hidden"/>
                                      </p:to>
                                    </p:set>
                                  </p:childTnLst>
                                </p:cTn>
                              </p:par>
                              <p:par>
                                <p:cTn id="312" presetID="2" presetClass="exit" presetSubtype="2" fill="hold" grpId="2" nodeType="withEffect">
                                  <p:stCondLst>
                                    <p:cond delay="0"/>
                                  </p:stCondLst>
                                  <p:childTnLst>
                                    <p:anim calcmode="lin" valueType="num">
                                      <p:cBhvr additive="base">
                                        <p:cTn id="313" dur="2000"/>
                                        <p:tgtEl>
                                          <p:spTgt spid="14"/>
                                        </p:tgtEl>
                                        <p:attrNameLst>
                                          <p:attrName>ppt_x</p:attrName>
                                        </p:attrNameLst>
                                      </p:cBhvr>
                                      <p:tavLst>
                                        <p:tav tm="0">
                                          <p:val>
                                            <p:strVal val="ppt_x"/>
                                          </p:val>
                                        </p:tav>
                                        <p:tav tm="100000">
                                          <p:val>
                                            <p:strVal val="1+ppt_w/2"/>
                                          </p:val>
                                        </p:tav>
                                      </p:tavLst>
                                    </p:anim>
                                    <p:anim calcmode="lin" valueType="num">
                                      <p:cBhvr additive="base">
                                        <p:cTn id="314" dur="2000"/>
                                        <p:tgtEl>
                                          <p:spTgt spid="14"/>
                                        </p:tgtEl>
                                        <p:attrNameLst>
                                          <p:attrName>ppt_y</p:attrName>
                                        </p:attrNameLst>
                                      </p:cBhvr>
                                      <p:tavLst>
                                        <p:tav tm="0">
                                          <p:val>
                                            <p:strVal val="ppt_y"/>
                                          </p:val>
                                        </p:tav>
                                        <p:tav tm="100000">
                                          <p:val>
                                            <p:strVal val="ppt_y"/>
                                          </p:val>
                                        </p:tav>
                                      </p:tavLst>
                                    </p:anim>
                                    <p:set>
                                      <p:cBhvr>
                                        <p:cTn id="315" dur="1" fill="hold">
                                          <p:stCondLst>
                                            <p:cond delay="1999"/>
                                          </p:stCondLst>
                                        </p:cTn>
                                        <p:tgtEl>
                                          <p:spTgt spid="14"/>
                                        </p:tgtEl>
                                        <p:attrNameLst>
                                          <p:attrName>style.visibility</p:attrName>
                                        </p:attrNameLst>
                                      </p:cBhvr>
                                      <p:to>
                                        <p:strVal val="hidden"/>
                                      </p:to>
                                    </p:set>
                                  </p:childTnLst>
                                </p:cTn>
                              </p:par>
                              <p:par>
                                <p:cTn id="316" presetID="2" presetClass="exit" presetSubtype="2" fill="hold" grpId="2" nodeType="withEffect">
                                  <p:stCondLst>
                                    <p:cond delay="0"/>
                                  </p:stCondLst>
                                  <p:childTnLst>
                                    <p:anim calcmode="lin" valueType="num">
                                      <p:cBhvr additive="base">
                                        <p:cTn id="317" dur="2000"/>
                                        <p:tgtEl>
                                          <p:spTgt spid="15"/>
                                        </p:tgtEl>
                                        <p:attrNameLst>
                                          <p:attrName>ppt_x</p:attrName>
                                        </p:attrNameLst>
                                      </p:cBhvr>
                                      <p:tavLst>
                                        <p:tav tm="0">
                                          <p:val>
                                            <p:strVal val="ppt_x"/>
                                          </p:val>
                                        </p:tav>
                                        <p:tav tm="100000">
                                          <p:val>
                                            <p:strVal val="1+ppt_w/2"/>
                                          </p:val>
                                        </p:tav>
                                      </p:tavLst>
                                    </p:anim>
                                    <p:anim calcmode="lin" valueType="num">
                                      <p:cBhvr additive="base">
                                        <p:cTn id="318" dur="2000"/>
                                        <p:tgtEl>
                                          <p:spTgt spid="15"/>
                                        </p:tgtEl>
                                        <p:attrNameLst>
                                          <p:attrName>ppt_y</p:attrName>
                                        </p:attrNameLst>
                                      </p:cBhvr>
                                      <p:tavLst>
                                        <p:tav tm="0">
                                          <p:val>
                                            <p:strVal val="ppt_y"/>
                                          </p:val>
                                        </p:tav>
                                        <p:tav tm="100000">
                                          <p:val>
                                            <p:strVal val="ppt_y"/>
                                          </p:val>
                                        </p:tav>
                                      </p:tavLst>
                                    </p:anim>
                                    <p:set>
                                      <p:cBhvr>
                                        <p:cTn id="319" dur="1" fill="hold">
                                          <p:stCondLst>
                                            <p:cond delay="1999"/>
                                          </p:stCondLst>
                                        </p:cTn>
                                        <p:tgtEl>
                                          <p:spTgt spid="15"/>
                                        </p:tgtEl>
                                        <p:attrNameLst>
                                          <p:attrName>style.visibility</p:attrName>
                                        </p:attrNameLst>
                                      </p:cBhvr>
                                      <p:to>
                                        <p:strVal val="hidden"/>
                                      </p:to>
                                    </p:set>
                                  </p:childTnLst>
                                </p:cTn>
                              </p:par>
                              <p:par>
                                <p:cTn id="320" presetID="2" presetClass="exit" presetSubtype="2" fill="hold" grpId="2" nodeType="withEffect">
                                  <p:stCondLst>
                                    <p:cond delay="0"/>
                                  </p:stCondLst>
                                  <p:childTnLst>
                                    <p:anim calcmode="lin" valueType="num">
                                      <p:cBhvr additive="base">
                                        <p:cTn id="321" dur="2000"/>
                                        <p:tgtEl>
                                          <p:spTgt spid="16"/>
                                        </p:tgtEl>
                                        <p:attrNameLst>
                                          <p:attrName>ppt_x</p:attrName>
                                        </p:attrNameLst>
                                      </p:cBhvr>
                                      <p:tavLst>
                                        <p:tav tm="0">
                                          <p:val>
                                            <p:strVal val="ppt_x"/>
                                          </p:val>
                                        </p:tav>
                                        <p:tav tm="100000">
                                          <p:val>
                                            <p:strVal val="1+ppt_w/2"/>
                                          </p:val>
                                        </p:tav>
                                      </p:tavLst>
                                    </p:anim>
                                    <p:anim calcmode="lin" valueType="num">
                                      <p:cBhvr additive="base">
                                        <p:cTn id="322" dur="2000"/>
                                        <p:tgtEl>
                                          <p:spTgt spid="16"/>
                                        </p:tgtEl>
                                        <p:attrNameLst>
                                          <p:attrName>ppt_y</p:attrName>
                                        </p:attrNameLst>
                                      </p:cBhvr>
                                      <p:tavLst>
                                        <p:tav tm="0">
                                          <p:val>
                                            <p:strVal val="ppt_y"/>
                                          </p:val>
                                        </p:tav>
                                        <p:tav tm="100000">
                                          <p:val>
                                            <p:strVal val="ppt_y"/>
                                          </p:val>
                                        </p:tav>
                                      </p:tavLst>
                                    </p:anim>
                                    <p:set>
                                      <p:cBhvr>
                                        <p:cTn id="323" dur="1" fill="hold">
                                          <p:stCondLst>
                                            <p:cond delay="1999"/>
                                          </p:stCondLst>
                                        </p:cTn>
                                        <p:tgtEl>
                                          <p:spTgt spid="16"/>
                                        </p:tgtEl>
                                        <p:attrNameLst>
                                          <p:attrName>style.visibility</p:attrName>
                                        </p:attrNameLst>
                                      </p:cBhvr>
                                      <p:to>
                                        <p:strVal val="hidden"/>
                                      </p:to>
                                    </p:set>
                                  </p:childTnLst>
                                </p:cTn>
                              </p:par>
                              <p:par>
                                <p:cTn id="324" presetID="2" presetClass="exit" presetSubtype="2" fill="hold" grpId="2" nodeType="withEffect">
                                  <p:stCondLst>
                                    <p:cond delay="0"/>
                                  </p:stCondLst>
                                  <p:childTnLst>
                                    <p:anim calcmode="lin" valueType="num">
                                      <p:cBhvr additive="base">
                                        <p:cTn id="325" dur="2000"/>
                                        <p:tgtEl>
                                          <p:spTgt spid="17"/>
                                        </p:tgtEl>
                                        <p:attrNameLst>
                                          <p:attrName>ppt_x</p:attrName>
                                        </p:attrNameLst>
                                      </p:cBhvr>
                                      <p:tavLst>
                                        <p:tav tm="0">
                                          <p:val>
                                            <p:strVal val="ppt_x"/>
                                          </p:val>
                                        </p:tav>
                                        <p:tav tm="100000">
                                          <p:val>
                                            <p:strVal val="1+ppt_w/2"/>
                                          </p:val>
                                        </p:tav>
                                      </p:tavLst>
                                    </p:anim>
                                    <p:anim calcmode="lin" valueType="num">
                                      <p:cBhvr additive="base">
                                        <p:cTn id="326" dur="2000"/>
                                        <p:tgtEl>
                                          <p:spTgt spid="17"/>
                                        </p:tgtEl>
                                        <p:attrNameLst>
                                          <p:attrName>ppt_y</p:attrName>
                                        </p:attrNameLst>
                                      </p:cBhvr>
                                      <p:tavLst>
                                        <p:tav tm="0">
                                          <p:val>
                                            <p:strVal val="ppt_y"/>
                                          </p:val>
                                        </p:tav>
                                        <p:tav tm="100000">
                                          <p:val>
                                            <p:strVal val="ppt_y"/>
                                          </p:val>
                                        </p:tav>
                                      </p:tavLst>
                                    </p:anim>
                                    <p:set>
                                      <p:cBhvr>
                                        <p:cTn id="327" dur="1" fill="hold">
                                          <p:stCondLst>
                                            <p:cond delay="1999"/>
                                          </p:stCondLst>
                                        </p:cTn>
                                        <p:tgtEl>
                                          <p:spTgt spid="17"/>
                                        </p:tgtEl>
                                        <p:attrNameLst>
                                          <p:attrName>style.visibility</p:attrName>
                                        </p:attrNameLst>
                                      </p:cBhvr>
                                      <p:to>
                                        <p:strVal val="hidden"/>
                                      </p:to>
                                    </p:set>
                                  </p:childTnLst>
                                </p:cTn>
                              </p:par>
                              <p:par>
                                <p:cTn id="328" presetID="2" presetClass="exit" presetSubtype="2" fill="hold" grpId="2" nodeType="withEffect">
                                  <p:stCondLst>
                                    <p:cond delay="0"/>
                                  </p:stCondLst>
                                  <p:childTnLst>
                                    <p:anim calcmode="lin" valueType="num">
                                      <p:cBhvr additive="base">
                                        <p:cTn id="329" dur="2000"/>
                                        <p:tgtEl>
                                          <p:spTgt spid="18"/>
                                        </p:tgtEl>
                                        <p:attrNameLst>
                                          <p:attrName>ppt_x</p:attrName>
                                        </p:attrNameLst>
                                      </p:cBhvr>
                                      <p:tavLst>
                                        <p:tav tm="0">
                                          <p:val>
                                            <p:strVal val="ppt_x"/>
                                          </p:val>
                                        </p:tav>
                                        <p:tav tm="100000">
                                          <p:val>
                                            <p:strVal val="1+ppt_w/2"/>
                                          </p:val>
                                        </p:tav>
                                      </p:tavLst>
                                    </p:anim>
                                    <p:anim calcmode="lin" valueType="num">
                                      <p:cBhvr additive="base">
                                        <p:cTn id="330" dur="2000"/>
                                        <p:tgtEl>
                                          <p:spTgt spid="18"/>
                                        </p:tgtEl>
                                        <p:attrNameLst>
                                          <p:attrName>ppt_y</p:attrName>
                                        </p:attrNameLst>
                                      </p:cBhvr>
                                      <p:tavLst>
                                        <p:tav tm="0">
                                          <p:val>
                                            <p:strVal val="ppt_y"/>
                                          </p:val>
                                        </p:tav>
                                        <p:tav tm="100000">
                                          <p:val>
                                            <p:strVal val="ppt_y"/>
                                          </p:val>
                                        </p:tav>
                                      </p:tavLst>
                                    </p:anim>
                                    <p:set>
                                      <p:cBhvr>
                                        <p:cTn id="331" dur="1" fill="hold">
                                          <p:stCondLst>
                                            <p:cond delay="1999"/>
                                          </p:stCondLst>
                                        </p:cTn>
                                        <p:tgtEl>
                                          <p:spTgt spid="18"/>
                                        </p:tgtEl>
                                        <p:attrNameLst>
                                          <p:attrName>style.visibility</p:attrName>
                                        </p:attrNameLst>
                                      </p:cBhvr>
                                      <p:to>
                                        <p:strVal val="hidden"/>
                                      </p:to>
                                    </p:set>
                                  </p:childTnLst>
                                </p:cTn>
                              </p:par>
                              <p:par>
                                <p:cTn id="332" presetID="2" presetClass="exit" presetSubtype="2" fill="hold" grpId="2" nodeType="withEffect">
                                  <p:stCondLst>
                                    <p:cond delay="0"/>
                                  </p:stCondLst>
                                  <p:childTnLst>
                                    <p:anim calcmode="lin" valueType="num">
                                      <p:cBhvr additive="base">
                                        <p:cTn id="333" dur="2000"/>
                                        <p:tgtEl>
                                          <p:spTgt spid="19"/>
                                        </p:tgtEl>
                                        <p:attrNameLst>
                                          <p:attrName>ppt_x</p:attrName>
                                        </p:attrNameLst>
                                      </p:cBhvr>
                                      <p:tavLst>
                                        <p:tav tm="0">
                                          <p:val>
                                            <p:strVal val="ppt_x"/>
                                          </p:val>
                                        </p:tav>
                                        <p:tav tm="100000">
                                          <p:val>
                                            <p:strVal val="1+ppt_w/2"/>
                                          </p:val>
                                        </p:tav>
                                      </p:tavLst>
                                    </p:anim>
                                    <p:anim calcmode="lin" valueType="num">
                                      <p:cBhvr additive="base">
                                        <p:cTn id="334" dur="2000"/>
                                        <p:tgtEl>
                                          <p:spTgt spid="19"/>
                                        </p:tgtEl>
                                        <p:attrNameLst>
                                          <p:attrName>ppt_y</p:attrName>
                                        </p:attrNameLst>
                                      </p:cBhvr>
                                      <p:tavLst>
                                        <p:tav tm="0">
                                          <p:val>
                                            <p:strVal val="ppt_y"/>
                                          </p:val>
                                        </p:tav>
                                        <p:tav tm="100000">
                                          <p:val>
                                            <p:strVal val="ppt_y"/>
                                          </p:val>
                                        </p:tav>
                                      </p:tavLst>
                                    </p:anim>
                                    <p:set>
                                      <p:cBhvr>
                                        <p:cTn id="335" dur="1" fill="hold">
                                          <p:stCondLst>
                                            <p:cond delay="1999"/>
                                          </p:stCondLst>
                                        </p:cTn>
                                        <p:tgtEl>
                                          <p:spTgt spid="19"/>
                                        </p:tgtEl>
                                        <p:attrNameLst>
                                          <p:attrName>style.visibility</p:attrName>
                                        </p:attrNameLst>
                                      </p:cBhvr>
                                      <p:to>
                                        <p:strVal val="hidden"/>
                                      </p:to>
                                    </p:set>
                                  </p:childTnLst>
                                </p:cTn>
                              </p:par>
                              <p:par>
                                <p:cTn id="336" presetID="2" presetClass="exit" presetSubtype="2" fill="hold" grpId="2" nodeType="withEffect">
                                  <p:stCondLst>
                                    <p:cond delay="0"/>
                                  </p:stCondLst>
                                  <p:childTnLst>
                                    <p:anim calcmode="lin" valueType="num">
                                      <p:cBhvr additive="base">
                                        <p:cTn id="337" dur="2000"/>
                                        <p:tgtEl>
                                          <p:spTgt spid="20"/>
                                        </p:tgtEl>
                                        <p:attrNameLst>
                                          <p:attrName>ppt_x</p:attrName>
                                        </p:attrNameLst>
                                      </p:cBhvr>
                                      <p:tavLst>
                                        <p:tav tm="0">
                                          <p:val>
                                            <p:strVal val="ppt_x"/>
                                          </p:val>
                                        </p:tav>
                                        <p:tav tm="100000">
                                          <p:val>
                                            <p:strVal val="1+ppt_w/2"/>
                                          </p:val>
                                        </p:tav>
                                      </p:tavLst>
                                    </p:anim>
                                    <p:anim calcmode="lin" valueType="num">
                                      <p:cBhvr additive="base">
                                        <p:cTn id="338" dur="2000"/>
                                        <p:tgtEl>
                                          <p:spTgt spid="20"/>
                                        </p:tgtEl>
                                        <p:attrNameLst>
                                          <p:attrName>ppt_y</p:attrName>
                                        </p:attrNameLst>
                                      </p:cBhvr>
                                      <p:tavLst>
                                        <p:tav tm="0">
                                          <p:val>
                                            <p:strVal val="ppt_y"/>
                                          </p:val>
                                        </p:tav>
                                        <p:tav tm="100000">
                                          <p:val>
                                            <p:strVal val="ppt_y"/>
                                          </p:val>
                                        </p:tav>
                                      </p:tavLst>
                                    </p:anim>
                                    <p:set>
                                      <p:cBhvr>
                                        <p:cTn id="339" dur="1" fill="hold">
                                          <p:stCondLst>
                                            <p:cond delay="1999"/>
                                          </p:stCondLst>
                                        </p:cTn>
                                        <p:tgtEl>
                                          <p:spTgt spid="20"/>
                                        </p:tgtEl>
                                        <p:attrNameLst>
                                          <p:attrName>style.visibility</p:attrName>
                                        </p:attrNameLst>
                                      </p:cBhvr>
                                      <p:to>
                                        <p:strVal val="hidden"/>
                                      </p:to>
                                    </p:set>
                                  </p:childTnLst>
                                </p:cTn>
                              </p:par>
                              <p:par>
                                <p:cTn id="340" presetID="2" presetClass="exit" presetSubtype="2" fill="hold" grpId="2" nodeType="withEffect">
                                  <p:stCondLst>
                                    <p:cond delay="0"/>
                                  </p:stCondLst>
                                  <p:childTnLst>
                                    <p:anim calcmode="lin" valueType="num">
                                      <p:cBhvr additive="base">
                                        <p:cTn id="341" dur="2000"/>
                                        <p:tgtEl>
                                          <p:spTgt spid="21"/>
                                        </p:tgtEl>
                                        <p:attrNameLst>
                                          <p:attrName>ppt_x</p:attrName>
                                        </p:attrNameLst>
                                      </p:cBhvr>
                                      <p:tavLst>
                                        <p:tav tm="0">
                                          <p:val>
                                            <p:strVal val="ppt_x"/>
                                          </p:val>
                                        </p:tav>
                                        <p:tav tm="100000">
                                          <p:val>
                                            <p:strVal val="1+ppt_w/2"/>
                                          </p:val>
                                        </p:tav>
                                      </p:tavLst>
                                    </p:anim>
                                    <p:anim calcmode="lin" valueType="num">
                                      <p:cBhvr additive="base">
                                        <p:cTn id="342" dur="2000"/>
                                        <p:tgtEl>
                                          <p:spTgt spid="21"/>
                                        </p:tgtEl>
                                        <p:attrNameLst>
                                          <p:attrName>ppt_y</p:attrName>
                                        </p:attrNameLst>
                                      </p:cBhvr>
                                      <p:tavLst>
                                        <p:tav tm="0">
                                          <p:val>
                                            <p:strVal val="ppt_y"/>
                                          </p:val>
                                        </p:tav>
                                        <p:tav tm="100000">
                                          <p:val>
                                            <p:strVal val="ppt_y"/>
                                          </p:val>
                                        </p:tav>
                                      </p:tavLst>
                                    </p:anim>
                                    <p:set>
                                      <p:cBhvr>
                                        <p:cTn id="343" dur="1" fill="hold">
                                          <p:stCondLst>
                                            <p:cond delay="1999"/>
                                          </p:stCondLst>
                                        </p:cTn>
                                        <p:tgtEl>
                                          <p:spTgt spid="21"/>
                                        </p:tgtEl>
                                        <p:attrNameLst>
                                          <p:attrName>style.visibility</p:attrName>
                                        </p:attrNameLst>
                                      </p:cBhvr>
                                      <p:to>
                                        <p:strVal val="hidden"/>
                                      </p:to>
                                    </p:set>
                                  </p:childTnLst>
                                </p:cTn>
                              </p:par>
                              <p:par>
                                <p:cTn id="344" presetID="2" presetClass="exit" presetSubtype="2" fill="hold" grpId="2" nodeType="withEffect">
                                  <p:stCondLst>
                                    <p:cond delay="0"/>
                                  </p:stCondLst>
                                  <p:childTnLst>
                                    <p:anim calcmode="lin" valueType="num">
                                      <p:cBhvr additive="base">
                                        <p:cTn id="345" dur="2000"/>
                                        <p:tgtEl>
                                          <p:spTgt spid="22"/>
                                        </p:tgtEl>
                                        <p:attrNameLst>
                                          <p:attrName>ppt_x</p:attrName>
                                        </p:attrNameLst>
                                      </p:cBhvr>
                                      <p:tavLst>
                                        <p:tav tm="0">
                                          <p:val>
                                            <p:strVal val="ppt_x"/>
                                          </p:val>
                                        </p:tav>
                                        <p:tav tm="100000">
                                          <p:val>
                                            <p:strVal val="1+ppt_w/2"/>
                                          </p:val>
                                        </p:tav>
                                      </p:tavLst>
                                    </p:anim>
                                    <p:anim calcmode="lin" valueType="num">
                                      <p:cBhvr additive="base">
                                        <p:cTn id="346" dur="2000"/>
                                        <p:tgtEl>
                                          <p:spTgt spid="22"/>
                                        </p:tgtEl>
                                        <p:attrNameLst>
                                          <p:attrName>ppt_y</p:attrName>
                                        </p:attrNameLst>
                                      </p:cBhvr>
                                      <p:tavLst>
                                        <p:tav tm="0">
                                          <p:val>
                                            <p:strVal val="ppt_y"/>
                                          </p:val>
                                        </p:tav>
                                        <p:tav tm="100000">
                                          <p:val>
                                            <p:strVal val="ppt_y"/>
                                          </p:val>
                                        </p:tav>
                                      </p:tavLst>
                                    </p:anim>
                                    <p:set>
                                      <p:cBhvr>
                                        <p:cTn id="347" dur="1" fill="hold">
                                          <p:stCondLst>
                                            <p:cond delay="1999"/>
                                          </p:stCondLst>
                                        </p:cTn>
                                        <p:tgtEl>
                                          <p:spTgt spid="22"/>
                                        </p:tgtEl>
                                        <p:attrNameLst>
                                          <p:attrName>style.visibility</p:attrName>
                                        </p:attrNameLst>
                                      </p:cBhvr>
                                      <p:to>
                                        <p:strVal val="hidden"/>
                                      </p:to>
                                    </p:set>
                                  </p:childTnLst>
                                </p:cTn>
                              </p:par>
                              <p:par>
                                <p:cTn id="348" presetID="2" presetClass="exit" presetSubtype="2" fill="hold" grpId="2" nodeType="withEffect">
                                  <p:stCondLst>
                                    <p:cond delay="0"/>
                                  </p:stCondLst>
                                  <p:childTnLst>
                                    <p:anim calcmode="lin" valueType="num">
                                      <p:cBhvr additive="base">
                                        <p:cTn id="349" dur="2000"/>
                                        <p:tgtEl>
                                          <p:spTgt spid="23"/>
                                        </p:tgtEl>
                                        <p:attrNameLst>
                                          <p:attrName>ppt_x</p:attrName>
                                        </p:attrNameLst>
                                      </p:cBhvr>
                                      <p:tavLst>
                                        <p:tav tm="0">
                                          <p:val>
                                            <p:strVal val="ppt_x"/>
                                          </p:val>
                                        </p:tav>
                                        <p:tav tm="100000">
                                          <p:val>
                                            <p:strVal val="1+ppt_w/2"/>
                                          </p:val>
                                        </p:tav>
                                      </p:tavLst>
                                    </p:anim>
                                    <p:anim calcmode="lin" valueType="num">
                                      <p:cBhvr additive="base">
                                        <p:cTn id="350" dur="2000"/>
                                        <p:tgtEl>
                                          <p:spTgt spid="23"/>
                                        </p:tgtEl>
                                        <p:attrNameLst>
                                          <p:attrName>ppt_y</p:attrName>
                                        </p:attrNameLst>
                                      </p:cBhvr>
                                      <p:tavLst>
                                        <p:tav tm="0">
                                          <p:val>
                                            <p:strVal val="ppt_y"/>
                                          </p:val>
                                        </p:tav>
                                        <p:tav tm="100000">
                                          <p:val>
                                            <p:strVal val="ppt_y"/>
                                          </p:val>
                                        </p:tav>
                                      </p:tavLst>
                                    </p:anim>
                                    <p:set>
                                      <p:cBhvr>
                                        <p:cTn id="351" dur="1" fill="hold">
                                          <p:stCondLst>
                                            <p:cond delay="1999"/>
                                          </p:stCondLst>
                                        </p:cTn>
                                        <p:tgtEl>
                                          <p:spTgt spid="23"/>
                                        </p:tgtEl>
                                        <p:attrNameLst>
                                          <p:attrName>style.visibility</p:attrName>
                                        </p:attrNameLst>
                                      </p:cBhvr>
                                      <p:to>
                                        <p:strVal val="hidden"/>
                                      </p:to>
                                    </p:set>
                                  </p:childTnLst>
                                </p:cTn>
                              </p:par>
                              <p:par>
                                <p:cTn id="352" presetID="2" presetClass="exit" presetSubtype="2" fill="hold" grpId="2" nodeType="withEffect">
                                  <p:stCondLst>
                                    <p:cond delay="0"/>
                                  </p:stCondLst>
                                  <p:childTnLst>
                                    <p:anim calcmode="lin" valueType="num">
                                      <p:cBhvr additive="base">
                                        <p:cTn id="353" dur="2000"/>
                                        <p:tgtEl>
                                          <p:spTgt spid="24"/>
                                        </p:tgtEl>
                                        <p:attrNameLst>
                                          <p:attrName>ppt_x</p:attrName>
                                        </p:attrNameLst>
                                      </p:cBhvr>
                                      <p:tavLst>
                                        <p:tav tm="0">
                                          <p:val>
                                            <p:strVal val="ppt_x"/>
                                          </p:val>
                                        </p:tav>
                                        <p:tav tm="100000">
                                          <p:val>
                                            <p:strVal val="1+ppt_w/2"/>
                                          </p:val>
                                        </p:tav>
                                      </p:tavLst>
                                    </p:anim>
                                    <p:anim calcmode="lin" valueType="num">
                                      <p:cBhvr additive="base">
                                        <p:cTn id="354" dur="2000"/>
                                        <p:tgtEl>
                                          <p:spTgt spid="24"/>
                                        </p:tgtEl>
                                        <p:attrNameLst>
                                          <p:attrName>ppt_y</p:attrName>
                                        </p:attrNameLst>
                                      </p:cBhvr>
                                      <p:tavLst>
                                        <p:tav tm="0">
                                          <p:val>
                                            <p:strVal val="ppt_y"/>
                                          </p:val>
                                        </p:tav>
                                        <p:tav tm="100000">
                                          <p:val>
                                            <p:strVal val="ppt_y"/>
                                          </p:val>
                                        </p:tav>
                                      </p:tavLst>
                                    </p:anim>
                                    <p:set>
                                      <p:cBhvr>
                                        <p:cTn id="355" dur="1" fill="hold">
                                          <p:stCondLst>
                                            <p:cond delay="1999"/>
                                          </p:stCondLst>
                                        </p:cTn>
                                        <p:tgtEl>
                                          <p:spTgt spid="24"/>
                                        </p:tgtEl>
                                        <p:attrNameLst>
                                          <p:attrName>style.visibility</p:attrName>
                                        </p:attrNameLst>
                                      </p:cBhvr>
                                      <p:to>
                                        <p:strVal val="hidden"/>
                                      </p:to>
                                    </p:set>
                                  </p:childTnLst>
                                </p:cTn>
                              </p:par>
                              <p:par>
                                <p:cTn id="356" presetID="2" presetClass="exit" presetSubtype="2" fill="hold" grpId="2" nodeType="withEffect">
                                  <p:stCondLst>
                                    <p:cond delay="0"/>
                                  </p:stCondLst>
                                  <p:childTnLst>
                                    <p:anim calcmode="lin" valueType="num">
                                      <p:cBhvr additive="base">
                                        <p:cTn id="357" dur="2000"/>
                                        <p:tgtEl>
                                          <p:spTgt spid="25"/>
                                        </p:tgtEl>
                                        <p:attrNameLst>
                                          <p:attrName>ppt_x</p:attrName>
                                        </p:attrNameLst>
                                      </p:cBhvr>
                                      <p:tavLst>
                                        <p:tav tm="0">
                                          <p:val>
                                            <p:strVal val="ppt_x"/>
                                          </p:val>
                                        </p:tav>
                                        <p:tav tm="100000">
                                          <p:val>
                                            <p:strVal val="1+ppt_w/2"/>
                                          </p:val>
                                        </p:tav>
                                      </p:tavLst>
                                    </p:anim>
                                    <p:anim calcmode="lin" valueType="num">
                                      <p:cBhvr additive="base">
                                        <p:cTn id="358" dur="2000"/>
                                        <p:tgtEl>
                                          <p:spTgt spid="25"/>
                                        </p:tgtEl>
                                        <p:attrNameLst>
                                          <p:attrName>ppt_y</p:attrName>
                                        </p:attrNameLst>
                                      </p:cBhvr>
                                      <p:tavLst>
                                        <p:tav tm="0">
                                          <p:val>
                                            <p:strVal val="ppt_y"/>
                                          </p:val>
                                        </p:tav>
                                        <p:tav tm="100000">
                                          <p:val>
                                            <p:strVal val="ppt_y"/>
                                          </p:val>
                                        </p:tav>
                                      </p:tavLst>
                                    </p:anim>
                                    <p:set>
                                      <p:cBhvr>
                                        <p:cTn id="359" dur="1" fill="hold">
                                          <p:stCondLst>
                                            <p:cond delay="1999"/>
                                          </p:stCondLst>
                                        </p:cTn>
                                        <p:tgtEl>
                                          <p:spTgt spid="25"/>
                                        </p:tgtEl>
                                        <p:attrNameLst>
                                          <p:attrName>style.visibility</p:attrName>
                                        </p:attrNameLst>
                                      </p:cBhvr>
                                      <p:to>
                                        <p:strVal val="hidden"/>
                                      </p:to>
                                    </p:set>
                                  </p:childTnLst>
                                </p:cTn>
                              </p:par>
                              <p:par>
                                <p:cTn id="360" presetID="2" presetClass="exit" presetSubtype="2" fill="hold" grpId="2" nodeType="withEffect">
                                  <p:stCondLst>
                                    <p:cond delay="0"/>
                                  </p:stCondLst>
                                  <p:childTnLst>
                                    <p:anim calcmode="lin" valueType="num">
                                      <p:cBhvr additive="base">
                                        <p:cTn id="361" dur="2000"/>
                                        <p:tgtEl>
                                          <p:spTgt spid="26"/>
                                        </p:tgtEl>
                                        <p:attrNameLst>
                                          <p:attrName>ppt_x</p:attrName>
                                        </p:attrNameLst>
                                      </p:cBhvr>
                                      <p:tavLst>
                                        <p:tav tm="0">
                                          <p:val>
                                            <p:strVal val="ppt_x"/>
                                          </p:val>
                                        </p:tav>
                                        <p:tav tm="100000">
                                          <p:val>
                                            <p:strVal val="1+ppt_w/2"/>
                                          </p:val>
                                        </p:tav>
                                      </p:tavLst>
                                    </p:anim>
                                    <p:anim calcmode="lin" valueType="num">
                                      <p:cBhvr additive="base">
                                        <p:cTn id="362" dur="2000"/>
                                        <p:tgtEl>
                                          <p:spTgt spid="26"/>
                                        </p:tgtEl>
                                        <p:attrNameLst>
                                          <p:attrName>ppt_y</p:attrName>
                                        </p:attrNameLst>
                                      </p:cBhvr>
                                      <p:tavLst>
                                        <p:tav tm="0">
                                          <p:val>
                                            <p:strVal val="ppt_y"/>
                                          </p:val>
                                        </p:tav>
                                        <p:tav tm="100000">
                                          <p:val>
                                            <p:strVal val="ppt_y"/>
                                          </p:val>
                                        </p:tav>
                                      </p:tavLst>
                                    </p:anim>
                                    <p:set>
                                      <p:cBhvr>
                                        <p:cTn id="363" dur="1" fill="hold">
                                          <p:stCondLst>
                                            <p:cond delay="1999"/>
                                          </p:stCondLst>
                                        </p:cTn>
                                        <p:tgtEl>
                                          <p:spTgt spid="26"/>
                                        </p:tgtEl>
                                        <p:attrNameLst>
                                          <p:attrName>style.visibility</p:attrName>
                                        </p:attrNameLst>
                                      </p:cBhvr>
                                      <p:to>
                                        <p:strVal val="hidden"/>
                                      </p:to>
                                    </p:set>
                                  </p:childTnLst>
                                </p:cTn>
                              </p:par>
                              <p:par>
                                <p:cTn id="364" presetID="2" presetClass="exit" presetSubtype="2" fill="hold" grpId="2" nodeType="withEffect">
                                  <p:stCondLst>
                                    <p:cond delay="0"/>
                                  </p:stCondLst>
                                  <p:childTnLst>
                                    <p:anim calcmode="lin" valueType="num">
                                      <p:cBhvr additive="base">
                                        <p:cTn id="365" dur="2000"/>
                                        <p:tgtEl>
                                          <p:spTgt spid="27"/>
                                        </p:tgtEl>
                                        <p:attrNameLst>
                                          <p:attrName>ppt_x</p:attrName>
                                        </p:attrNameLst>
                                      </p:cBhvr>
                                      <p:tavLst>
                                        <p:tav tm="0">
                                          <p:val>
                                            <p:strVal val="ppt_x"/>
                                          </p:val>
                                        </p:tav>
                                        <p:tav tm="100000">
                                          <p:val>
                                            <p:strVal val="1+ppt_w/2"/>
                                          </p:val>
                                        </p:tav>
                                      </p:tavLst>
                                    </p:anim>
                                    <p:anim calcmode="lin" valueType="num">
                                      <p:cBhvr additive="base">
                                        <p:cTn id="366" dur="2000"/>
                                        <p:tgtEl>
                                          <p:spTgt spid="27"/>
                                        </p:tgtEl>
                                        <p:attrNameLst>
                                          <p:attrName>ppt_y</p:attrName>
                                        </p:attrNameLst>
                                      </p:cBhvr>
                                      <p:tavLst>
                                        <p:tav tm="0">
                                          <p:val>
                                            <p:strVal val="ppt_y"/>
                                          </p:val>
                                        </p:tav>
                                        <p:tav tm="100000">
                                          <p:val>
                                            <p:strVal val="ppt_y"/>
                                          </p:val>
                                        </p:tav>
                                      </p:tavLst>
                                    </p:anim>
                                    <p:set>
                                      <p:cBhvr>
                                        <p:cTn id="367" dur="1" fill="hold">
                                          <p:stCondLst>
                                            <p:cond delay="1999"/>
                                          </p:stCondLst>
                                        </p:cTn>
                                        <p:tgtEl>
                                          <p:spTgt spid="27"/>
                                        </p:tgtEl>
                                        <p:attrNameLst>
                                          <p:attrName>style.visibility</p:attrName>
                                        </p:attrNameLst>
                                      </p:cBhvr>
                                      <p:to>
                                        <p:strVal val="hidden"/>
                                      </p:to>
                                    </p:set>
                                  </p:childTnLst>
                                </p:cTn>
                              </p:par>
                              <p:par>
                                <p:cTn id="368" presetID="2" presetClass="exit" presetSubtype="2" fill="hold" grpId="2" nodeType="withEffect">
                                  <p:stCondLst>
                                    <p:cond delay="0"/>
                                  </p:stCondLst>
                                  <p:childTnLst>
                                    <p:anim calcmode="lin" valueType="num">
                                      <p:cBhvr additive="base">
                                        <p:cTn id="369" dur="2000"/>
                                        <p:tgtEl>
                                          <p:spTgt spid="28"/>
                                        </p:tgtEl>
                                        <p:attrNameLst>
                                          <p:attrName>ppt_x</p:attrName>
                                        </p:attrNameLst>
                                      </p:cBhvr>
                                      <p:tavLst>
                                        <p:tav tm="0">
                                          <p:val>
                                            <p:strVal val="ppt_x"/>
                                          </p:val>
                                        </p:tav>
                                        <p:tav tm="100000">
                                          <p:val>
                                            <p:strVal val="1+ppt_w/2"/>
                                          </p:val>
                                        </p:tav>
                                      </p:tavLst>
                                    </p:anim>
                                    <p:anim calcmode="lin" valueType="num">
                                      <p:cBhvr additive="base">
                                        <p:cTn id="370" dur="2000"/>
                                        <p:tgtEl>
                                          <p:spTgt spid="28"/>
                                        </p:tgtEl>
                                        <p:attrNameLst>
                                          <p:attrName>ppt_y</p:attrName>
                                        </p:attrNameLst>
                                      </p:cBhvr>
                                      <p:tavLst>
                                        <p:tav tm="0">
                                          <p:val>
                                            <p:strVal val="ppt_y"/>
                                          </p:val>
                                        </p:tav>
                                        <p:tav tm="100000">
                                          <p:val>
                                            <p:strVal val="ppt_y"/>
                                          </p:val>
                                        </p:tav>
                                      </p:tavLst>
                                    </p:anim>
                                    <p:set>
                                      <p:cBhvr>
                                        <p:cTn id="371" dur="1" fill="hold">
                                          <p:stCondLst>
                                            <p:cond delay="1999"/>
                                          </p:stCondLst>
                                        </p:cTn>
                                        <p:tgtEl>
                                          <p:spTgt spid="28"/>
                                        </p:tgtEl>
                                        <p:attrNameLst>
                                          <p:attrName>style.visibility</p:attrName>
                                        </p:attrNameLst>
                                      </p:cBhvr>
                                      <p:to>
                                        <p:strVal val="hidden"/>
                                      </p:to>
                                    </p:set>
                                  </p:childTnLst>
                                </p:cTn>
                              </p:par>
                              <p:par>
                                <p:cTn id="372" presetID="2" presetClass="exit" presetSubtype="8" fill="hold" grpId="2" nodeType="withEffect">
                                  <p:stCondLst>
                                    <p:cond delay="0"/>
                                  </p:stCondLst>
                                  <p:childTnLst>
                                    <p:anim calcmode="lin" valueType="num">
                                      <p:cBhvr additive="base">
                                        <p:cTn id="373" dur="2000"/>
                                        <p:tgtEl>
                                          <p:spTgt spid="29"/>
                                        </p:tgtEl>
                                        <p:attrNameLst>
                                          <p:attrName>ppt_x</p:attrName>
                                        </p:attrNameLst>
                                      </p:cBhvr>
                                      <p:tavLst>
                                        <p:tav tm="0">
                                          <p:val>
                                            <p:strVal val="ppt_x"/>
                                          </p:val>
                                        </p:tav>
                                        <p:tav tm="100000">
                                          <p:val>
                                            <p:strVal val="0-ppt_w/2"/>
                                          </p:val>
                                        </p:tav>
                                      </p:tavLst>
                                    </p:anim>
                                    <p:anim calcmode="lin" valueType="num">
                                      <p:cBhvr additive="base">
                                        <p:cTn id="374" dur="2000"/>
                                        <p:tgtEl>
                                          <p:spTgt spid="29"/>
                                        </p:tgtEl>
                                        <p:attrNameLst>
                                          <p:attrName>ppt_y</p:attrName>
                                        </p:attrNameLst>
                                      </p:cBhvr>
                                      <p:tavLst>
                                        <p:tav tm="0">
                                          <p:val>
                                            <p:strVal val="ppt_y"/>
                                          </p:val>
                                        </p:tav>
                                        <p:tav tm="100000">
                                          <p:val>
                                            <p:strVal val="ppt_y"/>
                                          </p:val>
                                        </p:tav>
                                      </p:tavLst>
                                    </p:anim>
                                    <p:set>
                                      <p:cBhvr>
                                        <p:cTn id="375" dur="1" fill="hold">
                                          <p:stCondLst>
                                            <p:cond delay="1999"/>
                                          </p:stCondLst>
                                        </p:cTn>
                                        <p:tgtEl>
                                          <p:spTgt spid="29"/>
                                        </p:tgtEl>
                                        <p:attrNameLst>
                                          <p:attrName>style.visibility</p:attrName>
                                        </p:attrNameLst>
                                      </p:cBhvr>
                                      <p:to>
                                        <p:strVal val="hidden"/>
                                      </p:to>
                                    </p:set>
                                  </p:childTnLst>
                                </p:cTn>
                              </p:par>
                              <p:par>
                                <p:cTn id="376" presetID="2" presetClass="exit" presetSubtype="8" fill="hold" grpId="2" nodeType="withEffect">
                                  <p:stCondLst>
                                    <p:cond delay="0"/>
                                  </p:stCondLst>
                                  <p:childTnLst>
                                    <p:anim calcmode="lin" valueType="num">
                                      <p:cBhvr additive="base">
                                        <p:cTn id="377" dur="2000"/>
                                        <p:tgtEl>
                                          <p:spTgt spid="30"/>
                                        </p:tgtEl>
                                        <p:attrNameLst>
                                          <p:attrName>ppt_x</p:attrName>
                                        </p:attrNameLst>
                                      </p:cBhvr>
                                      <p:tavLst>
                                        <p:tav tm="0">
                                          <p:val>
                                            <p:strVal val="ppt_x"/>
                                          </p:val>
                                        </p:tav>
                                        <p:tav tm="100000">
                                          <p:val>
                                            <p:strVal val="0-ppt_w/2"/>
                                          </p:val>
                                        </p:tav>
                                      </p:tavLst>
                                    </p:anim>
                                    <p:anim calcmode="lin" valueType="num">
                                      <p:cBhvr additive="base">
                                        <p:cTn id="378" dur="2000"/>
                                        <p:tgtEl>
                                          <p:spTgt spid="30"/>
                                        </p:tgtEl>
                                        <p:attrNameLst>
                                          <p:attrName>ppt_y</p:attrName>
                                        </p:attrNameLst>
                                      </p:cBhvr>
                                      <p:tavLst>
                                        <p:tav tm="0">
                                          <p:val>
                                            <p:strVal val="ppt_y"/>
                                          </p:val>
                                        </p:tav>
                                        <p:tav tm="100000">
                                          <p:val>
                                            <p:strVal val="ppt_y"/>
                                          </p:val>
                                        </p:tav>
                                      </p:tavLst>
                                    </p:anim>
                                    <p:set>
                                      <p:cBhvr>
                                        <p:cTn id="379" dur="1" fill="hold">
                                          <p:stCondLst>
                                            <p:cond delay="1999"/>
                                          </p:stCondLst>
                                        </p:cTn>
                                        <p:tgtEl>
                                          <p:spTgt spid="30"/>
                                        </p:tgtEl>
                                        <p:attrNameLst>
                                          <p:attrName>style.visibility</p:attrName>
                                        </p:attrNameLst>
                                      </p:cBhvr>
                                      <p:to>
                                        <p:strVal val="hidden"/>
                                      </p:to>
                                    </p:set>
                                  </p:childTnLst>
                                </p:cTn>
                              </p:par>
                              <p:par>
                                <p:cTn id="380" presetID="2" presetClass="exit" presetSubtype="8" fill="hold" grpId="2" nodeType="withEffect">
                                  <p:stCondLst>
                                    <p:cond delay="0"/>
                                  </p:stCondLst>
                                  <p:childTnLst>
                                    <p:anim calcmode="lin" valueType="num">
                                      <p:cBhvr additive="base">
                                        <p:cTn id="381" dur="2000"/>
                                        <p:tgtEl>
                                          <p:spTgt spid="31"/>
                                        </p:tgtEl>
                                        <p:attrNameLst>
                                          <p:attrName>ppt_x</p:attrName>
                                        </p:attrNameLst>
                                      </p:cBhvr>
                                      <p:tavLst>
                                        <p:tav tm="0">
                                          <p:val>
                                            <p:strVal val="ppt_x"/>
                                          </p:val>
                                        </p:tav>
                                        <p:tav tm="100000">
                                          <p:val>
                                            <p:strVal val="0-ppt_w/2"/>
                                          </p:val>
                                        </p:tav>
                                      </p:tavLst>
                                    </p:anim>
                                    <p:anim calcmode="lin" valueType="num">
                                      <p:cBhvr additive="base">
                                        <p:cTn id="382" dur="2000"/>
                                        <p:tgtEl>
                                          <p:spTgt spid="31"/>
                                        </p:tgtEl>
                                        <p:attrNameLst>
                                          <p:attrName>ppt_y</p:attrName>
                                        </p:attrNameLst>
                                      </p:cBhvr>
                                      <p:tavLst>
                                        <p:tav tm="0">
                                          <p:val>
                                            <p:strVal val="ppt_y"/>
                                          </p:val>
                                        </p:tav>
                                        <p:tav tm="100000">
                                          <p:val>
                                            <p:strVal val="ppt_y"/>
                                          </p:val>
                                        </p:tav>
                                      </p:tavLst>
                                    </p:anim>
                                    <p:set>
                                      <p:cBhvr>
                                        <p:cTn id="383" dur="1" fill="hold">
                                          <p:stCondLst>
                                            <p:cond delay="1999"/>
                                          </p:stCondLst>
                                        </p:cTn>
                                        <p:tgtEl>
                                          <p:spTgt spid="31"/>
                                        </p:tgtEl>
                                        <p:attrNameLst>
                                          <p:attrName>style.visibility</p:attrName>
                                        </p:attrNameLst>
                                      </p:cBhvr>
                                      <p:to>
                                        <p:strVal val="hidden"/>
                                      </p:to>
                                    </p:set>
                                  </p:childTnLst>
                                </p:cTn>
                              </p:par>
                              <p:par>
                                <p:cTn id="384" presetID="2" presetClass="exit" presetSubtype="8" fill="hold" grpId="2" nodeType="withEffect">
                                  <p:stCondLst>
                                    <p:cond delay="0"/>
                                  </p:stCondLst>
                                  <p:childTnLst>
                                    <p:anim calcmode="lin" valueType="num">
                                      <p:cBhvr additive="base">
                                        <p:cTn id="385" dur="2000"/>
                                        <p:tgtEl>
                                          <p:spTgt spid="32"/>
                                        </p:tgtEl>
                                        <p:attrNameLst>
                                          <p:attrName>ppt_x</p:attrName>
                                        </p:attrNameLst>
                                      </p:cBhvr>
                                      <p:tavLst>
                                        <p:tav tm="0">
                                          <p:val>
                                            <p:strVal val="ppt_x"/>
                                          </p:val>
                                        </p:tav>
                                        <p:tav tm="100000">
                                          <p:val>
                                            <p:strVal val="0-ppt_w/2"/>
                                          </p:val>
                                        </p:tav>
                                      </p:tavLst>
                                    </p:anim>
                                    <p:anim calcmode="lin" valueType="num">
                                      <p:cBhvr additive="base">
                                        <p:cTn id="386" dur="2000"/>
                                        <p:tgtEl>
                                          <p:spTgt spid="32"/>
                                        </p:tgtEl>
                                        <p:attrNameLst>
                                          <p:attrName>ppt_y</p:attrName>
                                        </p:attrNameLst>
                                      </p:cBhvr>
                                      <p:tavLst>
                                        <p:tav tm="0">
                                          <p:val>
                                            <p:strVal val="ppt_y"/>
                                          </p:val>
                                        </p:tav>
                                        <p:tav tm="100000">
                                          <p:val>
                                            <p:strVal val="ppt_y"/>
                                          </p:val>
                                        </p:tav>
                                      </p:tavLst>
                                    </p:anim>
                                    <p:set>
                                      <p:cBhvr>
                                        <p:cTn id="387" dur="1" fill="hold">
                                          <p:stCondLst>
                                            <p:cond delay="1999"/>
                                          </p:stCondLst>
                                        </p:cTn>
                                        <p:tgtEl>
                                          <p:spTgt spid="32"/>
                                        </p:tgtEl>
                                        <p:attrNameLst>
                                          <p:attrName>style.visibility</p:attrName>
                                        </p:attrNameLst>
                                      </p:cBhvr>
                                      <p:to>
                                        <p:strVal val="hidden"/>
                                      </p:to>
                                    </p:set>
                                  </p:childTnLst>
                                </p:cTn>
                              </p:par>
                              <p:par>
                                <p:cTn id="388" presetID="2" presetClass="exit" presetSubtype="8" fill="hold" grpId="2" nodeType="withEffect">
                                  <p:stCondLst>
                                    <p:cond delay="0"/>
                                  </p:stCondLst>
                                  <p:childTnLst>
                                    <p:anim calcmode="lin" valueType="num">
                                      <p:cBhvr additive="base">
                                        <p:cTn id="389" dur="2000"/>
                                        <p:tgtEl>
                                          <p:spTgt spid="33"/>
                                        </p:tgtEl>
                                        <p:attrNameLst>
                                          <p:attrName>ppt_x</p:attrName>
                                        </p:attrNameLst>
                                      </p:cBhvr>
                                      <p:tavLst>
                                        <p:tav tm="0">
                                          <p:val>
                                            <p:strVal val="ppt_x"/>
                                          </p:val>
                                        </p:tav>
                                        <p:tav tm="100000">
                                          <p:val>
                                            <p:strVal val="0-ppt_w/2"/>
                                          </p:val>
                                        </p:tav>
                                      </p:tavLst>
                                    </p:anim>
                                    <p:anim calcmode="lin" valueType="num">
                                      <p:cBhvr additive="base">
                                        <p:cTn id="390" dur="2000"/>
                                        <p:tgtEl>
                                          <p:spTgt spid="33"/>
                                        </p:tgtEl>
                                        <p:attrNameLst>
                                          <p:attrName>ppt_y</p:attrName>
                                        </p:attrNameLst>
                                      </p:cBhvr>
                                      <p:tavLst>
                                        <p:tav tm="0">
                                          <p:val>
                                            <p:strVal val="ppt_y"/>
                                          </p:val>
                                        </p:tav>
                                        <p:tav tm="100000">
                                          <p:val>
                                            <p:strVal val="ppt_y"/>
                                          </p:val>
                                        </p:tav>
                                      </p:tavLst>
                                    </p:anim>
                                    <p:set>
                                      <p:cBhvr>
                                        <p:cTn id="391" dur="1" fill="hold">
                                          <p:stCondLst>
                                            <p:cond delay="1999"/>
                                          </p:stCondLst>
                                        </p:cTn>
                                        <p:tgtEl>
                                          <p:spTgt spid="33"/>
                                        </p:tgtEl>
                                        <p:attrNameLst>
                                          <p:attrName>style.visibility</p:attrName>
                                        </p:attrNameLst>
                                      </p:cBhvr>
                                      <p:to>
                                        <p:strVal val="hidden"/>
                                      </p:to>
                                    </p:set>
                                  </p:childTnLst>
                                </p:cTn>
                              </p:par>
                              <p:par>
                                <p:cTn id="392" presetID="2" presetClass="exit" presetSubtype="8" fill="hold" grpId="2" nodeType="withEffect">
                                  <p:stCondLst>
                                    <p:cond delay="0"/>
                                  </p:stCondLst>
                                  <p:childTnLst>
                                    <p:anim calcmode="lin" valueType="num">
                                      <p:cBhvr additive="base">
                                        <p:cTn id="393" dur="2000"/>
                                        <p:tgtEl>
                                          <p:spTgt spid="34"/>
                                        </p:tgtEl>
                                        <p:attrNameLst>
                                          <p:attrName>ppt_x</p:attrName>
                                        </p:attrNameLst>
                                      </p:cBhvr>
                                      <p:tavLst>
                                        <p:tav tm="0">
                                          <p:val>
                                            <p:strVal val="ppt_x"/>
                                          </p:val>
                                        </p:tav>
                                        <p:tav tm="100000">
                                          <p:val>
                                            <p:strVal val="0-ppt_w/2"/>
                                          </p:val>
                                        </p:tav>
                                      </p:tavLst>
                                    </p:anim>
                                    <p:anim calcmode="lin" valueType="num">
                                      <p:cBhvr additive="base">
                                        <p:cTn id="394" dur="2000"/>
                                        <p:tgtEl>
                                          <p:spTgt spid="34"/>
                                        </p:tgtEl>
                                        <p:attrNameLst>
                                          <p:attrName>ppt_y</p:attrName>
                                        </p:attrNameLst>
                                      </p:cBhvr>
                                      <p:tavLst>
                                        <p:tav tm="0">
                                          <p:val>
                                            <p:strVal val="ppt_y"/>
                                          </p:val>
                                        </p:tav>
                                        <p:tav tm="100000">
                                          <p:val>
                                            <p:strVal val="ppt_y"/>
                                          </p:val>
                                        </p:tav>
                                      </p:tavLst>
                                    </p:anim>
                                    <p:set>
                                      <p:cBhvr>
                                        <p:cTn id="395" dur="1" fill="hold">
                                          <p:stCondLst>
                                            <p:cond delay="1999"/>
                                          </p:stCondLst>
                                        </p:cTn>
                                        <p:tgtEl>
                                          <p:spTgt spid="34"/>
                                        </p:tgtEl>
                                        <p:attrNameLst>
                                          <p:attrName>style.visibility</p:attrName>
                                        </p:attrNameLst>
                                      </p:cBhvr>
                                      <p:to>
                                        <p:strVal val="hidden"/>
                                      </p:to>
                                    </p:set>
                                  </p:childTnLst>
                                </p:cTn>
                              </p:par>
                              <p:par>
                                <p:cTn id="396" presetID="2" presetClass="exit" presetSubtype="8" fill="hold" grpId="2" nodeType="withEffect">
                                  <p:stCondLst>
                                    <p:cond delay="0"/>
                                  </p:stCondLst>
                                  <p:childTnLst>
                                    <p:anim calcmode="lin" valueType="num">
                                      <p:cBhvr additive="base">
                                        <p:cTn id="397" dur="2000"/>
                                        <p:tgtEl>
                                          <p:spTgt spid="35"/>
                                        </p:tgtEl>
                                        <p:attrNameLst>
                                          <p:attrName>ppt_x</p:attrName>
                                        </p:attrNameLst>
                                      </p:cBhvr>
                                      <p:tavLst>
                                        <p:tav tm="0">
                                          <p:val>
                                            <p:strVal val="ppt_x"/>
                                          </p:val>
                                        </p:tav>
                                        <p:tav tm="100000">
                                          <p:val>
                                            <p:strVal val="0-ppt_w/2"/>
                                          </p:val>
                                        </p:tav>
                                      </p:tavLst>
                                    </p:anim>
                                    <p:anim calcmode="lin" valueType="num">
                                      <p:cBhvr additive="base">
                                        <p:cTn id="398" dur="2000"/>
                                        <p:tgtEl>
                                          <p:spTgt spid="35"/>
                                        </p:tgtEl>
                                        <p:attrNameLst>
                                          <p:attrName>ppt_y</p:attrName>
                                        </p:attrNameLst>
                                      </p:cBhvr>
                                      <p:tavLst>
                                        <p:tav tm="0">
                                          <p:val>
                                            <p:strVal val="ppt_y"/>
                                          </p:val>
                                        </p:tav>
                                        <p:tav tm="100000">
                                          <p:val>
                                            <p:strVal val="ppt_y"/>
                                          </p:val>
                                        </p:tav>
                                      </p:tavLst>
                                    </p:anim>
                                    <p:set>
                                      <p:cBhvr>
                                        <p:cTn id="399" dur="1" fill="hold">
                                          <p:stCondLst>
                                            <p:cond delay="1999"/>
                                          </p:stCondLst>
                                        </p:cTn>
                                        <p:tgtEl>
                                          <p:spTgt spid="35"/>
                                        </p:tgtEl>
                                        <p:attrNameLst>
                                          <p:attrName>style.visibility</p:attrName>
                                        </p:attrNameLst>
                                      </p:cBhvr>
                                      <p:to>
                                        <p:strVal val="hidden"/>
                                      </p:to>
                                    </p:set>
                                  </p:childTnLst>
                                </p:cTn>
                              </p:par>
                              <p:par>
                                <p:cTn id="400" presetID="2" presetClass="exit" presetSubtype="8" fill="hold" grpId="2" nodeType="withEffect">
                                  <p:stCondLst>
                                    <p:cond delay="0"/>
                                  </p:stCondLst>
                                  <p:childTnLst>
                                    <p:anim calcmode="lin" valueType="num">
                                      <p:cBhvr additive="base">
                                        <p:cTn id="401" dur="2000"/>
                                        <p:tgtEl>
                                          <p:spTgt spid="36"/>
                                        </p:tgtEl>
                                        <p:attrNameLst>
                                          <p:attrName>ppt_x</p:attrName>
                                        </p:attrNameLst>
                                      </p:cBhvr>
                                      <p:tavLst>
                                        <p:tav tm="0">
                                          <p:val>
                                            <p:strVal val="ppt_x"/>
                                          </p:val>
                                        </p:tav>
                                        <p:tav tm="100000">
                                          <p:val>
                                            <p:strVal val="0-ppt_w/2"/>
                                          </p:val>
                                        </p:tav>
                                      </p:tavLst>
                                    </p:anim>
                                    <p:anim calcmode="lin" valueType="num">
                                      <p:cBhvr additive="base">
                                        <p:cTn id="402" dur="2000"/>
                                        <p:tgtEl>
                                          <p:spTgt spid="36"/>
                                        </p:tgtEl>
                                        <p:attrNameLst>
                                          <p:attrName>ppt_y</p:attrName>
                                        </p:attrNameLst>
                                      </p:cBhvr>
                                      <p:tavLst>
                                        <p:tav tm="0">
                                          <p:val>
                                            <p:strVal val="ppt_y"/>
                                          </p:val>
                                        </p:tav>
                                        <p:tav tm="100000">
                                          <p:val>
                                            <p:strVal val="ppt_y"/>
                                          </p:val>
                                        </p:tav>
                                      </p:tavLst>
                                    </p:anim>
                                    <p:set>
                                      <p:cBhvr>
                                        <p:cTn id="403" dur="1" fill="hold">
                                          <p:stCondLst>
                                            <p:cond delay="1999"/>
                                          </p:stCondLst>
                                        </p:cTn>
                                        <p:tgtEl>
                                          <p:spTgt spid="36"/>
                                        </p:tgtEl>
                                        <p:attrNameLst>
                                          <p:attrName>style.visibility</p:attrName>
                                        </p:attrNameLst>
                                      </p:cBhvr>
                                      <p:to>
                                        <p:strVal val="hidden"/>
                                      </p:to>
                                    </p:set>
                                  </p:childTnLst>
                                </p:cTn>
                              </p:par>
                              <p:par>
                                <p:cTn id="404" presetID="2" presetClass="exit" presetSubtype="8" fill="hold" grpId="2" nodeType="withEffect">
                                  <p:stCondLst>
                                    <p:cond delay="0"/>
                                  </p:stCondLst>
                                  <p:childTnLst>
                                    <p:anim calcmode="lin" valueType="num">
                                      <p:cBhvr additive="base">
                                        <p:cTn id="405" dur="2000"/>
                                        <p:tgtEl>
                                          <p:spTgt spid="37"/>
                                        </p:tgtEl>
                                        <p:attrNameLst>
                                          <p:attrName>ppt_x</p:attrName>
                                        </p:attrNameLst>
                                      </p:cBhvr>
                                      <p:tavLst>
                                        <p:tav tm="0">
                                          <p:val>
                                            <p:strVal val="ppt_x"/>
                                          </p:val>
                                        </p:tav>
                                        <p:tav tm="100000">
                                          <p:val>
                                            <p:strVal val="0-ppt_w/2"/>
                                          </p:val>
                                        </p:tav>
                                      </p:tavLst>
                                    </p:anim>
                                    <p:anim calcmode="lin" valueType="num">
                                      <p:cBhvr additive="base">
                                        <p:cTn id="406" dur="2000"/>
                                        <p:tgtEl>
                                          <p:spTgt spid="37"/>
                                        </p:tgtEl>
                                        <p:attrNameLst>
                                          <p:attrName>ppt_y</p:attrName>
                                        </p:attrNameLst>
                                      </p:cBhvr>
                                      <p:tavLst>
                                        <p:tav tm="0">
                                          <p:val>
                                            <p:strVal val="ppt_y"/>
                                          </p:val>
                                        </p:tav>
                                        <p:tav tm="100000">
                                          <p:val>
                                            <p:strVal val="ppt_y"/>
                                          </p:val>
                                        </p:tav>
                                      </p:tavLst>
                                    </p:anim>
                                    <p:set>
                                      <p:cBhvr>
                                        <p:cTn id="407" dur="1" fill="hold">
                                          <p:stCondLst>
                                            <p:cond delay="1999"/>
                                          </p:stCondLst>
                                        </p:cTn>
                                        <p:tgtEl>
                                          <p:spTgt spid="37"/>
                                        </p:tgtEl>
                                        <p:attrNameLst>
                                          <p:attrName>style.visibility</p:attrName>
                                        </p:attrNameLst>
                                      </p:cBhvr>
                                      <p:to>
                                        <p:strVal val="hidden"/>
                                      </p:to>
                                    </p:set>
                                  </p:childTnLst>
                                </p:cTn>
                              </p:par>
                              <p:par>
                                <p:cTn id="408" presetID="2" presetClass="exit" presetSubtype="8" fill="hold" grpId="2" nodeType="withEffect">
                                  <p:stCondLst>
                                    <p:cond delay="0"/>
                                  </p:stCondLst>
                                  <p:childTnLst>
                                    <p:anim calcmode="lin" valueType="num">
                                      <p:cBhvr additive="base">
                                        <p:cTn id="409" dur="2000"/>
                                        <p:tgtEl>
                                          <p:spTgt spid="38"/>
                                        </p:tgtEl>
                                        <p:attrNameLst>
                                          <p:attrName>ppt_x</p:attrName>
                                        </p:attrNameLst>
                                      </p:cBhvr>
                                      <p:tavLst>
                                        <p:tav tm="0">
                                          <p:val>
                                            <p:strVal val="ppt_x"/>
                                          </p:val>
                                        </p:tav>
                                        <p:tav tm="100000">
                                          <p:val>
                                            <p:strVal val="0-ppt_w/2"/>
                                          </p:val>
                                        </p:tav>
                                      </p:tavLst>
                                    </p:anim>
                                    <p:anim calcmode="lin" valueType="num">
                                      <p:cBhvr additive="base">
                                        <p:cTn id="410" dur="2000"/>
                                        <p:tgtEl>
                                          <p:spTgt spid="38"/>
                                        </p:tgtEl>
                                        <p:attrNameLst>
                                          <p:attrName>ppt_y</p:attrName>
                                        </p:attrNameLst>
                                      </p:cBhvr>
                                      <p:tavLst>
                                        <p:tav tm="0">
                                          <p:val>
                                            <p:strVal val="ppt_y"/>
                                          </p:val>
                                        </p:tav>
                                        <p:tav tm="100000">
                                          <p:val>
                                            <p:strVal val="ppt_y"/>
                                          </p:val>
                                        </p:tav>
                                      </p:tavLst>
                                    </p:anim>
                                    <p:set>
                                      <p:cBhvr>
                                        <p:cTn id="411" dur="1" fill="hold">
                                          <p:stCondLst>
                                            <p:cond delay="1999"/>
                                          </p:stCondLst>
                                        </p:cTn>
                                        <p:tgtEl>
                                          <p:spTgt spid="38"/>
                                        </p:tgtEl>
                                        <p:attrNameLst>
                                          <p:attrName>style.visibility</p:attrName>
                                        </p:attrNameLst>
                                      </p:cBhvr>
                                      <p:to>
                                        <p:strVal val="hidden"/>
                                      </p:to>
                                    </p:set>
                                  </p:childTnLst>
                                </p:cTn>
                              </p:par>
                              <p:par>
                                <p:cTn id="412" presetID="2" presetClass="exit" presetSubtype="8" fill="hold" grpId="2" nodeType="withEffect">
                                  <p:stCondLst>
                                    <p:cond delay="0"/>
                                  </p:stCondLst>
                                  <p:childTnLst>
                                    <p:anim calcmode="lin" valueType="num">
                                      <p:cBhvr additive="base">
                                        <p:cTn id="413" dur="2000"/>
                                        <p:tgtEl>
                                          <p:spTgt spid="39"/>
                                        </p:tgtEl>
                                        <p:attrNameLst>
                                          <p:attrName>ppt_x</p:attrName>
                                        </p:attrNameLst>
                                      </p:cBhvr>
                                      <p:tavLst>
                                        <p:tav tm="0">
                                          <p:val>
                                            <p:strVal val="ppt_x"/>
                                          </p:val>
                                        </p:tav>
                                        <p:tav tm="100000">
                                          <p:val>
                                            <p:strVal val="0-ppt_w/2"/>
                                          </p:val>
                                        </p:tav>
                                      </p:tavLst>
                                    </p:anim>
                                    <p:anim calcmode="lin" valueType="num">
                                      <p:cBhvr additive="base">
                                        <p:cTn id="414" dur="2000"/>
                                        <p:tgtEl>
                                          <p:spTgt spid="39"/>
                                        </p:tgtEl>
                                        <p:attrNameLst>
                                          <p:attrName>ppt_y</p:attrName>
                                        </p:attrNameLst>
                                      </p:cBhvr>
                                      <p:tavLst>
                                        <p:tav tm="0">
                                          <p:val>
                                            <p:strVal val="ppt_y"/>
                                          </p:val>
                                        </p:tav>
                                        <p:tav tm="100000">
                                          <p:val>
                                            <p:strVal val="ppt_y"/>
                                          </p:val>
                                        </p:tav>
                                      </p:tavLst>
                                    </p:anim>
                                    <p:set>
                                      <p:cBhvr>
                                        <p:cTn id="415" dur="1" fill="hold">
                                          <p:stCondLst>
                                            <p:cond delay="1999"/>
                                          </p:stCondLst>
                                        </p:cTn>
                                        <p:tgtEl>
                                          <p:spTgt spid="39"/>
                                        </p:tgtEl>
                                        <p:attrNameLst>
                                          <p:attrName>style.visibility</p:attrName>
                                        </p:attrNameLst>
                                      </p:cBhvr>
                                      <p:to>
                                        <p:strVal val="hidden"/>
                                      </p:to>
                                    </p:set>
                                  </p:childTnLst>
                                </p:cTn>
                              </p:par>
                              <p:par>
                                <p:cTn id="416" presetID="2" presetClass="exit" presetSubtype="8" fill="hold" grpId="2" nodeType="withEffect">
                                  <p:stCondLst>
                                    <p:cond delay="0"/>
                                  </p:stCondLst>
                                  <p:childTnLst>
                                    <p:anim calcmode="lin" valueType="num">
                                      <p:cBhvr additive="base">
                                        <p:cTn id="417" dur="2000"/>
                                        <p:tgtEl>
                                          <p:spTgt spid="40"/>
                                        </p:tgtEl>
                                        <p:attrNameLst>
                                          <p:attrName>ppt_x</p:attrName>
                                        </p:attrNameLst>
                                      </p:cBhvr>
                                      <p:tavLst>
                                        <p:tav tm="0">
                                          <p:val>
                                            <p:strVal val="ppt_x"/>
                                          </p:val>
                                        </p:tav>
                                        <p:tav tm="100000">
                                          <p:val>
                                            <p:strVal val="0-ppt_w/2"/>
                                          </p:val>
                                        </p:tav>
                                      </p:tavLst>
                                    </p:anim>
                                    <p:anim calcmode="lin" valueType="num">
                                      <p:cBhvr additive="base">
                                        <p:cTn id="418" dur="2000"/>
                                        <p:tgtEl>
                                          <p:spTgt spid="40"/>
                                        </p:tgtEl>
                                        <p:attrNameLst>
                                          <p:attrName>ppt_y</p:attrName>
                                        </p:attrNameLst>
                                      </p:cBhvr>
                                      <p:tavLst>
                                        <p:tav tm="0">
                                          <p:val>
                                            <p:strVal val="ppt_y"/>
                                          </p:val>
                                        </p:tav>
                                        <p:tav tm="100000">
                                          <p:val>
                                            <p:strVal val="ppt_y"/>
                                          </p:val>
                                        </p:tav>
                                      </p:tavLst>
                                    </p:anim>
                                    <p:set>
                                      <p:cBhvr>
                                        <p:cTn id="419" dur="1" fill="hold">
                                          <p:stCondLst>
                                            <p:cond delay="1999"/>
                                          </p:stCondLst>
                                        </p:cTn>
                                        <p:tgtEl>
                                          <p:spTgt spid="40"/>
                                        </p:tgtEl>
                                        <p:attrNameLst>
                                          <p:attrName>style.visibility</p:attrName>
                                        </p:attrNameLst>
                                      </p:cBhvr>
                                      <p:to>
                                        <p:strVal val="hidden"/>
                                      </p:to>
                                    </p:set>
                                  </p:childTnLst>
                                </p:cTn>
                              </p:par>
                              <p:par>
                                <p:cTn id="420" presetID="2" presetClass="exit" presetSubtype="8" fill="hold" grpId="2" nodeType="withEffect">
                                  <p:stCondLst>
                                    <p:cond delay="0"/>
                                  </p:stCondLst>
                                  <p:childTnLst>
                                    <p:anim calcmode="lin" valueType="num">
                                      <p:cBhvr additive="base">
                                        <p:cTn id="421" dur="2000"/>
                                        <p:tgtEl>
                                          <p:spTgt spid="41"/>
                                        </p:tgtEl>
                                        <p:attrNameLst>
                                          <p:attrName>ppt_x</p:attrName>
                                        </p:attrNameLst>
                                      </p:cBhvr>
                                      <p:tavLst>
                                        <p:tav tm="0">
                                          <p:val>
                                            <p:strVal val="ppt_x"/>
                                          </p:val>
                                        </p:tav>
                                        <p:tav tm="100000">
                                          <p:val>
                                            <p:strVal val="0-ppt_w/2"/>
                                          </p:val>
                                        </p:tav>
                                      </p:tavLst>
                                    </p:anim>
                                    <p:anim calcmode="lin" valueType="num">
                                      <p:cBhvr additive="base">
                                        <p:cTn id="422" dur="2000"/>
                                        <p:tgtEl>
                                          <p:spTgt spid="41"/>
                                        </p:tgtEl>
                                        <p:attrNameLst>
                                          <p:attrName>ppt_y</p:attrName>
                                        </p:attrNameLst>
                                      </p:cBhvr>
                                      <p:tavLst>
                                        <p:tav tm="0">
                                          <p:val>
                                            <p:strVal val="ppt_y"/>
                                          </p:val>
                                        </p:tav>
                                        <p:tav tm="100000">
                                          <p:val>
                                            <p:strVal val="ppt_y"/>
                                          </p:val>
                                        </p:tav>
                                      </p:tavLst>
                                    </p:anim>
                                    <p:set>
                                      <p:cBhvr>
                                        <p:cTn id="423" dur="1" fill="hold">
                                          <p:stCondLst>
                                            <p:cond delay="1999"/>
                                          </p:stCondLst>
                                        </p:cTn>
                                        <p:tgtEl>
                                          <p:spTgt spid="41"/>
                                        </p:tgtEl>
                                        <p:attrNameLst>
                                          <p:attrName>style.visibility</p:attrName>
                                        </p:attrNameLst>
                                      </p:cBhvr>
                                      <p:to>
                                        <p:strVal val="hidden"/>
                                      </p:to>
                                    </p:set>
                                  </p:childTnLst>
                                </p:cTn>
                              </p:par>
                              <p:par>
                                <p:cTn id="424" presetID="2" presetClass="exit" presetSubtype="8" fill="hold" grpId="2" nodeType="withEffect">
                                  <p:stCondLst>
                                    <p:cond delay="0"/>
                                  </p:stCondLst>
                                  <p:childTnLst>
                                    <p:anim calcmode="lin" valueType="num">
                                      <p:cBhvr additive="base">
                                        <p:cTn id="425" dur="2000"/>
                                        <p:tgtEl>
                                          <p:spTgt spid="42"/>
                                        </p:tgtEl>
                                        <p:attrNameLst>
                                          <p:attrName>ppt_x</p:attrName>
                                        </p:attrNameLst>
                                      </p:cBhvr>
                                      <p:tavLst>
                                        <p:tav tm="0">
                                          <p:val>
                                            <p:strVal val="ppt_x"/>
                                          </p:val>
                                        </p:tav>
                                        <p:tav tm="100000">
                                          <p:val>
                                            <p:strVal val="0-ppt_w/2"/>
                                          </p:val>
                                        </p:tav>
                                      </p:tavLst>
                                    </p:anim>
                                    <p:anim calcmode="lin" valueType="num">
                                      <p:cBhvr additive="base">
                                        <p:cTn id="426" dur="2000"/>
                                        <p:tgtEl>
                                          <p:spTgt spid="42"/>
                                        </p:tgtEl>
                                        <p:attrNameLst>
                                          <p:attrName>ppt_y</p:attrName>
                                        </p:attrNameLst>
                                      </p:cBhvr>
                                      <p:tavLst>
                                        <p:tav tm="0">
                                          <p:val>
                                            <p:strVal val="ppt_y"/>
                                          </p:val>
                                        </p:tav>
                                        <p:tav tm="100000">
                                          <p:val>
                                            <p:strVal val="ppt_y"/>
                                          </p:val>
                                        </p:tav>
                                      </p:tavLst>
                                    </p:anim>
                                    <p:set>
                                      <p:cBhvr>
                                        <p:cTn id="427" dur="1" fill="hold">
                                          <p:stCondLst>
                                            <p:cond delay="1999"/>
                                          </p:stCondLst>
                                        </p:cTn>
                                        <p:tgtEl>
                                          <p:spTgt spid="42"/>
                                        </p:tgtEl>
                                        <p:attrNameLst>
                                          <p:attrName>style.visibility</p:attrName>
                                        </p:attrNameLst>
                                      </p:cBhvr>
                                      <p:to>
                                        <p:strVal val="hidden"/>
                                      </p:to>
                                    </p:set>
                                  </p:childTnLst>
                                </p:cTn>
                              </p:par>
                              <p:par>
                                <p:cTn id="428" presetID="2" presetClass="exit" presetSubtype="8" fill="hold" grpId="2" nodeType="withEffect">
                                  <p:stCondLst>
                                    <p:cond delay="0"/>
                                  </p:stCondLst>
                                  <p:childTnLst>
                                    <p:anim calcmode="lin" valueType="num">
                                      <p:cBhvr additive="base">
                                        <p:cTn id="429" dur="2000"/>
                                        <p:tgtEl>
                                          <p:spTgt spid="43"/>
                                        </p:tgtEl>
                                        <p:attrNameLst>
                                          <p:attrName>ppt_x</p:attrName>
                                        </p:attrNameLst>
                                      </p:cBhvr>
                                      <p:tavLst>
                                        <p:tav tm="0">
                                          <p:val>
                                            <p:strVal val="ppt_x"/>
                                          </p:val>
                                        </p:tav>
                                        <p:tav tm="100000">
                                          <p:val>
                                            <p:strVal val="0-ppt_w/2"/>
                                          </p:val>
                                        </p:tav>
                                      </p:tavLst>
                                    </p:anim>
                                    <p:anim calcmode="lin" valueType="num">
                                      <p:cBhvr additive="base">
                                        <p:cTn id="430" dur="2000"/>
                                        <p:tgtEl>
                                          <p:spTgt spid="43"/>
                                        </p:tgtEl>
                                        <p:attrNameLst>
                                          <p:attrName>ppt_y</p:attrName>
                                        </p:attrNameLst>
                                      </p:cBhvr>
                                      <p:tavLst>
                                        <p:tav tm="0">
                                          <p:val>
                                            <p:strVal val="ppt_y"/>
                                          </p:val>
                                        </p:tav>
                                        <p:tav tm="100000">
                                          <p:val>
                                            <p:strVal val="ppt_y"/>
                                          </p:val>
                                        </p:tav>
                                      </p:tavLst>
                                    </p:anim>
                                    <p:set>
                                      <p:cBhvr>
                                        <p:cTn id="431" dur="1" fill="hold">
                                          <p:stCondLst>
                                            <p:cond delay="1999"/>
                                          </p:stCondLst>
                                        </p:cTn>
                                        <p:tgtEl>
                                          <p:spTgt spid="43"/>
                                        </p:tgtEl>
                                        <p:attrNameLst>
                                          <p:attrName>style.visibility</p:attrName>
                                        </p:attrNameLst>
                                      </p:cBhvr>
                                      <p:to>
                                        <p:strVal val="hidden"/>
                                      </p:to>
                                    </p:set>
                                  </p:childTnLst>
                                </p:cTn>
                              </p:par>
                              <p:par>
                                <p:cTn id="432" presetID="2" presetClass="exit" presetSubtype="8" fill="hold" grpId="2" nodeType="withEffect">
                                  <p:stCondLst>
                                    <p:cond delay="0"/>
                                  </p:stCondLst>
                                  <p:childTnLst>
                                    <p:anim calcmode="lin" valueType="num">
                                      <p:cBhvr additive="base">
                                        <p:cTn id="433" dur="2000"/>
                                        <p:tgtEl>
                                          <p:spTgt spid="44"/>
                                        </p:tgtEl>
                                        <p:attrNameLst>
                                          <p:attrName>ppt_x</p:attrName>
                                        </p:attrNameLst>
                                      </p:cBhvr>
                                      <p:tavLst>
                                        <p:tav tm="0">
                                          <p:val>
                                            <p:strVal val="ppt_x"/>
                                          </p:val>
                                        </p:tav>
                                        <p:tav tm="100000">
                                          <p:val>
                                            <p:strVal val="0-ppt_w/2"/>
                                          </p:val>
                                        </p:tav>
                                      </p:tavLst>
                                    </p:anim>
                                    <p:anim calcmode="lin" valueType="num">
                                      <p:cBhvr additive="base">
                                        <p:cTn id="434" dur="2000"/>
                                        <p:tgtEl>
                                          <p:spTgt spid="44"/>
                                        </p:tgtEl>
                                        <p:attrNameLst>
                                          <p:attrName>ppt_y</p:attrName>
                                        </p:attrNameLst>
                                      </p:cBhvr>
                                      <p:tavLst>
                                        <p:tav tm="0">
                                          <p:val>
                                            <p:strVal val="ppt_y"/>
                                          </p:val>
                                        </p:tav>
                                        <p:tav tm="100000">
                                          <p:val>
                                            <p:strVal val="ppt_y"/>
                                          </p:val>
                                        </p:tav>
                                      </p:tavLst>
                                    </p:anim>
                                    <p:set>
                                      <p:cBhvr>
                                        <p:cTn id="435" dur="1" fill="hold">
                                          <p:stCondLst>
                                            <p:cond delay="1999"/>
                                          </p:stCondLst>
                                        </p:cTn>
                                        <p:tgtEl>
                                          <p:spTgt spid="44"/>
                                        </p:tgtEl>
                                        <p:attrNameLst>
                                          <p:attrName>style.visibility</p:attrName>
                                        </p:attrNameLst>
                                      </p:cBhvr>
                                      <p:to>
                                        <p:strVal val="hidden"/>
                                      </p:to>
                                    </p:set>
                                  </p:childTnLst>
                                </p:cTn>
                              </p:par>
                              <p:par>
                                <p:cTn id="436" presetID="2" presetClass="exit" presetSubtype="8" fill="hold" grpId="2" nodeType="withEffect">
                                  <p:stCondLst>
                                    <p:cond delay="0"/>
                                  </p:stCondLst>
                                  <p:childTnLst>
                                    <p:anim calcmode="lin" valueType="num">
                                      <p:cBhvr additive="base">
                                        <p:cTn id="437" dur="2000"/>
                                        <p:tgtEl>
                                          <p:spTgt spid="45"/>
                                        </p:tgtEl>
                                        <p:attrNameLst>
                                          <p:attrName>ppt_x</p:attrName>
                                        </p:attrNameLst>
                                      </p:cBhvr>
                                      <p:tavLst>
                                        <p:tav tm="0">
                                          <p:val>
                                            <p:strVal val="ppt_x"/>
                                          </p:val>
                                        </p:tav>
                                        <p:tav tm="100000">
                                          <p:val>
                                            <p:strVal val="0-ppt_w/2"/>
                                          </p:val>
                                        </p:tav>
                                      </p:tavLst>
                                    </p:anim>
                                    <p:anim calcmode="lin" valueType="num">
                                      <p:cBhvr additive="base">
                                        <p:cTn id="438" dur="2000"/>
                                        <p:tgtEl>
                                          <p:spTgt spid="45"/>
                                        </p:tgtEl>
                                        <p:attrNameLst>
                                          <p:attrName>ppt_y</p:attrName>
                                        </p:attrNameLst>
                                      </p:cBhvr>
                                      <p:tavLst>
                                        <p:tav tm="0">
                                          <p:val>
                                            <p:strVal val="ppt_y"/>
                                          </p:val>
                                        </p:tav>
                                        <p:tav tm="100000">
                                          <p:val>
                                            <p:strVal val="ppt_y"/>
                                          </p:val>
                                        </p:tav>
                                      </p:tavLst>
                                    </p:anim>
                                    <p:set>
                                      <p:cBhvr>
                                        <p:cTn id="439" dur="1" fill="hold">
                                          <p:stCondLst>
                                            <p:cond delay="1999"/>
                                          </p:stCondLst>
                                        </p:cTn>
                                        <p:tgtEl>
                                          <p:spTgt spid="45"/>
                                        </p:tgtEl>
                                        <p:attrNameLst>
                                          <p:attrName>style.visibility</p:attrName>
                                        </p:attrNameLst>
                                      </p:cBhvr>
                                      <p:to>
                                        <p:strVal val="hidden"/>
                                      </p:to>
                                    </p:set>
                                  </p:childTnLst>
                                </p:cTn>
                              </p:par>
                              <p:par>
                                <p:cTn id="440" presetID="2" presetClass="exit" presetSubtype="8" fill="hold" grpId="2" nodeType="withEffect">
                                  <p:stCondLst>
                                    <p:cond delay="0"/>
                                  </p:stCondLst>
                                  <p:childTnLst>
                                    <p:anim calcmode="lin" valueType="num">
                                      <p:cBhvr additive="base">
                                        <p:cTn id="441" dur="2000"/>
                                        <p:tgtEl>
                                          <p:spTgt spid="46"/>
                                        </p:tgtEl>
                                        <p:attrNameLst>
                                          <p:attrName>ppt_x</p:attrName>
                                        </p:attrNameLst>
                                      </p:cBhvr>
                                      <p:tavLst>
                                        <p:tav tm="0">
                                          <p:val>
                                            <p:strVal val="ppt_x"/>
                                          </p:val>
                                        </p:tav>
                                        <p:tav tm="100000">
                                          <p:val>
                                            <p:strVal val="0-ppt_w/2"/>
                                          </p:val>
                                        </p:tav>
                                      </p:tavLst>
                                    </p:anim>
                                    <p:anim calcmode="lin" valueType="num">
                                      <p:cBhvr additive="base">
                                        <p:cTn id="442" dur="2000"/>
                                        <p:tgtEl>
                                          <p:spTgt spid="46"/>
                                        </p:tgtEl>
                                        <p:attrNameLst>
                                          <p:attrName>ppt_y</p:attrName>
                                        </p:attrNameLst>
                                      </p:cBhvr>
                                      <p:tavLst>
                                        <p:tav tm="0">
                                          <p:val>
                                            <p:strVal val="ppt_y"/>
                                          </p:val>
                                        </p:tav>
                                        <p:tav tm="100000">
                                          <p:val>
                                            <p:strVal val="ppt_y"/>
                                          </p:val>
                                        </p:tav>
                                      </p:tavLst>
                                    </p:anim>
                                    <p:set>
                                      <p:cBhvr>
                                        <p:cTn id="443" dur="1" fill="hold">
                                          <p:stCondLst>
                                            <p:cond delay="1999"/>
                                          </p:stCondLst>
                                        </p:cTn>
                                        <p:tgtEl>
                                          <p:spTgt spid="46"/>
                                        </p:tgtEl>
                                        <p:attrNameLst>
                                          <p:attrName>style.visibility</p:attrName>
                                        </p:attrNameLst>
                                      </p:cBhvr>
                                      <p:to>
                                        <p:strVal val="hidden"/>
                                      </p:to>
                                    </p:set>
                                  </p:childTnLst>
                                </p:cTn>
                              </p:par>
                              <p:par>
                                <p:cTn id="444" presetID="2" presetClass="exit" presetSubtype="8" fill="hold" grpId="2" nodeType="withEffect">
                                  <p:stCondLst>
                                    <p:cond delay="0"/>
                                  </p:stCondLst>
                                  <p:childTnLst>
                                    <p:anim calcmode="lin" valueType="num">
                                      <p:cBhvr additive="base">
                                        <p:cTn id="445" dur="2000"/>
                                        <p:tgtEl>
                                          <p:spTgt spid="47"/>
                                        </p:tgtEl>
                                        <p:attrNameLst>
                                          <p:attrName>ppt_x</p:attrName>
                                        </p:attrNameLst>
                                      </p:cBhvr>
                                      <p:tavLst>
                                        <p:tav tm="0">
                                          <p:val>
                                            <p:strVal val="ppt_x"/>
                                          </p:val>
                                        </p:tav>
                                        <p:tav tm="100000">
                                          <p:val>
                                            <p:strVal val="0-ppt_w/2"/>
                                          </p:val>
                                        </p:tav>
                                      </p:tavLst>
                                    </p:anim>
                                    <p:anim calcmode="lin" valueType="num">
                                      <p:cBhvr additive="base">
                                        <p:cTn id="446" dur="2000"/>
                                        <p:tgtEl>
                                          <p:spTgt spid="47"/>
                                        </p:tgtEl>
                                        <p:attrNameLst>
                                          <p:attrName>ppt_y</p:attrName>
                                        </p:attrNameLst>
                                      </p:cBhvr>
                                      <p:tavLst>
                                        <p:tav tm="0">
                                          <p:val>
                                            <p:strVal val="ppt_y"/>
                                          </p:val>
                                        </p:tav>
                                        <p:tav tm="100000">
                                          <p:val>
                                            <p:strVal val="ppt_y"/>
                                          </p:val>
                                        </p:tav>
                                      </p:tavLst>
                                    </p:anim>
                                    <p:set>
                                      <p:cBhvr>
                                        <p:cTn id="447" dur="1" fill="hold">
                                          <p:stCondLst>
                                            <p:cond delay="1999"/>
                                          </p:stCondLst>
                                        </p:cTn>
                                        <p:tgtEl>
                                          <p:spTgt spid="47"/>
                                        </p:tgtEl>
                                        <p:attrNameLst>
                                          <p:attrName>style.visibility</p:attrName>
                                        </p:attrNameLst>
                                      </p:cBhvr>
                                      <p:to>
                                        <p:strVal val="hidden"/>
                                      </p:to>
                                    </p:set>
                                  </p:childTnLst>
                                </p:cTn>
                              </p:par>
                              <p:par>
                                <p:cTn id="448" presetID="2" presetClass="exit" presetSubtype="8" fill="hold" grpId="2" nodeType="withEffect">
                                  <p:stCondLst>
                                    <p:cond delay="0"/>
                                  </p:stCondLst>
                                  <p:childTnLst>
                                    <p:anim calcmode="lin" valueType="num">
                                      <p:cBhvr additive="base">
                                        <p:cTn id="449" dur="2000"/>
                                        <p:tgtEl>
                                          <p:spTgt spid="48"/>
                                        </p:tgtEl>
                                        <p:attrNameLst>
                                          <p:attrName>ppt_x</p:attrName>
                                        </p:attrNameLst>
                                      </p:cBhvr>
                                      <p:tavLst>
                                        <p:tav tm="0">
                                          <p:val>
                                            <p:strVal val="ppt_x"/>
                                          </p:val>
                                        </p:tav>
                                        <p:tav tm="100000">
                                          <p:val>
                                            <p:strVal val="0-ppt_w/2"/>
                                          </p:val>
                                        </p:tav>
                                      </p:tavLst>
                                    </p:anim>
                                    <p:anim calcmode="lin" valueType="num">
                                      <p:cBhvr additive="base">
                                        <p:cTn id="450" dur="2000"/>
                                        <p:tgtEl>
                                          <p:spTgt spid="48"/>
                                        </p:tgtEl>
                                        <p:attrNameLst>
                                          <p:attrName>ppt_y</p:attrName>
                                        </p:attrNameLst>
                                      </p:cBhvr>
                                      <p:tavLst>
                                        <p:tav tm="0">
                                          <p:val>
                                            <p:strVal val="ppt_y"/>
                                          </p:val>
                                        </p:tav>
                                        <p:tav tm="100000">
                                          <p:val>
                                            <p:strVal val="ppt_y"/>
                                          </p:val>
                                        </p:tav>
                                      </p:tavLst>
                                    </p:anim>
                                    <p:set>
                                      <p:cBhvr>
                                        <p:cTn id="451" dur="1" fill="hold">
                                          <p:stCondLst>
                                            <p:cond delay="1999"/>
                                          </p:stCondLst>
                                        </p:cTn>
                                        <p:tgtEl>
                                          <p:spTgt spid="48"/>
                                        </p:tgtEl>
                                        <p:attrNameLst>
                                          <p:attrName>style.visibility</p:attrName>
                                        </p:attrNameLst>
                                      </p:cBhvr>
                                      <p:to>
                                        <p:strVal val="hidden"/>
                                      </p:to>
                                    </p:set>
                                  </p:childTnLst>
                                </p:cTn>
                              </p:par>
                              <p:par>
                                <p:cTn id="452" presetID="2" presetClass="exit" presetSubtype="8" fill="hold" grpId="2" nodeType="withEffect">
                                  <p:stCondLst>
                                    <p:cond delay="0"/>
                                  </p:stCondLst>
                                  <p:childTnLst>
                                    <p:anim calcmode="lin" valueType="num">
                                      <p:cBhvr additive="base">
                                        <p:cTn id="453" dur="2000"/>
                                        <p:tgtEl>
                                          <p:spTgt spid="49"/>
                                        </p:tgtEl>
                                        <p:attrNameLst>
                                          <p:attrName>ppt_x</p:attrName>
                                        </p:attrNameLst>
                                      </p:cBhvr>
                                      <p:tavLst>
                                        <p:tav tm="0">
                                          <p:val>
                                            <p:strVal val="ppt_x"/>
                                          </p:val>
                                        </p:tav>
                                        <p:tav tm="100000">
                                          <p:val>
                                            <p:strVal val="0-ppt_w/2"/>
                                          </p:val>
                                        </p:tav>
                                      </p:tavLst>
                                    </p:anim>
                                    <p:anim calcmode="lin" valueType="num">
                                      <p:cBhvr additive="base">
                                        <p:cTn id="454" dur="2000"/>
                                        <p:tgtEl>
                                          <p:spTgt spid="49"/>
                                        </p:tgtEl>
                                        <p:attrNameLst>
                                          <p:attrName>ppt_y</p:attrName>
                                        </p:attrNameLst>
                                      </p:cBhvr>
                                      <p:tavLst>
                                        <p:tav tm="0">
                                          <p:val>
                                            <p:strVal val="ppt_y"/>
                                          </p:val>
                                        </p:tav>
                                        <p:tav tm="100000">
                                          <p:val>
                                            <p:strVal val="ppt_y"/>
                                          </p:val>
                                        </p:tav>
                                      </p:tavLst>
                                    </p:anim>
                                    <p:set>
                                      <p:cBhvr>
                                        <p:cTn id="455" dur="1" fill="hold">
                                          <p:stCondLst>
                                            <p:cond delay="1999"/>
                                          </p:stCondLst>
                                        </p:cTn>
                                        <p:tgtEl>
                                          <p:spTgt spid="49"/>
                                        </p:tgtEl>
                                        <p:attrNameLst>
                                          <p:attrName>style.visibility</p:attrName>
                                        </p:attrNameLst>
                                      </p:cBhvr>
                                      <p:to>
                                        <p:strVal val="hidden"/>
                                      </p:to>
                                    </p:set>
                                  </p:childTnLst>
                                </p:cTn>
                              </p:par>
                              <p:par>
                                <p:cTn id="456" presetID="2" presetClass="exit" presetSubtype="8" fill="hold" grpId="2" nodeType="withEffect">
                                  <p:stCondLst>
                                    <p:cond delay="0"/>
                                  </p:stCondLst>
                                  <p:childTnLst>
                                    <p:anim calcmode="lin" valueType="num">
                                      <p:cBhvr additive="base">
                                        <p:cTn id="457" dur="2000"/>
                                        <p:tgtEl>
                                          <p:spTgt spid="50"/>
                                        </p:tgtEl>
                                        <p:attrNameLst>
                                          <p:attrName>ppt_x</p:attrName>
                                        </p:attrNameLst>
                                      </p:cBhvr>
                                      <p:tavLst>
                                        <p:tav tm="0">
                                          <p:val>
                                            <p:strVal val="ppt_x"/>
                                          </p:val>
                                        </p:tav>
                                        <p:tav tm="100000">
                                          <p:val>
                                            <p:strVal val="0-ppt_w/2"/>
                                          </p:val>
                                        </p:tav>
                                      </p:tavLst>
                                    </p:anim>
                                    <p:anim calcmode="lin" valueType="num">
                                      <p:cBhvr additive="base">
                                        <p:cTn id="458" dur="2000"/>
                                        <p:tgtEl>
                                          <p:spTgt spid="50"/>
                                        </p:tgtEl>
                                        <p:attrNameLst>
                                          <p:attrName>ppt_y</p:attrName>
                                        </p:attrNameLst>
                                      </p:cBhvr>
                                      <p:tavLst>
                                        <p:tav tm="0">
                                          <p:val>
                                            <p:strVal val="ppt_y"/>
                                          </p:val>
                                        </p:tav>
                                        <p:tav tm="100000">
                                          <p:val>
                                            <p:strVal val="ppt_y"/>
                                          </p:val>
                                        </p:tav>
                                      </p:tavLst>
                                    </p:anim>
                                    <p:set>
                                      <p:cBhvr>
                                        <p:cTn id="459" dur="1" fill="hold">
                                          <p:stCondLst>
                                            <p:cond delay="1999"/>
                                          </p:stCondLst>
                                        </p:cTn>
                                        <p:tgtEl>
                                          <p:spTgt spid="50"/>
                                        </p:tgtEl>
                                        <p:attrNameLst>
                                          <p:attrName>style.visibility</p:attrName>
                                        </p:attrNameLst>
                                      </p:cBhvr>
                                      <p:to>
                                        <p:strVal val="hidden"/>
                                      </p:to>
                                    </p:set>
                                  </p:childTnLst>
                                </p:cTn>
                              </p:par>
                              <p:par>
                                <p:cTn id="460" presetID="2" presetClass="exit" presetSubtype="8" fill="hold" grpId="2" nodeType="withEffect">
                                  <p:stCondLst>
                                    <p:cond delay="0"/>
                                  </p:stCondLst>
                                  <p:childTnLst>
                                    <p:anim calcmode="lin" valueType="num">
                                      <p:cBhvr additive="base">
                                        <p:cTn id="461" dur="2000"/>
                                        <p:tgtEl>
                                          <p:spTgt spid="51"/>
                                        </p:tgtEl>
                                        <p:attrNameLst>
                                          <p:attrName>ppt_x</p:attrName>
                                        </p:attrNameLst>
                                      </p:cBhvr>
                                      <p:tavLst>
                                        <p:tav tm="0">
                                          <p:val>
                                            <p:strVal val="ppt_x"/>
                                          </p:val>
                                        </p:tav>
                                        <p:tav tm="100000">
                                          <p:val>
                                            <p:strVal val="0-ppt_w/2"/>
                                          </p:val>
                                        </p:tav>
                                      </p:tavLst>
                                    </p:anim>
                                    <p:anim calcmode="lin" valueType="num">
                                      <p:cBhvr additive="base">
                                        <p:cTn id="462" dur="2000"/>
                                        <p:tgtEl>
                                          <p:spTgt spid="51"/>
                                        </p:tgtEl>
                                        <p:attrNameLst>
                                          <p:attrName>ppt_y</p:attrName>
                                        </p:attrNameLst>
                                      </p:cBhvr>
                                      <p:tavLst>
                                        <p:tav tm="0">
                                          <p:val>
                                            <p:strVal val="ppt_y"/>
                                          </p:val>
                                        </p:tav>
                                        <p:tav tm="100000">
                                          <p:val>
                                            <p:strVal val="ppt_y"/>
                                          </p:val>
                                        </p:tav>
                                      </p:tavLst>
                                    </p:anim>
                                    <p:set>
                                      <p:cBhvr>
                                        <p:cTn id="463" dur="1" fill="hold">
                                          <p:stCondLst>
                                            <p:cond delay="1999"/>
                                          </p:stCondLst>
                                        </p:cTn>
                                        <p:tgtEl>
                                          <p:spTgt spid="51"/>
                                        </p:tgtEl>
                                        <p:attrNameLst>
                                          <p:attrName>style.visibility</p:attrName>
                                        </p:attrNameLst>
                                      </p:cBhvr>
                                      <p:to>
                                        <p:strVal val="hidden"/>
                                      </p:to>
                                    </p:set>
                                  </p:childTnLst>
                                </p:cTn>
                              </p:par>
                              <p:par>
                                <p:cTn id="464" presetID="2" presetClass="exit" presetSubtype="8" fill="hold" grpId="2" nodeType="withEffect">
                                  <p:stCondLst>
                                    <p:cond delay="0"/>
                                  </p:stCondLst>
                                  <p:childTnLst>
                                    <p:anim calcmode="lin" valueType="num">
                                      <p:cBhvr additive="base">
                                        <p:cTn id="465" dur="2000"/>
                                        <p:tgtEl>
                                          <p:spTgt spid="52"/>
                                        </p:tgtEl>
                                        <p:attrNameLst>
                                          <p:attrName>ppt_x</p:attrName>
                                        </p:attrNameLst>
                                      </p:cBhvr>
                                      <p:tavLst>
                                        <p:tav tm="0">
                                          <p:val>
                                            <p:strVal val="ppt_x"/>
                                          </p:val>
                                        </p:tav>
                                        <p:tav tm="100000">
                                          <p:val>
                                            <p:strVal val="0-ppt_w/2"/>
                                          </p:val>
                                        </p:tav>
                                      </p:tavLst>
                                    </p:anim>
                                    <p:anim calcmode="lin" valueType="num">
                                      <p:cBhvr additive="base">
                                        <p:cTn id="466" dur="2000"/>
                                        <p:tgtEl>
                                          <p:spTgt spid="52"/>
                                        </p:tgtEl>
                                        <p:attrNameLst>
                                          <p:attrName>ppt_y</p:attrName>
                                        </p:attrNameLst>
                                      </p:cBhvr>
                                      <p:tavLst>
                                        <p:tav tm="0">
                                          <p:val>
                                            <p:strVal val="ppt_y"/>
                                          </p:val>
                                        </p:tav>
                                        <p:tav tm="100000">
                                          <p:val>
                                            <p:strVal val="ppt_y"/>
                                          </p:val>
                                        </p:tav>
                                      </p:tavLst>
                                    </p:anim>
                                    <p:set>
                                      <p:cBhvr>
                                        <p:cTn id="467" dur="1" fill="hold">
                                          <p:stCondLst>
                                            <p:cond delay="1999"/>
                                          </p:stCondLst>
                                        </p:cTn>
                                        <p:tgtEl>
                                          <p:spTgt spid="52"/>
                                        </p:tgtEl>
                                        <p:attrNameLst>
                                          <p:attrName>style.visibility</p:attrName>
                                        </p:attrNameLst>
                                      </p:cBhvr>
                                      <p:to>
                                        <p:strVal val="hidden"/>
                                      </p:to>
                                    </p:set>
                                  </p:childTnLst>
                                </p:cTn>
                              </p:par>
                              <p:par>
                                <p:cTn id="468" presetID="2" presetClass="exit" presetSubtype="8" fill="hold" grpId="2" nodeType="withEffect">
                                  <p:stCondLst>
                                    <p:cond delay="0"/>
                                  </p:stCondLst>
                                  <p:childTnLst>
                                    <p:anim calcmode="lin" valueType="num">
                                      <p:cBhvr additive="base">
                                        <p:cTn id="469" dur="2000"/>
                                        <p:tgtEl>
                                          <p:spTgt spid="53"/>
                                        </p:tgtEl>
                                        <p:attrNameLst>
                                          <p:attrName>ppt_x</p:attrName>
                                        </p:attrNameLst>
                                      </p:cBhvr>
                                      <p:tavLst>
                                        <p:tav tm="0">
                                          <p:val>
                                            <p:strVal val="ppt_x"/>
                                          </p:val>
                                        </p:tav>
                                        <p:tav tm="100000">
                                          <p:val>
                                            <p:strVal val="0-ppt_w/2"/>
                                          </p:val>
                                        </p:tav>
                                      </p:tavLst>
                                    </p:anim>
                                    <p:anim calcmode="lin" valueType="num">
                                      <p:cBhvr additive="base">
                                        <p:cTn id="470" dur="2000"/>
                                        <p:tgtEl>
                                          <p:spTgt spid="53"/>
                                        </p:tgtEl>
                                        <p:attrNameLst>
                                          <p:attrName>ppt_y</p:attrName>
                                        </p:attrNameLst>
                                      </p:cBhvr>
                                      <p:tavLst>
                                        <p:tav tm="0">
                                          <p:val>
                                            <p:strVal val="ppt_y"/>
                                          </p:val>
                                        </p:tav>
                                        <p:tav tm="100000">
                                          <p:val>
                                            <p:strVal val="ppt_y"/>
                                          </p:val>
                                        </p:tav>
                                      </p:tavLst>
                                    </p:anim>
                                    <p:set>
                                      <p:cBhvr>
                                        <p:cTn id="471" dur="1" fill="hold">
                                          <p:stCondLst>
                                            <p:cond delay="1999"/>
                                          </p:stCondLst>
                                        </p:cTn>
                                        <p:tgtEl>
                                          <p:spTgt spid="53"/>
                                        </p:tgtEl>
                                        <p:attrNameLst>
                                          <p:attrName>style.visibility</p:attrName>
                                        </p:attrNameLst>
                                      </p:cBhvr>
                                      <p:to>
                                        <p:strVal val="hidden"/>
                                      </p:to>
                                    </p:set>
                                  </p:childTnLst>
                                </p:cTn>
                              </p:par>
                              <p:par>
                                <p:cTn id="472" presetID="2" presetClass="exit" presetSubtype="8" fill="hold" grpId="2" nodeType="withEffect">
                                  <p:stCondLst>
                                    <p:cond delay="0"/>
                                  </p:stCondLst>
                                  <p:childTnLst>
                                    <p:anim calcmode="lin" valueType="num">
                                      <p:cBhvr additive="base">
                                        <p:cTn id="473" dur="2000"/>
                                        <p:tgtEl>
                                          <p:spTgt spid="54"/>
                                        </p:tgtEl>
                                        <p:attrNameLst>
                                          <p:attrName>ppt_x</p:attrName>
                                        </p:attrNameLst>
                                      </p:cBhvr>
                                      <p:tavLst>
                                        <p:tav tm="0">
                                          <p:val>
                                            <p:strVal val="ppt_x"/>
                                          </p:val>
                                        </p:tav>
                                        <p:tav tm="100000">
                                          <p:val>
                                            <p:strVal val="0-ppt_w/2"/>
                                          </p:val>
                                        </p:tav>
                                      </p:tavLst>
                                    </p:anim>
                                    <p:anim calcmode="lin" valueType="num">
                                      <p:cBhvr additive="base">
                                        <p:cTn id="474" dur="2000"/>
                                        <p:tgtEl>
                                          <p:spTgt spid="54"/>
                                        </p:tgtEl>
                                        <p:attrNameLst>
                                          <p:attrName>ppt_y</p:attrName>
                                        </p:attrNameLst>
                                      </p:cBhvr>
                                      <p:tavLst>
                                        <p:tav tm="0">
                                          <p:val>
                                            <p:strVal val="ppt_y"/>
                                          </p:val>
                                        </p:tav>
                                        <p:tav tm="100000">
                                          <p:val>
                                            <p:strVal val="ppt_y"/>
                                          </p:val>
                                        </p:tav>
                                      </p:tavLst>
                                    </p:anim>
                                    <p:set>
                                      <p:cBhvr>
                                        <p:cTn id="475" dur="1" fill="hold">
                                          <p:stCondLst>
                                            <p:cond delay="1999"/>
                                          </p:stCondLst>
                                        </p:cTn>
                                        <p:tgtEl>
                                          <p:spTgt spid="54"/>
                                        </p:tgtEl>
                                        <p:attrNameLst>
                                          <p:attrName>style.visibility</p:attrName>
                                        </p:attrNameLst>
                                      </p:cBhvr>
                                      <p:to>
                                        <p:strVal val="hidden"/>
                                      </p:to>
                                    </p:set>
                                  </p:childTnLst>
                                </p:cTn>
                              </p:par>
                              <p:par>
                                <p:cTn id="476" presetID="23" presetClass="entr" presetSubtype="288" fill="hold" nodeType="withEffect">
                                  <p:stCondLst>
                                    <p:cond delay="0"/>
                                  </p:stCondLst>
                                  <p:childTnLst>
                                    <p:set>
                                      <p:cBhvr>
                                        <p:cTn id="477" dur="1" fill="hold">
                                          <p:stCondLst>
                                            <p:cond delay="0"/>
                                          </p:stCondLst>
                                        </p:cTn>
                                        <p:tgtEl>
                                          <p:spTgt spid="2"/>
                                        </p:tgtEl>
                                        <p:attrNameLst>
                                          <p:attrName>style.visibility</p:attrName>
                                        </p:attrNameLst>
                                      </p:cBhvr>
                                      <p:to>
                                        <p:strVal val="visible"/>
                                      </p:to>
                                    </p:set>
                                    <p:anim calcmode="lin" valueType="num">
                                      <p:cBhvr>
                                        <p:cTn id="478" dur="2000" fill="hold"/>
                                        <p:tgtEl>
                                          <p:spTgt spid="2"/>
                                        </p:tgtEl>
                                        <p:attrNameLst>
                                          <p:attrName>ppt_w</p:attrName>
                                        </p:attrNameLst>
                                      </p:cBhvr>
                                      <p:tavLst>
                                        <p:tav tm="0">
                                          <p:val>
                                            <p:strVal val="4/3*#ppt_w"/>
                                          </p:val>
                                        </p:tav>
                                        <p:tav tm="100000">
                                          <p:val>
                                            <p:strVal val="#ppt_w"/>
                                          </p:val>
                                        </p:tav>
                                      </p:tavLst>
                                    </p:anim>
                                    <p:anim calcmode="lin" valueType="num">
                                      <p:cBhvr>
                                        <p:cTn id="479" dur="2000" fill="hold"/>
                                        <p:tgtEl>
                                          <p:spTgt spid="2"/>
                                        </p:tgtEl>
                                        <p:attrNameLst>
                                          <p:attrName>ppt_h</p:attrName>
                                        </p:attrNameLst>
                                      </p:cBhvr>
                                      <p:tavLst>
                                        <p:tav tm="0">
                                          <p:val>
                                            <p:strVal val="4/3*#ppt_h"/>
                                          </p:val>
                                        </p:tav>
                                        <p:tav tm="100000">
                                          <p:val>
                                            <p:strVal val="#ppt_h"/>
                                          </p:val>
                                        </p:tav>
                                      </p:tavLst>
                                    </p:anim>
                                  </p:childTnLst>
                                </p:cTn>
                              </p:par>
                              <p:par>
                                <p:cTn id="480" presetID="16" presetClass="entr" presetSubtype="37" fill="hold" nodeType="withEffect">
                                  <p:stCondLst>
                                    <p:cond delay="0"/>
                                  </p:stCondLst>
                                  <p:childTnLst>
                                    <p:set>
                                      <p:cBhvr>
                                        <p:cTn id="481" dur="1" fill="hold">
                                          <p:stCondLst>
                                            <p:cond delay="0"/>
                                          </p:stCondLst>
                                        </p:cTn>
                                        <p:tgtEl>
                                          <p:spTgt spid="2"/>
                                        </p:tgtEl>
                                        <p:attrNameLst>
                                          <p:attrName>style.visibility</p:attrName>
                                        </p:attrNameLst>
                                      </p:cBhvr>
                                      <p:to>
                                        <p:strVal val="visible"/>
                                      </p:to>
                                    </p:set>
                                    <p:animEffect transition="in" filter="barn(outVertical)">
                                      <p:cBhvr>
                                        <p:cTn id="4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3000">
              <a:schemeClr val="bg1"/>
            </a:gs>
            <a:gs pos="25000">
              <a:srgbClr val="21D6E0"/>
            </a:gs>
            <a:gs pos="75000">
              <a:srgbClr val="0087E6"/>
            </a:gs>
            <a:gs pos="100000">
              <a:srgbClr val="005CBF"/>
            </a:gs>
          </a:gsLst>
          <a:lin ang="16200000" scaled="1"/>
          <a:tileRect/>
        </a:gradFill>
        <a:effectLst/>
      </p:bgPr>
    </p:bg>
    <p:spTree>
      <p:nvGrpSpPr>
        <p:cNvPr id="1" name=""/>
        <p:cNvGrpSpPr/>
        <p:nvPr/>
      </p:nvGrpSpPr>
      <p:grpSpPr>
        <a:xfrm>
          <a:off x="0" y="0"/>
          <a:ext cx="0" cy="0"/>
          <a:chOff x="0" y="0"/>
          <a:chExt cx="0" cy="0"/>
        </a:xfrm>
      </p:grpSpPr>
      <p:pic>
        <p:nvPicPr>
          <p:cNvPr id="2" name="1 Imagen" descr="ukuku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flipV="1">
            <a:off x="785786" y="4714890"/>
            <a:ext cx="7572428" cy="214294"/>
          </a:xfrm>
          <a:prstGeom prst="rect">
            <a:avLst/>
          </a:prstGeom>
          <a:blipFill>
            <a:blip r:embed="rId3">
              <a:duotone>
                <a:schemeClr val="accent5">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flipV="1">
            <a:off x="1000100" y="4446998"/>
            <a:ext cx="7000924" cy="214292"/>
          </a:xfrm>
          <a:prstGeom prst="rect">
            <a:avLst/>
          </a:prstGeom>
          <a:blipFill>
            <a:blip r:embed="rId3">
              <a:duotone>
                <a:schemeClr val="accent5">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flipV="1">
            <a:off x="1500166" y="4179105"/>
            <a:ext cx="6072230" cy="214292"/>
          </a:xfrm>
          <a:prstGeom prst="rect">
            <a:avLst/>
          </a:prstGeom>
          <a:blipFill>
            <a:blip r:embed="rId3">
              <a:duotone>
                <a:schemeClr val="accent5">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V="1">
            <a:off x="2071670" y="3911213"/>
            <a:ext cx="4929222" cy="214314"/>
          </a:xfrm>
          <a:prstGeom prst="rect">
            <a:avLst/>
          </a:prstGeom>
          <a:blipFill>
            <a:blip r:embed="rId3">
              <a:duotone>
                <a:schemeClr val="accent5">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V="1">
            <a:off x="2571736" y="3643320"/>
            <a:ext cx="4000528" cy="214314"/>
          </a:xfrm>
          <a:prstGeom prst="rect">
            <a:avLst/>
          </a:prstGeom>
          <a:blipFill>
            <a:blip r:embed="rId3">
              <a:duotone>
                <a:schemeClr val="accent5">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V="1">
            <a:off x="2928926" y="3375428"/>
            <a:ext cx="3214710" cy="214314"/>
          </a:xfrm>
          <a:prstGeom prst="rect">
            <a:avLst/>
          </a:prstGeom>
          <a:blipFill>
            <a:blip r:embed="rId3">
              <a:duotone>
                <a:schemeClr val="accent5">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flipV="1">
            <a:off x="3571868" y="3107535"/>
            <a:ext cx="2071702" cy="214314"/>
          </a:xfrm>
          <a:prstGeom prst="rect">
            <a:avLst/>
          </a:prstGeom>
          <a:blipFill>
            <a:blip r:embed="rId4" cstate="print">
              <a:duotone>
                <a:schemeClr val="accent5">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V="1">
            <a:off x="4000496" y="2893221"/>
            <a:ext cx="1214446" cy="160736"/>
          </a:xfrm>
          <a:prstGeom prst="rect">
            <a:avLst/>
          </a:prstGeom>
          <a:blipFill>
            <a:blip r:embed="rId5" cstate="print">
              <a:duotone>
                <a:schemeClr val="accent5">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V="1">
            <a:off x="4286248" y="2625328"/>
            <a:ext cx="571504" cy="160736"/>
          </a:xfrm>
          <a:prstGeom prst="rect">
            <a:avLst/>
          </a:prstGeom>
          <a:blipFill>
            <a:blip r:embed="rId6" cstate="print">
              <a:duotone>
                <a:schemeClr val="accent5">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V="1">
            <a:off x="785786" y="214296"/>
            <a:ext cx="7715304" cy="214314"/>
          </a:xfrm>
          <a:prstGeom prst="rect">
            <a:avLst/>
          </a:prstGeom>
          <a:blipFill>
            <a:blip r:embed="rId3">
              <a:duotone>
                <a:schemeClr val="accent5">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flipV="1">
            <a:off x="1071538" y="482189"/>
            <a:ext cx="7000924" cy="214292"/>
          </a:xfrm>
          <a:prstGeom prst="rect">
            <a:avLst/>
          </a:prstGeom>
          <a:blipFill>
            <a:blip r:embed="rId3">
              <a:duotone>
                <a:schemeClr val="accent5">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flipV="1">
            <a:off x="1643042" y="750081"/>
            <a:ext cx="6072230" cy="214292"/>
          </a:xfrm>
          <a:prstGeom prst="rect">
            <a:avLst/>
          </a:prstGeom>
          <a:blipFill>
            <a:blip r:embed="rId3">
              <a:duotone>
                <a:schemeClr val="accent5">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flipV="1">
            <a:off x="2143108" y="1017974"/>
            <a:ext cx="4929222" cy="214314"/>
          </a:xfrm>
          <a:prstGeom prst="rect">
            <a:avLst/>
          </a:prstGeom>
          <a:blipFill>
            <a:blip r:embed="rId3">
              <a:duotone>
                <a:schemeClr val="accent5">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flipV="1">
            <a:off x="2643174" y="1285866"/>
            <a:ext cx="4000528" cy="214314"/>
          </a:xfrm>
          <a:prstGeom prst="rect">
            <a:avLst/>
          </a:prstGeom>
          <a:blipFill>
            <a:blip r:embed="rId3">
              <a:duotone>
                <a:schemeClr val="accent5">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flipV="1">
            <a:off x="3000364" y="1553759"/>
            <a:ext cx="3214710" cy="214314"/>
          </a:xfrm>
          <a:prstGeom prst="rect">
            <a:avLst/>
          </a:prstGeom>
          <a:blipFill>
            <a:blip r:embed="rId3">
              <a:duotone>
                <a:schemeClr val="accent5">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V="1">
            <a:off x="3500430" y="1875230"/>
            <a:ext cx="2071702" cy="214314"/>
          </a:xfrm>
          <a:prstGeom prst="rect">
            <a:avLst/>
          </a:prstGeom>
          <a:blipFill>
            <a:blip r:embed="rId4" cstate="print">
              <a:duotone>
                <a:schemeClr val="accent5">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flipV="1">
            <a:off x="3929058" y="2143122"/>
            <a:ext cx="1214446" cy="160736"/>
          </a:xfrm>
          <a:prstGeom prst="rect">
            <a:avLst/>
          </a:prstGeom>
          <a:blipFill>
            <a:blip r:embed="rId5" cstate="print">
              <a:duotone>
                <a:schemeClr val="accent5">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flipV="1">
            <a:off x="4286248" y="2411014"/>
            <a:ext cx="571504" cy="160736"/>
          </a:xfrm>
          <a:prstGeom prst="rect">
            <a:avLst/>
          </a:prstGeom>
          <a:blipFill>
            <a:blip r:embed="rId6" cstate="print">
              <a:duotone>
                <a:schemeClr val="accent5">
                  <a:shade val="45000"/>
                  <a:satMod val="135000"/>
                </a:schemeClr>
                <a:prstClr val="white"/>
              </a:duotone>
              <a:lum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anim calcmode="lin" valueType="num">
                                      <p:cBhvr additive="base">
                                        <p:cTn id="9" dur="2000" fill="hold"/>
                                        <p:tgtEl>
                                          <p:spTgt spid="12"/>
                                        </p:tgtEl>
                                        <p:attrNameLst>
                                          <p:attrName>ppt_x</p:attrName>
                                        </p:attrNameLst>
                                      </p:cBhvr>
                                      <p:tavLst>
                                        <p:tav tm="0">
                                          <p:val>
                                            <p:strVal val="#ppt_x"/>
                                          </p:val>
                                        </p:tav>
                                        <p:tav tm="100000">
                                          <p:val>
                                            <p:strVal val="#ppt_x"/>
                                          </p:val>
                                        </p:tav>
                                      </p:tavLst>
                                    </p:anim>
                                    <p:anim calcmode="lin" valueType="num">
                                      <p:cBhvr additive="base">
                                        <p:cTn id="10" dur="2000" fill="hold"/>
                                        <p:tgtEl>
                                          <p:spTgt spid="12"/>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2000" fill="hold"/>
                                        <p:tgtEl>
                                          <p:spTgt spid="13"/>
                                        </p:tgtEl>
                                        <p:attrNameLst>
                                          <p:attrName>ppt_x</p:attrName>
                                        </p:attrNameLst>
                                      </p:cBhvr>
                                      <p:tavLst>
                                        <p:tav tm="0">
                                          <p:val>
                                            <p:strVal val="#ppt_x"/>
                                          </p:val>
                                        </p:tav>
                                        <p:tav tm="100000">
                                          <p:val>
                                            <p:strVal val="#ppt_x"/>
                                          </p:val>
                                        </p:tav>
                                      </p:tavLst>
                                    </p:anim>
                                    <p:anim calcmode="lin" valueType="num">
                                      <p:cBhvr additive="base">
                                        <p:cTn id="14" dur="2000" fill="hold"/>
                                        <p:tgtEl>
                                          <p:spTgt spid="13"/>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2000" fill="hold"/>
                                        <p:tgtEl>
                                          <p:spTgt spid="14"/>
                                        </p:tgtEl>
                                        <p:attrNameLst>
                                          <p:attrName>ppt_x</p:attrName>
                                        </p:attrNameLst>
                                      </p:cBhvr>
                                      <p:tavLst>
                                        <p:tav tm="0">
                                          <p:val>
                                            <p:strVal val="#ppt_x"/>
                                          </p:val>
                                        </p:tav>
                                        <p:tav tm="100000">
                                          <p:val>
                                            <p:strVal val="#ppt_x"/>
                                          </p:val>
                                        </p:tav>
                                      </p:tavLst>
                                    </p:anim>
                                    <p:anim calcmode="lin" valueType="num">
                                      <p:cBhvr additive="base">
                                        <p:cTn id="18" dur="2000" fill="hold"/>
                                        <p:tgtEl>
                                          <p:spTgt spid="14"/>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2000" fill="hold"/>
                                        <p:tgtEl>
                                          <p:spTgt spid="15"/>
                                        </p:tgtEl>
                                        <p:attrNameLst>
                                          <p:attrName>ppt_x</p:attrName>
                                        </p:attrNameLst>
                                      </p:cBhvr>
                                      <p:tavLst>
                                        <p:tav tm="0">
                                          <p:val>
                                            <p:strVal val="#ppt_x"/>
                                          </p:val>
                                        </p:tav>
                                        <p:tav tm="100000">
                                          <p:val>
                                            <p:strVal val="#ppt_x"/>
                                          </p:val>
                                        </p:tav>
                                      </p:tavLst>
                                    </p:anim>
                                    <p:anim calcmode="lin" valueType="num">
                                      <p:cBhvr additive="base">
                                        <p:cTn id="22" dur="20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2000" fill="hold"/>
                                        <p:tgtEl>
                                          <p:spTgt spid="16"/>
                                        </p:tgtEl>
                                        <p:attrNameLst>
                                          <p:attrName>ppt_x</p:attrName>
                                        </p:attrNameLst>
                                      </p:cBhvr>
                                      <p:tavLst>
                                        <p:tav tm="0">
                                          <p:val>
                                            <p:strVal val="#ppt_x"/>
                                          </p:val>
                                        </p:tav>
                                        <p:tav tm="100000">
                                          <p:val>
                                            <p:strVal val="#ppt_x"/>
                                          </p:val>
                                        </p:tav>
                                      </p:tavLst>
                                    </p:anim>
                                    <p:anim calcmode="lin" valueType="num">
                                      <p:cBhvr additive="base">
                                        <p:cTn id="26" dur="2000" fill="hold"/>
                                        <p:tgtEl>
                                          <p:spTgt spid="1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2000" fill="hold"/>
                                        <p:tgtEl>
                                          <p:spTgt spid="17"/>
                                        </p:tgtEl>
                                        <p:attrNameLst>
                                          <p:attrName>ppt_x</p:attrName>
                                        </p:attrNameLst>
                                      </p:cBhvr>
                                      <p:tavLst>
                                        <p:tav tm="0">
                                          <p:val>
                                            <p:strVal val="#ppt_x"/>
                                          </p:val>
                                        </p:tav>
                                        <p:tav tm="100000">
                                          <p:val>
                                            <p:strVal val="#ppt_x"/>
                                          </p:val>
                                        </p:tav>
                                      </p:tavLst>
                                    </p:anim>
                                    <p:anim calcmode="lin" valueType="num">
                                      <p:cBhvr additive="base">
                                        <p:cTn id="30" dur="2000" fill="hold"/>
                                        <p:tgtEl>
                                          <p:spTgt spid="17"/>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2000" fill="hold"/>
                                        <p:tgtEl>
                                          <p:spTgt spid="18"/>
                                        </p:tgtEl>
                                        <p:attrNameLst>
                                          <p:attrName>ppt_x</p:attrName>
                                        </p:attrNameLst>
                                      </p:cBhvr>
                                      <p:tavLst>
                                        <p:tav tm="0">
                                          <p:val>
                                            <p:strVal val="#ppt_x"/>
                                          </p:val>
                                        </p:tav>
                                        <p:tav tm="100000">
                                          <p:val>
                                            <p:strVal val="#ppt_x"/>
                                          </p:val>
                                        </p:tav>
                                      </p:tavLst>
                                    </p:anim>
                                    <p:anim calcmode="lin" valueType="num">
                                      <p:cBhvr additive="base">
                                        <p:cTn id="34" dur="20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ppt_x"/>
                                          </p:val>
                                        </p:tav>
                                        <p:tav tm="100000">
                                          <p:val>
                                            <p:strVal val="#ppt_x"/>
                                          </p:val>
                                        </p:tav>
                                      </p:tavLst>
                                    </p:anim>
                                    <p:anim calcmode="lin" valueType="num">
                                      <p:cBhvr additive="base">
                                        <p:cTn id="38" dur="2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ppt_x"/>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additive="base">
                                        <p:cTn id="45" dur="2000" fill="hold"/>
                                        <p:tgtEl>
                                          <p:spTgt spid="3"/>
                                        </p:tgtEl>
                                        <p:attrNameLst>
                                          <p:attrName>ppt_x</p:attrName>
                                        </p:attrNameLst>
                                      </p:cBhvr>
                                      <p:tavLst>
                                        <p:tav tm="0">
                                          <p:val>
                                            <p:strVal val="#ppt_x"/>
                                          </p:val>
                                        </p:tav>
                                        <p:tav tm="100000">
                                          <p:val>
                                            <p:strVal val="#ppt_x"/>
                                          </p:val>
                                        </p:tav>
                                      </p:tavLst>
                                    </p:anim>
                                    <p:anim calcmode="lin" valueType="num">
                                      <p:cBhvr additive="base">
                                        <p:cTn id="46" dur="2000" fill="hold"/>
                                        <p:tgtEl>
                                          <p:spTgt spid="3"/>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ppt_x"/>
                                          </p:val>
                                        </p:tav>
                                        <p:tav tm="100000">
                                          <p:val>
                                            <p:strVal val="#ppt_x"/>
                                          </p:val>
                                        </p:tav>
                                      </p:tavLst>
                                    </p:anim>
                                    <p:anim calcmode="lin" valueType="num">
                                      <p:cBhvr additive="base">
                                        <p:cTn id="50" dur="2000" fill="hold"/>
                                        <p:tgtEl>
                                          <p:spTgt spid="4"/>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additive="base">
                                        <p:cTn id="53" dur="2000" fill="hold"/>
                                        <p:tgtEl>
                                          <p:spTgt spid="5"/>
                                        </p:tgtEl>
                                        <p:attrNameLst>
                                          <p:attrName>ppt_x</p:attrName>
                                        </p:attrNameLst>
                                      </p:cBhvr>
                                      <p:tavLst>
                                        <p:tav tm="0">
                                          <p:val>
                                            <p:strVal val="#ppt_x"/>
                                          </p:val>
                                        </p:tav>
                                        <p:tav tm="100000">
                                          <p:val>
                                            <p:strVal val="#ppt_x"/>
                                          </p:val>
                                        </p:tav>
                                      </p:tavLst>
                                    </p:anim>
                                    <p:anim calcmode="lin" valueType="num">
                                      <p:cBhvr additive="base">
                                        <p:cTn id="54" dur="2000" fill="hold"/>
                                        <p:tgtEl>
                                          <p:spTgt spid="5"/>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ppt_x"/>
                                          </p:val>
                                        </p:tav>
                                        <p:tav tm="100000">
                                          <p:val>
                                            <p:strVal val="#ppt_x"/>
                                          </p:val>
                                        </p:tav>
                                      </p:tavLst>
                                    </p:anim>
                                    <p:anim calcmode="lin" valueType="num">
                                      <p:cBhvr additive="base">
                                        <p:cTn id="58" dur="2000" fill="hold"/>
                                        <p:tgtEl>
                                          <p:spTgt spid="6"/>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2000" fill="hold"/>
                                        <p:tgtEl>
                                          <p:spTgt spid="7"/>
                                        </p:tgtEl>
                                        <p:attrNameLst>
                                          <p:attrName>ppt_x</p:attrName>
                                        </p:attrNameLst>
                                      </p:cBhvr>
                                      <p:tavLst>
                                        <p:tav tm="0">
                                          <p:val>
                                            <p:strVal val="#ppt_x"/>
                                          </p:val>
                                        </p:tav>
                                        <p:tav tm="100000">
                                          <p:val>
                                            <p:strVal val="#ppt_x"/>
                                          </p:val>
                                        </p:tav>
                                      </p:tavLst>
                                    </p:anim>
                                    <p:anim calcmode="lin" valueType="num">
                                      <p:cBhvr additive="base">
                                        <p:cTn id="62" dur="2000" fill="hold"/>
                                        <p:tgtEl>
                                          <p:spTgt spid="7"/>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additive="base">
                                        <p:cTn id="65" dur="2000" fill="hold"/>
                                        <p:tgtEl>
                                          <p:spTgt spid="8"/>
                                        </p:tgtEl>
                                        <p:attrNameLst>
                                          <p:attrName>ppt_x</p:attrName>
                                        </p:attrNameLst>
                                      </p:cBhvr>
                                      <p:tavLst>
                                        <p:tav tm="0">
                                          <p:val>
                                            <p:strVal val="#ppt_x"/>
                                          </p:val>
                                        </p:tav>
                                        <p:tav tm="100000">
                                          <p:val>
                                            <p:strVal val="#ppt_x"/>
                                          </p:val>
                                        </p:tav>
                                      </p:tavLst>
                                    </p:anim>
                                    <p:anim calcmode="lin" valueType="num">
                                      <p:cBhvr additive="base">
                                        <p:cTn id="66" dur="2000" fill="hold"/>
                                        <p:tgtEl>
                                          <p:spTgt spid="8"/>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additive="base">
                                        <p:cTn id="69" dur="2000" fill="hold"/>
                                        <p:tgtEl>
                                          <p:spTgt spid="9"/>
                                        </p:tgtEl>
                                        <p:attrNameLst>
                                          <p:attrName>ppt_x</p:attrName>
                                        </p:attrNameLst>
                                      </p:cBhvr>
                                      <p:tavLst>
                                        <p:tav tm="0">
                                          <p:val>
                                            <p:strVal val="#ppt_x"/>
                                          </p:val>
                                        </p:tav>
                                        <p:tav tm="100000">
                                          <p:val>
                                            <p:strVal val="#ppt_x"/>
                                          </p:val>
                                        </p:tav>
                                      </p:tavLst>
                                    </p:anim>
                                    <p:anim calcmode="lin" valueType="num">
                                      <p:cBhvr additive="base">
                                        <p:cTn id="70" dur="2000" fill="hold"/>
                                        <p:tgtEl>
                                          <p:spTgt spid="9"/>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additive="base">
                                        <p:cTn id="73" dur="2000" fill="hold"/>
                                        <p:tgtEl>
                                          <p:spTgt spid="10"/>
                                        </p:tgtEl>
                                        <p:attrNameLst>
                                          <p:attrName>ppt_x</p:attrName>
                                        </p:attrNameLst>
                                      </p:cBhvr>
                                      <p:tavLst>
                                        <p:tav tm="0">
                                          <p:val>
                                            <p:strVal val="#ppt_x"/>
                                          </p:val>
                                        </p:tav>
                                        <p:tav tm="100000">
                                          <p:val>
                                            <p:strVal val="#ppt_x"/>
                                          </p:val>
                                        </p:tav>
                                      </p:tavLst>
                                    </p:anim>
                                    <p:anim calcmode="lin" valueType="num">
                                      <p:cBhvr additive="base">
                                        <p:cTn id="74" dur="2000" fill="hold"/>
                                        <p:tgtEl>
                                          <p:spTgt spid="10"/>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additive="base">
                                        <p:cTn id="77" dur="2000" fill="hold"/>
                                        <p:tgtEl>
                                          <p:spTgt spid="11"/>
                                        </p:tgtEl>
                                        <p:attrNameLst>
                                          <p:attrName>ppt_x</p:attrName>
                                        </p:attrNameLst>
                                      </p:cBhvr>
                                      <p:tavLst>
                                        <p:tav tm="0">
                                          <p:val>
                                            <p:strVal val="#ppt_x"/>
                                          </p:val>
                                        </p:tav>
                                        <p:tav tm="100000">
                                          <p:val>
                                            <p:strVal val="#ppt_x"/>
                                          </p:val>
                                        </p:tav>
                                      </p:tavLst>
                                    </p:anim>
                                    <p:anim calcmode="lin" valueType="num">
                                      <p:cBhvr additive="base">
                                        <p:cTn id="78" dur="2000" fill="hold"/>
                                        <p:tgtEl>
                                          <p:spTgt spid="11"/>
                                        </p:tgtEl>
                                        <p:attrNameLst>
                                          <p:attrName>ppt_y</p:attrName>
                                        </p:attrNameLst>
                                      </p:cBhvr>
                                      <p:tavLst>
                                        <p:tav tm="0">
                                          <p:val>
                                            <p:strVal val="0-#ppt_h/2"/>
                                          </p:val>
                                        </p:tav>
                                        <p:tav tm="100000">
                                          <p:val>
                                            <p:strVal val="#ppt_y"/>
                                          </p:val>
                                        </p:tav>
                                      </p:tavLst>
                                    </p:anim>
                                  </p:childTnLst>
                                </p:cTn>
                              </p:par>
                              <p:par>
                                <p:cTn id="79" presetID="13" presetClass="entr" presetSubtype="16" fill="hold" grpId="1"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plus(in)">
                                      <p:cBhvr>
                                        <p:cTn id="81" dur="2000"/>
                                        <p:tgtEl>
                                          <p:spTgt spid="12"/>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plus(in)">
                                      <p:cBhvr>
                                        <p:cTn id="84" dur="2000"/>
                                        <p:tgtEl>
                                          <p:spTgt spid="13"/>
                                        </p:tgtEl>
                                      </p:cBhvr>
                                    </p:animEffect>
                                  </p:childTnLst>
                                </p:cTn>
                              </p:par>
                              <p:par>
                                <p:cTn id="85" presetID="13" presetClass="entr" presetSubtype="16"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plus(in)">
                                      <p:cBhvr>
                                        <p:cTn id="87" dur="2000"/>
                                        <p:tgtEl>
                                          <p:spTgt spid="14"/>
                                        </p:tgtEl>
                                      </p:cBhvr>
                                    </p:animEffect>
                                  </p:childTnLst>
                                </p:cTn>
                              </p:par>
                              <p:par>
                                <p:cTn id="88" presetID="13" presetClass="entr" presetSubtype="16"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plus(in)">
                                      <p:cBhvr>
                                        <p:cTn id="90" dur="2000"/>
                                        <p:tgtEl>
                                          <p:spTgt spid="15"/>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plus(in)">
                                      <p:cBhvr>
                                        <p:cTn id="93" dur="2000"/>
                                        <p:tgtEl>
                                          <p:spTgt spid="16"/>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plus(in)">
                                      <p:cBhvr>
                                        <p:cTn id="96" dur="2000"/>
                                        <p:tgtEl>
                                          <p:spTgt spid="17"/>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18"/>
                                        </p:tgtEl>
                                        <p:attrNameLst>
                                          <p:attrName>style.visibility</p:attrName>
                                        </p:attrNameLst>
                                      </p:cBhvr>
                                      <p:to>
                                        <p:strVal val="visible"/>
                                      </p:to>
                                    </p:set>
                                    <p:animEffect transition="in" filter="plus(in)">
                                      <p:cBhvr>
                                        <p:cTn id="99" dur="2000"/>
                                        <p:tgtEl>
                                          <p:spTgt spid="18"/>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plus(in)">
                                      <p:cBhvr>
                                        <p:cTn id="102" dur="2000"/>
                                        <p:tgtEl>
                                          <p:spTgt spid="19"/>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20"/>
                                        </p:tgtEl>
                                        <p:attrNameLst>
                                          <p:attrName>style.visibility</p:attrName>
                                        </p:attrNameLst>
                                      </p:cBhvr>
                                      <p:to>
                                        <p:strVal val="visible"/>
                                      </p:to>
                                    </p:set>
                                    <p:animEffect transition="in" filter="plus(in)">
                                      <p:cBhvr>
                                        <p:cTn id="105" dur="2000"/>
                                        <p:tgtEl>
                                          <p:spTgt spid="20"/>
                                        </p:tgtEl>
                                      </p:cBhvr>
                                    </p:animEffect>
                                  </p:childTnLst>
                                </p:cTn>
                              </p:par>
                              <p:par>
                                <p:cTn id="106" presetID="13" presetClass="entr" presetSubtype="16" fill="hold" grpId="1" nodeType="withEffect">
                                  <p:stCondLst>
                                    <p:cond delay="0"/>
                                  </p:stCondLst>
                                  <p:childTnLst>
                                    <p:set>
                                      <p:cBhvr>
                                        <p:cTn id="107" dur="1" fill="hold">
                                          <p:stCondLst>
                                            <p:cond delay="0"/>
                                          </p:stCondLst>
                                        </p:cTn>
                                        <p:tgtEl>
                                          <p:spTgt spid="3"/>
                                        </p:tgtEl>
                                        <p:attrNameLst>
                                          <p:attrName>style.visibility</p:attrName>
                                        </p:attrNameLst>
                                      </p:cBhvr>
                                      <p:to>
                                        <p:strVal val="visible"/>
                                      </p:to>
                                    </p:set>
                                    <p:animEffect transition="in" filter="plus(in)">
                                      <p:cBhvr>
                                        <p:cTn id="108" dur="2000"/>
                                        <p:tgtEl>
                                          <p:spTgt spid="3"/>
                                        </p:tgtEl>
                                      </p:cBhvr>
                                    </p:animEffect>
                                  </p:childTnLst>
                                </p:cTn>
                              </p:par>
                              <p:par>
                                <p:cTn id="109" presetID="13" presetClass="entr" presetSubtype="16" fill="hold" grpId="1"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plus(in)">
                                      <p:cBhvr>
                                        <p:cTn id="111" dur="2000"/>
                                        <p:tgtEl>
                                          <p:spTgt spid="4"/>
                                        </p:tgtEl>
                                      </p:cBhvr>
                                    </p:animEffect>
                                  </p:childTnLst>
                                </p:cTn>
                              </p:par>
                              <p:par>
                                <p:cTn id="112" presetID="13" presetClass="entr" presetSubtype="16" fill="hold" grpId="1" nodeType="withEffect">
                                  <p:stCondLst>
                                    <p:cond delay="0"/>
                                  </p:stCondLst>
                                  <p:childTnLst>
                                    <p:set>
                                      <p:cBhvr>
                                        <p:cTn id="113" dur="1" fill="hold">
                                          <p:stCondLst>
                                            <p:cond delay="0"/>
                                          </p:stCondLst>
                                        </p:cTn>
                                        <p:tgtEl>
                                          <p:spTgt spid="5"/>
                                        </p:tgtEl>
                                        <p:attrNameLst>
                                          <p:attrName>style.visibility</p:attrName>
                                        </p:attrNameLst>
                                      </p:cBhvr>
                                      <p:to>
                                        <p:strVal val="visible"/>
                                      </p:to>
                                    </p:set>
                                    <p:animEffect transition="in" filter="plus(in)">
                                      <p:cBhvr>
                                        <p:cTn id="114" dur="2000"/>
                                        <p:tgtEl>
                                          <p:spTgt spid="5"/>
                                        </p:tgtEl>
                                      </p:cBhvr>
                                    </p:animEffect>
                                  </p:childTnLst>
                                </p:cTn>
                              </p:par>
                              <p:par>
                                <p:cTn id="115" presetID="13" presetClass="entr" presetSubtype="16" fill="hold" grpId="1" nodeType="withEffect">
                                  <p:stCondLst>
                                    <p:cond delay="0"/>
                                  </p:stCondLst>
                                  <p:childTnLst>
                                    <p:set>
                                      <p:cBhvr>
                                        <p:cTn id="116" dur="1" fill="hold">
                                          <p:stCondLst>
                                            <p:cond delay="0"/>
                                          </p:stCondLst>
                                        </p:cTn>
                                        <p:tgtEl>
                                          <p:spTgt spid="6"/>
                                        </p:tgtEl>
                                        <p:attrNameLst>
                                          <p:attrName>style.visibility</p:attrName>
                                        </p:attrNameLst>
                                      </p:cBhvr>
                                      <p:to>
                                        <p:strVal val="visible"/>
                                      </p:to>
                                    </p:set>
                                    <p:animEffect transition="in" filter="plus(in)">
                                      <p:cBhvr>
                                        <p:cTn id="117" dur="2000"/>
                                        <p:tgtEl>
                                          <p:spTgt spid="6"/>
                                        </p:tgtEl>
                                      </p:cBhvr>
                                    </p:animEffect>
                                  </p:childTnLst>
                                </p:cTn>
                              </p:par>
                              <p:par>
                                <p:cTn id="118" presetID="13" presetClass="entr" presetSubtype="16" fill="hold" grpId="1" nodeType="withEffect">
                                  <p:stCondLst>
                                    <p:cond delay="0"/>
                                  </p:stCondLst>
                                  <p:childTnLst>
                                    <p:set>
                                      <p:cBhvr>
                                        <p:cTn id="119" dur="1" fill="hold">
                                          <p:stCondLst>
                                            <p:cond delay="0"/>
                                          </p:stCondLst>
                                        </p:cTn>
                                        <p:tgtEl>
                                          <p:spTgt spid="7"/>
                                        </p:tgtEl>
                                        <p:attrNameLst>
                                          <p:attrName>style.visibility</p:attrName>
                                        </p:attrNameLst>
                                      </p:cBhvr>
                                      <p:to>
                                        <p:strVal val="visible"/>
                                      </p:to>
                                    </p:set>
                                    <p:animEffect transition="in" filter="plus(in)">
                                      <p:cBhvr>
                                        <p:cTn id="120" dur="2000"/>
                                        <p:tgtEl>
                                          <p:spTgt spid="7"/>
                                        </p:tgtEl>
                                      </p:cBhvr>
                                    </p:animEffect>
                                  </p:childTnLst>
                                </p:cTn>
                              </p:par>
                              <p:par>
                                <p:cTn id="121" presetID="13" presetClass="entr" presetSubtype="16" fill="hold" grpId="1" nodeType="withEffect">
                                  <p:stCondLst>
                                    <p:cond delay="0"/>
                                  </p:stCondLst>
                                  <p:childTnLst>
                                    <p:set>
                                      <p:cBhvr>
                                        <p:cTn id="122" dur="1" fill="hold">
                                          <p:stCondLst>
                                            <p:cond delay="0"/>
                                          </p:stCondLst>
                                        </p:cTn>
                                        <p:tgtEl>
                                          <p:spTgt spid="8"/>
                                        </p:tgtEl>
                                        <p:attrNameLst>
                                          <p:attrName>style.visibility</p:attrName>
                                        </p:attrNameLst>
                                      </p:cBhvr>
                                      <p:to>
                                        <p:strVal val="visible"/>
                                      </p:to>
                                    </p:set>
                                    <p:animEffect transition="in" filter="plus(in)">
                                      <p:cBhvr>
                                        <p:cTn id="123" dur="2000"/>
                                        <p:tgtEl>
                                          <p:spTgt spid="8"/>
                                        </p:tgtEl>
                                      </p:cBhvr>
                                    </p:animEffect>
                                  </p:childTnLst>
                                </p:cTn>
                              </p:par>
                              <p:par>
                                <p:cTn id="124" presetID="13" presetClass="entr" presetSubtype="16" fill="hold" grpId="1" nodeType="withEffect">
                                  <p:stCondLst>
                                    <p:cond delay="0"/>
                                  </p:stCondLst>
                                  <p:childTnLst>
                                    <p:set>
                                      <p:cBhvr>
                                        <p:cTn id="125" dur="1" fill="hold">
                                          <p:stCondLst>
                                            <p:cond delay="0"/>
                                          </p:stCondLst>
                                        </p:cTn>
                                        <p:tgtEl>
                                          <p:spTgt spid="9"/>
                                        </p:tgtEl>
                                        <p:attrNameLst>
                                          <p:attrName>style.visibility</p:attrName>
                                        </p:attrNameLst>
                                      </p:cBhvr>
                                      <p:to>
                                        <p:strVal val="visible"/>
                                      </p:to>
                                    </p:set>
                                    <p:animEffect transition="in" filter="plus(in)">
                                      <p:cBhvr>
                                        <p:cTn id="126" dur="2000"/>
                                        <p:tgtEl>
                                          <p:spTgt spid="9"/>
                                        </p:tgtEl>
                                      </p:cBhvr>
                                    </p:animEffect>
                                  </p:childTnLst>
                                </p:cTn>
                              </p:par>
                              <p:par>
                                <p:cTn id="127" presetID="13" presetClass="entr" presetSubtype="16" fill="hold" grpId="1" nodeType="withEffect">
                                  <p:stCondLst>
                                    <p:cond delay="0"/>
                                  </p:stCondLst>
                                  <p:childTnLst>
                                    <p:set>
                                      <p:cBhvr>
                                        <p:cTn id="128" dur="1" fill="hold">
                                          <p:stCondLst>
                                            <p:cond delay="0"/>
                                          </p:stCondLst>
                                        </p:cTn>
                                        <p:tgtEl>
                                          <p:spTgt spid="10"/>
                                        </p:tgtEl>
                                        <p:attrNameLst>
                                          <p:attrName>style.visibility</p:attrName>
                                        </p:attrNameLst>
                                      </p:cBhvr>
                                      <p:to>
                                        <p:strVal val="visible"/>
                                      </p:to>
                                    </p:set>
                                    <p:animEffect transition="in" filter="plus(in)">
                                      <p:cBhvr>
                                        <p:cTn id="129" dur="2000"/>
                                        <p:tgtEl>
                                          <p:spTgt spid="10"/>
                                        </p:tgtEl>
                                      </p:cBhvr>
                                    </p:animEffect>
                                  </p:childTnLst>
                                </p:cTn>
                              </p:par>
                              <p:par>
                                <p:cTn id="130" presetID="13" presetClass="entr" presetSubtype="16" fill="hold" grpId="1" nodeType="withEffect">
                                  <p:stCondLst>
                                    <p:cond delay="0"/>
                                  </p:stCondLst>
                                  <p:childTnLst>
                                    <p:set>
                                      <p:cBhvr>
                                        <p:cTn id="131" dur="1" fill="hold">
                                          <p:stCondLst>
                                            <p:cond delay="0"/>
                                          </p:stCondLst>
                                        </p:cTn>
                                        <p:tgtEl>
                                          <p:spTgt spid="11"/>
                                        </p:tgtEl>
                                        <p:attrNameLst>
                                          <p:attrName>style.visibility</p:attrName>
                                        </p:attrNameLst>
                                      </p:cBhvr>
                                      <p:to>
                                        <p:strVal val="visible"/>
                                      </p:to>
                                    </p:set>
                                    <p:animEffect transition="in" filter="plus(in)">
                                      <p:cBhvr>
                                        <p:cTn id="132" dur="2000"/>
                                        <p:tgtEl>
                                          <p:spTgt spid="11"/>
                                        </p:tgtEl>
                                      </p:cBhvr>
                                    </p:animEffect>
                                  </p:childTnLst>
                                </p:cTn>
                              </p:par>
                            </p:childTnLst>
                          </p:cTn>
                        </p:par>
                        <p:par>
                          <p:cTn id="133" fill="hold">
                            <p:stCondLst>
                              <p:cond delay="2000"/>
                            </p:stCondLst>
                            <p:childTnLst>
                              <p:par>
                                <p:cTn id="134" presetID="2" presetClass="exit" presetSubtype="4" fill="hold" grpId="2" nodeType="afterEffect">
                                  <p:stCondLst>
                                    <p:cond delay="0"/>
                                  </p:stCondLst>
                                  <p:childTnLst>
                                    <p:anim calcmode="lin" valueType="num">
                                      <p:cBhvr additive="base">
                                        <p:cTn id="135" dur="2000"/>
                                        <p:tgtEl>
                                          <p:spTgt spid="12"/>
                                        </p:tgtEl>
                                        <p:attrNameLst>
                                          <p:attrName>ppt_x</p:attrName>
                                        </p:attrNameLst>
                                      </p:cBhvr>
                                      <p:tavLst>
                                        <p:tav tm="0">
                                          <p:val>
                                            <p:strVal val="ppt_x"/>
                                          </p:val>
                                        </p:tav>
                                        <p:tav tm="100000">
                                          <p:val>
                                            <p:strVal val="ppt_x"/>
                                          </p:val>
                                        </p:tav>
                                      </p:tavLst>
                                    </p:anim>
                                    <p:anim calcmode="lin" valueType="num">
                                      <p:cBhvr additive="base">
                                        <p:cTn id="136" dur="2000"/>
                                        <p:tgtEl>
                                          <p:spTgt spid="12"/>
                                        </p:tgtEl>
                                        <p:attrNameLst>
                                          <p:attrName>ppt_y</p:attrName>
                                        </p:attrNameLst>
                                      </p:cBhvr>
                                      <p:tavLst>
                                        <p:tav tm="0">
                                          <p:val>
                                            <p:strVal val="ppt_y"/>
                                          </p:val>
                                        </p:tav>
                                        <p:tav tm="100000">
                                          <p:val>
                                            <p:strVal val="1+ppt_h/2"/>
                                          </p:val>
                                        </p:tav>
                                      </p:tavLst>
                                    </p:anim>
                                    <p:set>
                                      <p:cBhvr>
                                        <p:cTn id="137" dur="1" fill="hold">
                                          <p:stCondLst>
                                            <p:cond delay="1999"/>
                                          </p:stCondLst>
                                        </p:cTn>
                                        <p:tgtEl>
                                          <p:spTgt spid="12"/>
                                        </p:tgtEl>
                                        <p:attrNameLst>
                                          <p:attrName>style.visibility</p:attrName>
                                        </p:attrNameLst>
                                      </p:cBhvr>
                                      <p:to>
                                        <p:strVal val="hidden"/>
                                      </p:to>
                                    </p:set>
                                  </p:childTnLst>
                                </p:cTn>
                              </p:par>
                              <p:par>
                                <p:cTn id="138" presetID="2" presetClass="exit" presetSubtype="4" fill="hold" grpId="2" nodeType="withEffect">
                                  <p:stCondLst>
                                    <p:cond delay="0"/>
                                  </p:stCondLst>
                                  <p:childTnLst>
                                    <p:anim calcmode="lin" valueType="num">
                                      <p:cBhvr additive="base">
                                        <p:cTn id="139" dur="2000"/>
                                        <p:tgtEl>
                                          <p:spTgt spid="13"/>
                                        </p:tgtEl>
                                        <p:attrNameLst>
                                          <p:attrName>ppt_x</p:attrName>
                                        </p:attrNameLst>
                                      </p:cBhvr>
                                      <p:tavLst>
                                        <p:tav tm="0">
                                          <p:val>
                                            <p:strVal val="ppt_x"/>
                                          </p:val>
                                        </p:tav>
                                        <p:tav tm="100000">
                                          <p:val>
                                            <p:strVal val="ppt_x"/>
                                          </p:val>
                                        </p:tav>
                                      </p:tavLst>
                                    </p:anim>
                                    <p:anim calcmode="lin" valueType="num">
                                      <p:cBhvr additive="base">
                                        <p:cTn id="140" dur="2000"/>
                                        <p:tgtEl>
                                          <p:spTgt spid="13"/>
                                        </p:tgtEl>
                                        <p:attrNameLst>
                                          <p:attrName>ppt_y</p:attrName>
                                        </p:attrNameLst>
                                      </p:cBhvr>
                                      <p:tavLst>
                                        <p:tav tm="0">
                                          <p:val>
                                            <p:strVal val="ppt_y"/>
                                          </p:val>
                                        </p:tav>
                                        <p:tav tm="100000">
                                          <p:val>
                                            <p:strVal val="1+ppt_h/2"/>
                                          </p:val>
                                        </p:tav>
                                      </p:tavLst>
                                    </p:anim>
                                    <p:set>
                                      <p:cBhvr>
                                        <p:cTn id="141" dur="1" fill="hold">
                                          <p:stCondLst>
                                            <p:cond delay="1999"/>
                                          </p:stCondLst>
                                        </p:cTn>
                                        <p:tgtEl>
                                          <p:spTgt spid="13"/>
                                        </p:tgtEl>
                                        <p:attrNameLst>
                                          <p:attrName>style.visibility</p:attrName>
                                        </p:attrNameLst>
                                      </p:cBhvr>
                                      <p:to>
                                        <p:strVal val="hidden"/>
                                      </p:to>
                                    </p:set>
                                  </p:childTnLst>
                                </p:cTn>
                              </p:par>
                              <p:par>
                                <p:cTn id="142" presetID="2" presetClass="exit" presetSubtype="4" fill="hold" grpId="2" nodeType="withEffect">
                                  <p:stCondLst>
                                    <p:cond delay="0"/>
                                  </p:stCondLst>
                                  <p:childTnLst>
                                    <p:anim calcmode="lin" valueType="num">
                                      <p:cBhvr additive="base">
                                        <p:cTn id="143" dur="2000"/>
                                        <p:tgtEl>
                                          <p:spTgt spid="14"/>
                                        </p:tgtEl>
                                        <p:attrNameLst>
                                          <p:attrName>ppt_x</p:attrName>
                                        </p:attrNameLst>
                                      </p:cBhvr>
                                      <p:tavLst>
                                        <p:tav tm="0">
                                          <p:val>
                                            <p:strVal val="ppt_x"/>
                                          </p:val>
                                        </p:tav>
                                        <p:tav tm="100000">
                                          <p:val>
                                            <p:strVal val="ppt_x"/>
                                          </p:val>
                                        </p:tav>
                                      </p:tavLst>
                                    </p:anim>
                                    <p:anim calcmode="lin" valueType="num">
                                      <p:cBhvr additive="base">
                                        <p:cTn id="144" dur="2000"/>
                                        <p:tgtEl>
                                          <p:spTgt spid="14"/>
                                        </p:tgtEl>
                                        <p:attrNameLst>
                                          <p:attrName>ppt_y</p:attrName>
                                        </p:attrNameLst>
                                      </p:cBhvr>
                                      <p:tavLst>
                                        <p:tav tm="0">
                                          <p:val>
                                            <p:strVal val="ppt_y"/>
                                          </p:val>
                                        </p:tav>
                                        <p:tav tm="100000">
                                          <p:val>
                                            <p:strVal val="1+ppt_h/2"/>
                                          </p:val>
                                        </p:tav>
                                      </p:tavLst>
                                    </p:anim>
                                    <p:set>
                                      <p:cBhvr>
                                        <p:cTn id="145" dur="1" fill="hold">
                                          <p:stCondLst>
                                            <p:cond delay="1999"/>
                                          </p:stCondLst>
                                        </p:cTn>
                                        <p:tgtEl>
                                          <p:spTgt spid="14"/>
                                        </p:tgtEl>
                                        <p:attrNameLst>
                                          <p:attrName>style.visibility</p:attrName>
                                        </p:attrNameLst>
                                      </p:cBhvr>
                                      <p:to>
                                        <p:strVal val="hidden"/>
                                      </p:to>
                                    </p:set>
                                  </p:childTnLst>
                                </p:cTn>
                              </p:par>
                              <p:par>
                                <p:cTn id="146" presetID="2" presetClass="exit" presetSubtype="4" fill="hold" grpId="2" nodeType="withEffect">
                                  <p:stCondLst>
                                    <p:cond delay="0"/>
                                  </p:stCondLst>
                                  <p:childTnLst>
                                    <p:anim calcmode="lin" valueType="num">
                                      <p:cBhvr additive="base">
                                        <p:cTn id="147" dur="2000"/>
                                        <p:tgtEl>
                                          <p:spTgt spid="15"/>
                                        </p:tgtEl>
                                        <p:attrNameLst>
                                          <p:attrName>ppt_x</p:attrName>
                                        </p:attrNameLst>
                                      </p:cBhvr>
                                      <p:tavLst>
                                        <p:tav tm="0">
                                          <p:val>
                                            <p:strVal val="ppt_x"/>
                                          </p:val>
                                        </p:tav>
                                        <p:tav tm="100000">
                                          <p:val>
                                            <p:strVal val="ppt_x"/>
                                          </p:val>
                                        </p:tav>
                                      </p:tavLst>
                                    </p:anim>
                                    <p:anim calcmode="lin" valueType="num">
                                      <p:cBhvr additive="base">
                                        <p:cTn id="148" dur="2000"/>
                                        <p:tgtEl>
                                          <p:spTgt spid="15"/>
                                        </p:tgtEl>
                                        <p:attrNameLst>
                                          <p:attrName>ppt_y</p:attrName>
                                        </p:attrNameLst>
                                      </p:cBhvr>
                                      <p:tavLst>
                                        <p:tav tm="0">
                                          <p:val>
                                            <p:strVal val="ppt_y"/>
                                          </p:val>
                                        </p:tav>
                                        <p:tav tm="100000">
                                          <p:val>
                                            <p:strVal val="1+ppt_h/2"/>
                                          </p:val>
                                        </p:tav>
                                      </p:tavLst>
                                    </p:anim>
                                    <p:set>
                                      <p:cBhvr>
                                        <p:cTn id="149" dur="1" fill="hold">
                                          <p:stCondLst>
                                            <p:cond delay="1999"/>
                                          </p:stCondLst>
                                        </p:cTn>
                                        <p:tgtEl>
                                          <p:spTgt spid="15"/>
                                        </p:tgtEl>
                                        <p:attrNameLst>
                                          <p:attrName>style.visibility</p:attrName>
                                        </p:attrNameLst>
                                      </p:cBhvr>
                                      <p:to>
                                        <p:strVal val="hidden"/>
                                      </p:to>
                                    </p:set>
                                  </p:childTnLst>
                                </p:cTn>
                              </p:par>
                              <p:par>
                                <p:cTn id="150" presetID="2" presetClass="exit" presetSubtype="4" fill="hold" grpId="2" nodeType="withEffect">
                                  <p:stCondLst>
                                    <p:cond delay="0"/>
                                  </p:stCondLst>
                                  <p:childTnLst>
                                    <p:anim calcmode="lin" valueType="num">
                                      <p:cBhvr additive="base">
                                        <p:cTn id="151" dur="2000"/>
                                        <p:tgtEl>
                                          <p:spTgt spid="16"/>
                                        </p:tgtEl>
                                        <p:attrNameLst>
                                          <p:attrName>ppt_x</p:attrName>
                                        </p:attrNameLst>
                                      </p:cBhvr>
                                      <p:tavLst>
                                        <p:tav tm="0">
                                          <p:val>
                                            <p:strVal val="ppt_x"/>
                                          </p:val>
                                        </p:tav>
                                        <p:tav tm="100000">
                                          <p:val>
                                            <p:strVal val="ppt_x"/>
                                          </p:val>
                                        </p:tav>
                                      </p:tavLst>
                                    </p:anim>
                                    <p:anim calcmode="lin" valueType="num">
                                      <p:cBhvr additive="base">
                                        <p:cTn id="152" dur="2000"/>
                                        <p:tgtEl>
                                          <p:spTgt spid="16"/>
                                        </p:tgtEl>
                                        <p:attrNameLst>
                                          <p:attrName>ppt_y</p:attrName>
                                        </p:attrNameLst>
                                      </p:cBhvr>
                                      <p:tavLst>
                                        <p:tav tm="0">
                                          <p:val>
                                            <p:strVal val="ppt_y"/>
                                          </p:val>
                                        </p:tav>
                                        <p:tav tm="100000">
                                          <p:val>
                                            <p:strVal val="1+ppt_h/2"/>
                                          </p:val>
                                        </p:tav>
                                      </p:tavLst>
                                    </p:anim>
                                    <p:set>
                                      <p:cBhvr>
                                        <p:cTn id="153" dur="1" fill="hold">
                                          <p:stCondLst>
                                            <p:cond delay="1999"/>
                                          </p:stCondLst>
                                        </p:cTn>
                                        <p:tgtEl>
                                          <p:spTgt spid="16"/>
                                        </p:tgtEl>
                                        <p:attrNameLst>
                                          <p:attrName>style.visibility</p:attrName>
                                        </p:attrNameLst>
                                      </p:cBhvr>
                                      <p:to>
                                        <p:strVal val="hidden"/>
                                      </p:to>
                                    </p:set>
                                  </p:childTnLst>
                                </p:cTn>
                              </p:par>
                              <p:par>
                                <p:cTn id="154" presetID="2" presetClass="exit" presetSubtype="4" fill="hold" grpId="2" nodeType="withEffect">
                                  <p:stCondLst>
                                    <p:cond delay="0"/>
                                  </p:stCondLst>
                                  <p:childTnLst>
                                    <p:anim calcmode="lin" valueType="num">
                                      <p:cBhvr additive="base">
                                        <p:cTn id="155" dur="2000"/>
                                        <p:tgtEl>
                                          <p:spTgt spid="17"/>
                                        </p:tgtEl>
                                        <p:attrNameLst>
                                          <p:attrName>ppt_x</p:attrName>
                                        </p:attrNameLst>
                                      </p:cBhvr>
                                      <p:tavLst>
                                        <p:tav tm="0">
                                          <p:val>
                                            <p:strVal val="ppt_x"/>
                                          </p:val>
                                        </p:tav>
                                        <p:tav tm="100000">
                                          <p:val>
                                            <p:strVal val="ppt_x"/>
                                          </p:val>
                                        </p:tav>
                                      </p:tavLst>
                                    </p:anim>
                                    <p:anim calcmode="lin" valueType="num">
                                      <p:cBhvr additive="base">
                                        <p:cTn id="156" dur="2000"/>
                                        <p:tgtEl>
                                          <p:spTgt spid="17"/>
                                        </p:tgtEl>
                                        <p:attrNameLst>
                                          <p:attrName>ppt_y</p:attrName>
                                        </p:attrNameLst>
                                      </p:cBhvr>
                                      <p:tavLst>
                                        <p:tav tm="0">
                                          <p:val>
                                            <p:strVal val="ppt_y"/>
                                          </p:val>
                                        </p:tav>
                                        <p:tav tm="100000">
                                          <p:val>
                                            <p:strVal val="1+ppt_h/2"/>
                                          </p:val>
                                        </p:tav>
                                      </p:tavLst>
                                    </p:anim>
                                    <p:set>
                                      <p:cBhvr>
                                        <p:cTn id="157" dur="1" fill="hold">
                                          <p:stCondLst>
                                            <p:cond delay="1999"/>
                                          </p:stCondLst>
                                        </p:cTn>
                                        <p:tgtEl>
                                          <p:spTgt spid="17"/>
                                        </p:tgtEl>
                                        <p:attrNameLst>
                                          <p:attrName>style.visibility</p:attrName>
                                        </p:attrNameLst>
                                      </p:cBhvr>
                                      <p:to>
                                        <p:strVal val="hidden"/>
                                      </p:to>
                                    </p:set>
                                  </p:childTnLst>
                                </p:cTn>
                              </p:par>
                              <p:par>
                                <p:cTn id="158" presetID="2" presetClass="exit" presetSubtype="4" fill="hold" grpId="2" nodeType="withEffect">
                                  <p:stCondLst>
                                    <p:cond delay="0"/>
                                  </p:stCondLst>
                                  <p:childTnLst>
                                    <p:anim calcmode="lin" valueType="num">
                                      <p:cBhvr additive="base">
                                        <p:cTn id="159" dur="2000"/>
                                        <p:tgtEl>
                                          <p:spTgt spid="18"/>
                                        </p:tgtEl>
                                        <p:attrNameLst>
                                          <p:attrName>ppt_x</p:attrName>
                                        </p:attrNameLst>
                                      </p:cBhvr>
                                      <p:tavLst>
                                        <p:tav tm="0">
                                          <p:val>
                                            <p:strVal val="ppt_x"/>
                                          </p:val>
                                        </p:tav>
                                        <p:tav tm="100000">
                                          <p:val>
                                            <p:strVal val="ppt_x"/>
                                          </p:val>
                                        </p:tav>
                                      </p:tavLst>
                                    </p:anim>
                                    <p:anim calcmode="lin" valueType="num">
                                      <p:cBhvr additive="base">
                                        <p:cTn id="160" dur="2000"/>
                                        <p:tgtEl>
                                          <p:spTgt spid="18"/>
                                        </p:tgtEl>
                                        <p:attrNameLst>
                                          <p:attrName>ppt_y</p:attrName>
                                        </p:attrNameLst>
                                      </p:cBhvr>
                                      <p:tavLst>
                                        <p:tav tm="0">
                                          <p:val>
                                            <p:strVal val="ppt_y"/>
                                          </p:val>
                                        </p:tav>
                                        <p:tav tm="100000">
                                          <p:val>
                                            <p:strVal val="1+ppt_h/2"/>
                                          </p:val>
                                        </p:tav>
                                      </p:tavLst>
                                    </p:anim>
                                    <p:set>
                                      <p:cBhvr>
                                        <p:cTn id="161" dur="1" fill="hold">
                                          <p:stCondLst>
                                            <p:cond delay="1999"/>
                                          </p:stCondLst>
                                        </p:cTn>
                                        <p:tgtEl>
                                          <p:spTgt spid="18"/>
                                        </p:tgtEl>
                                        <p:attrNameLst>
                                          <p:attrName>style.visibility</p:attrName>
                                        </p:attrNameLst>
                                      </p:cBhvr>
                                      <p:to>
                                        <p:strVal val="hidden"/>
                                      </p:to>
                                    </p:set>
                                  </p:childTnLst>
                                </p:cTn>
                              </p:par>
                              <p:par>
                                <p:cTn id="162" presetID="2" presetClass="exit" presetSubtype="4" fill="hold" grpId="2" nodeType="withEffect">
                                  <p:stCondLst>
                                    <p:cond delay="0"/>
                                  </p:stCondLst>
                                  <p:childTnLst>
                                    <p:anim calcmode="lin" valueType="num">
                                      <p:cBhvr additive="base">
                                        <p:cTn id="163" dur="2000"/>
                                        <p:tgtEl>
                                          <p:spTgt spid="19"/>
                                        </p:tgtEl>
                                        <p:attrNameLst>
                                          <p:attrName>ppt_x</p:attrName>
                                        </p:attrNameLst>
                                      </p:cBhvr>
                                      <p:tavLst>
                                        <p:tav tm="0">
                                          <p:val>
                                            <p:strVal val="ppt_x"/>
                                          </p:val>
                                        </p:tav>
                                        <p:tav tm="100000">
                                          <p:val>
                                            <p:strVal val="ppt_x"/>
                                          </p:val>
                                        </p:tav>
                                      </p:tavLst>
                                    </p:anim>
                                    <p:anim calcmode="lin" valueType="num">
                                      <p:cBhvr additive="base">
                                        <p:cTn id="164" dur="2000"/>
                                        <p:tgtEl>
                                          <p:spTgt spid="19"/>
                                        </p:tgtEl>
                                        <p:attrNameLst>
                                          <p:attrName>ppt_y</p:attrName>
                                        </p:attrNameLst>
                                      </p:cBhvr>
                                      <p:tavLst>
                                        <p:tav tm="0">
                                          <p:val>
                                            <p:strVal val="ppt_y"/>
                                          </p:val>
                                        </p:tav>
                                        <p:tav tm="100000">
                                          <p:val>
                                            <p:strVal val="1+ppt_h/2"/>
                                          </p:val>
                                        </p:tav>
                                      </p:tavLst>
                                    </p:anim>
                                    <p:set>
                                      <p:cBhvr>
                                        <p:cTn id="165" dur="1" fill="hold">
                                          <p:stCondLst>
                                            <p:cond delay="1999"/>
                                          </p:stCondLst>
                                        </p:cTn>
                                        <p:tgtEl>
                                          <p:spTgt spid="19"/>
                                        </p:tgtEl>
                                        <p:attrNameLst>
                                          <p:attrName>style.visibility</p:attrName>
                                        </p:attrNameLst>
                                      </p:cBhvr>
                                      <p:to>
                                        <p:strVal val="hidden"/>
                                      </p:to>
                                    </p:set>
                                  </p:childTnLst>
                                </p:cTn>
                              </p:par>
                              <p:par>
                                <p:cTn id="166" presetID="2" presetClass="exit" presetSubtype="4" fill="hold" grpId="2" nodeType="withEffect">
                                  <p:stCondLst>
                                    <p:cond delay="0"/>
                                  </p:stCondLst>
                                  <p:childTnLst>
                                    <p:anim calcmode="lin" valueType="num">
                                      <p:cBhvr additive="base">
                                        <p:cTn id="167" dur="2000"/>
                                        <p:tgtEl>
                                          <p:spTgt spid="20"/>
                                        </p:tgtEl>
                                        <p:attrNameLst>
                                          <p:attrName>ppt_x</p:attrName>
                                        </p:attrNameLst>
                                      </p:cBhvr>
                                      <p:tavLst>
                                        <p:tav tm="0">
                                          <p:val>
                                            <p:strVal val="ppt_x"/>
                                          </p:val>
                                        </p:tav>
                                        <p:tav tm="100000">
                                          <p:val>
                                            <p:strVal val="ppt_x"/>
                                          </p:val>
                                        </p:tav>
                                      </p:tavLst>
                                    </p:anim>
                                    <p:anim calcmode="lin" valueType="num">
                                      <p:cBhvr additive="base">
                                        <p:cTn id="168" dur="2000"/>
                                        <p:tgtEl>
                                          <p:spTgt spid="20"/>
                                        </p:tgtEl>
                                        <p:attrNameLst>
                                          <p:attrName>ppt_y</p:attrName>
                                        </p:attrNameLst>
                                      </p:cBhvr>
                                      <p:tavLst>
                                        <p:tav tm="0">
                                          <p:val>
                                            <p:strVal val="ppt_y"/>
                                          </p:val>
                                        </p:tav>
                                        <p:tav tm="100000">
                                          <p:val>
                                            <p:strVal val="1+ppt_h/2"/>
                                          </p:val>
                                        </p:tav>
                                      </p:tavLst>
                                    </p:anim>
                                    <p:set>
                                      <p:cBhvr>
                                        <p:cTn id="169" dur="1" fill="hold">
                                          <p:stCondLst>
                                            <p:cond delay="1999"/>
                                          </p:stCondLst>
                                        </p:cTn>
                                        <p:tgtEl>
                                          <p:spTgt spid="20"/>
                                        </p:tgtEl>
                                        <p:attrNameLst>
                                          <p:attrName>style.visibility</p:attrName>
                                        </p:attrNameLst>
                                      </p:cBhvr>
                                      <p:to>
                                        <p:strVal val="hidden"/>
                                      </p:to>
                                    </p:set>
                                  </p:childTnLst>
                                </p:cTn>
                              </p:par>
                              <p:par>
                                <p:cTn id="170" presetID="2" presetClass="exit" presetSubtype="1" fill="hold" grpId="2" nodeType="withEffect">
                                  <p:stCondLst>
                                    <p:cond delay="0"/>
                                  </p:stCondLst>
                                  <p:childTnLst>
                                    <p:anim calcmode="lin" valueType="num">
                                      <p:cBhvr additive="base">
                                        <p:cTn id="171" dur="2000"/>
                                        <p:tgtEl>
                                          <p:spTgt spid="3"/>
                                        </p:tgtEl>
                                        <p:attrNameLst>
                                          <p:attrName>ppt_x</p:attrName>
                                        </p:attrNameLst>
                                      </p:cBhvr>
                                      <p:tavLst>
                                        <p:tav tm="0">
                                          <p:val>
                                            <p:strVal val="ppt_x"/>
                                          </p:val>
                                        </p:tav>
                                        <p:tav tm="100000">
                                          <p:val>
                                            <p:strVal val="ppt_x"/>
                                          </p:val>
                                        </p:tav>
                                      </p:tavLst>
                                    </p:anim>
                                    <p:anim calcmode="lin" valueType="num">
                                      <p:cBhvr additive="base">
                                        <p:cTn id="172" dur="2000"/>
                                        <p:tgtEl>
                                          <p:spTgt spid="3"/>
                                        </p:tgtEl>
                                        <p:attrNameLst>
                                          <p:attrName>ppt_y</p:attrName>
                                        </p:attrNameLst>
                                      </p:cBhvr>
                                      <p:tavLst>
                                        <p:tav tm="0">
                                          <p:val>
                                            <p:strVal val="ppt_y"/>
                                          </p:val>
                                        </p:tav>
                                        <p:tav tm="100000">
                                          <p:val>
                                            <p:strVal val="0-ppt_h/2"/>
                                          </p:val>
                                        </p:tav>
                                      </p:tavLst>
                                    </p:anim>
                                    <p:set>
                                      <p:cBhvr>
                                        <p:cTn id="173" dur="1" fill="hold">
                                          <p:stCondLst>
                                            <p:cond delay="1999"/>
                                          </p:stCondLst>
                                        </p:cTn>
                                        <p:tgtEl>
                                          <p:spTgt spid="3"/>
                                        </p:tgtEl>
                                        <p:attrNameLst>
                                          <p:attrName>style.visibility</p:attrName>
                                        </p:attrNameLst>
                                      </p:cBhvr>
                                      <p:to>
                                        <p:strVal val="hidden"/>
                                      </p:to>
                                    </p:set>
                                  </p:childTnLst>
                                </p:cTn>
                              </p:par>
                              <p:par>
                                <p:cTn id="174" presetID="2" presetClass="exit" presetSubtype="1" fill="hold" grpId="2" nodeType="withEffect">
                                  <p:stCondLst>
                                    <p:cond delay="0"/>
                                  </p:stCondLst>
                                  <p:childTnLst>
                                    <p:anim calcmode="lin" valueType="num">
                                      <p:cBhvr additive="base">
                                        <p:cTn id="175" dur="2000"/>
                                        <p:tgtEl>
                                          <p:spTgt spid="4"/>
                                        </p:tgtEl>
                                        <p:attrNameLst>
                                          <p:attrName>ppt_x</p:attrName>
                                        </p:attrNameLst>
                                      </p:cBhvr>
                                      <p:tavLst>
                                        <p:tav tm="0">
                                          <p:val>
                                            <p:strVal val="ppt_x"/>
                                          </p:val>
                                        </p:tav>
                                        <p:tav tm="100000">
                                          <p:val>
                                            <p:strVal val="ppt_x"/>
                                          </p:val>
                                        </p:tav>
                                      </p:tavLst>
                                    </p:anim>
                                    <p:anim calcmode="lin" valueType="num">
                                      <p:cBhvr additive="base">
                                        <p:cTn id="176" dur="2000"/>
                                        <p:tgtEl>
                                          <p:spTgt spid="4"/>
                                        </p:tgtEl>
                                        <p:attrNameLst>
                                          <p:attrName>ppt_y</p:attrName>
                                        </p:attrNameLst>
                                      </p:cBhvr>
                                      <p:tavLst>
                                        <p:tav tm="0">
                                          <p:val>
                                            <p:strVal val="ppt_y"/>
                                          </p:val>
                                        </p:tav>
                                        <p:tav tm="100000">
                                          <p:val>
                                            <p:strVal val="0-ppt_h/2"/>
                                          </p:val>
                                        </p:tav>
                                      </p:tavLst>
                                    </p:anim>
                                    <p:set>
                                      <p:cBhvr>
                                        <p:cTn id="177" dur="1" fill="hold">
                                          <p:stCondLst>
                                            <p:cond delay="1999"/>
                                          </p:stCondLst>
                                        </p:cTn>
                                        <p:tgtEl>
                                          <p:spTgt spid="4"/>
                                        </p:tgtEl>
                                        <p:attrNameLst>
                                          <p:attrName>style.visibility</p:attrName>
                                        </p:attrNameLst>
                                      </p:cBhvr>
                                      <p:to>
                                        <p:strVal val="hidden"/>
                                      </p:to>
                                    </p:set>
                                  </p:childTnLst>
                                </p:cTn>
                              </p:par>
                              <p:par>
                                <p:cTn id="178" presetID="2" presetClass="exit" presetSubtype="1" fill="hold" grpId="2" nodeType="withEffect">
                                  <p:stCondLst>
                                    <p:cond delay="0"/>
                                  </p:stCondLst>
                                  <p:childTnLst>
                                    <p:anim calcmode="lin" valueType="num">
                                      <p:cBhvr additive="base">
                                        <p:cTn id="179" dur="2000"/>
                                        <p:tgtEl>
                                          <p:spTgt spid="5"/>
                                        </p:tgtEl>
                                        <p:attrNameLst>
                                          <p:attrName>ppt_x</p:attrName>
                                        </p:attrNameLst>
                                      </p:cBhvr>
                                      <p:tavLst>
                                        <p:tav tm="0">
                                          <p:val>
                                            <p:strVal val="ppt_x"/>
                                          </p:val>
                                        </p:tav>
                                        <p:tav tm="100000">
                                          <p:val>
                                            <p:strVal val="ppt_x"/>
                                          </p:val>
                                        </p:tav>
                                      </p:tavLst>
                                    </p:anim>
                                    <p:anim calcmode="lin" valueType="num">
                                      <p:cBhvr additive="base">
                                        <p:cTn id="180" dur="2000"/>
                                        <p:tgtEl>
                                          <p:spTgt spid="5"/>
                                        </p:tgtEl>
                                        <p:attrNameLst>
                                          <p:attrName>ppt_y</p:attrName>
                                        </p:attrNameLst>
                                      </p:cBhvr>
                                      <p:tavLst>
                                        <p:tav tm="0">
                                          <p:val>
                                            <p:strVal val="ppt_y"/>
                                          </p:val>
                                        </p:tav>
                                        <p:tav tm="100000">
                                          <p:val>
                                            <p:strVal val="0-ppt_h/2"/>
                                          </p:val>
                                        </p:tav>
                                      </p:tavLst>
                                    </p:anim>
                                    <p:set>
                                      <p:cBhvr>
                                        <p:cTn id="181" dur="1" fill="hold">
                                          <p:stCondLst>
                                            <p:cond delay="1999"/>
                                          </p:stCondLst>
                                        </p:cTn>
                                        <p:tgtEl>
                                          <p:spTgt spid="5"/>
                                        </p:tgtEl>
                                        <p:attrNameLst>
                                          <p:attrName>style.visibility</p:attrName>
                                        </p:attrNameLst>
                                      </p:cBhvr>
                                      <p:to>
                                        <p:strVal val="hidden"/>
                                      </p:to>
                                    </p:set>
                                  </p:childTnLst>
                                </p:cTn>
                              </p:par>
                              <p:par>
                                <p:cTn id="182" presetID="2" presetClass="exit" presetSubtype="1" fill="hold" grpId="2" nodeType="withEffect">
                                  <p:stCondLst>
                                    <p:cond delay="0"/>
                                  </p:stCondLst>
                                  <p:childTnLst>
                                    <p:anim calcmode="lin" valueType="num">
                                      <p:cBhvr additive="base">
                                        <p:cTn id="183" dur="2000"/>
                                        <p:tgtEl>
                                          <p:spTgt spid="6"/>
                                        </p:tgtEl>
                                        <p:attrNameLst>
                                          <p:attrName>ppt_x</p:attrName>
                                        </p:attrNameLst>
                                      </p:cBhvr>
                                      <p:tavLst>
                                        <p:tav tm="0">
                                          <p:val>
                                            <p:strVal val="ppt_x"/>
                                          </p:val>
                                        </p:tav>
                                        <p:tav tm="100000">
                                          <p:val>
                                            <p:strVal val="ppt_x"/>
                                          </p:val>
                                        </p:tav>
                                      </p:tavLst>
                                    </p:anim>
                                    <p:anim calcmode="lin" valueType="num">
                                      <p:cBhvr additive="base">
                                        <p:cTn id="184" dur="2000"/>
                                        <p:tgtEl>
                                          <p:spTgt spid="6"/>
                                        </p:tgtEl>
                                        <p:attrNameLst>
                                          <p:attrName>ppt_y</p:attrName>
                                        </p:attrNameLst>
                                      </p:cBhvr>
                                      <p:tavLst>
                                        <p:tav tm="0">
                                          <p:val>
                                            <p:strVal val="ppt_y"/>
                                          </p:val>
                                        </p:tav>
                                        <p:tav tm="100000">
                                          <p:val>
                                            <p:strVal val="0-ppt_h/2"/>
                                          </p:val>
                                        </p:tav>
                                      </p:tavLst>
                                    </p:anim>
                                    <p:set>
                                      <p:cBhvr>
                                        <p:cTn id="185" dur="1" fill="hold">
                                          <p:stCondLst>
                                            <p:cond delay="1999"/>
                                          </p:stCondLst>
                                        </p:cTn>
                                        <p:tgtEl>
                                          <p:spTgt spid="6"/>
                                        </p:tgtEl>
                                        <p:attrNameLst>
                                          <p:attrName>style.visibility</p:attrName>
                                        </p:attrNameLst>
                                      </p:cBhvr>
                                      <p:to>
                                        <p:strVal val="hidden"/>
                                      </p:to>
                                    </p:set>
                                  </p:childTnLst>
                                </p:cTn>
                              </p:par>
                              <p:par>
                                <p:cTn id="186" presetID="2" presetClass="exit" presetSubtype="1" fill="hold" grpId="2" nodeType="withEffect">
                                  <p:stCondLst>
                                    <p:cond delay="0"/>
                                  </p:stCondLst>
                                  <p:childTnLst>
                                    <p:anim calcmode="lin" valueType="num">
                                      <p:cBhvr additive="base">
                                        <p:cTn id="187" dur="2000"/>
                                        <p:tgtEl>
                                          <p:spTgt spid="7"/>
                                        </p:tgtEl>
                                        <p:attrNameLst>
                                          <p:attrName>ppt_x</p:attrName>
                                        </p:attrNameLst>
                                      </p:cBhvr>
                                      <p:tavLst>
                                        <p:tav tm="0">
                                          <p:val>
                                            <p:strVal val="ppt_x"/>
                                          </p:val>
                                        </p:tav>
                                        <p:tav tm="100000">
                                          <p:val>
                                            <p:strVal val="ppt_x"/>
                                          </p:val>
                                        </p:tav>
                                      </p:tavLst>
                                    </p:anim>
                                    <p:anim calcmode="lin" valueType="num">
                                      <p:cBhvr additive="base">
                                        <p:cTn id="188" dur="2000"/>
                                        <p:tgtEl>
                                          <p:spTgt spid="7"/>
                                        </p:tgtEl>
                                        <p:attrNameLst>
                                          <p:attrName>ppt_y</p:attrName>
                                        </p:attrNameLst>
                                      </p:cBhvr>
                                      <p:tavLst>
                                        <p:tav tm="0">
                                          <p:val>
                                            <p:strVal val="ppt_y"/>
                                          </p:val>
                                        </p:tav>
                                        <p:tav tm="100000">
                                          <p:val>
                                            <p:strVal val="0-ppt_h/2"/>
                                          </p:val>
                                        </p:tav>
                                      </p:tavLst>
                                    </p:anim>
                                    <p:set>
                                      <p:cBhvr>
                                        <p:cTn id="189" dur="1" fill="hold">
                                          <p:stCondLst>
                                            <p:cond delay="1999"/>
                                          </p:stCondLst>
                                        </p:cTn>
                                        <p:tgtEl>
                                          <p:spTgt spid="7"/>
                                        </p:tgtEl>
                                        <p:attrNameLst>
                                          <p:attrName>style.visibility</p:attrName>
                                        </p:attrNameLst>
                                      </p:cBhvr>
                                      <p:to>
                                        <p:strVal val="hidden"/>
                                      </p:to>
                                    </p:set>
                                  </p:childTnLst>
                                </p:cTn>
                              </p:par>
                              <p:par>
                                <p:cTn id="190" presetID="2" presetClass="exit" presetSubtype="1" fill="hold" grpId="2" nodeType="withEffect">
                                  <p:stCondLst>
                                    <p:cond delay="0"/>
                                  </p:stCondLst>
                                  <p:childTnLst>
                                    <p:anim calcmode="lin" valueType="num">
                                      <p:cBhvr additive="base">
                                        <p:cTn id="191" dur="2000"/>
                                        <p:tgtEl>
                                          <p:spTgt spid="8"/>
                                        </p:tgtEl>
                                        <p:attrNameLst>
                                          <p:attrName>ppt_x</p:attrName>
                                        </p:attrNameLst>
                                      </p:cBhvr>
                                      <p:tavLst>
                                        <p:tav tm="0">
                                          <p:val>
                                            <p:strVal val="ppt_x"/>
                                          </p:val>
                                        </p:tav>
                                        <p:tav tm="100000">
                                          <p:val>
                                            <p:strVal val="ppt_x"/>
                                          </p:val>
                                        </p:tav>
                                      </p:tavLst>
                                    </p:anim>
                                    <p:anim calcmode="lin" valueType="num">
                                      <p:cBhvr additive="base">
                                        <p:cTn id="192" dur="2000"/>
                                        <p:tgtEl>
                                          <p:spTgt spid="8"/>
                                        </p:tgtEl>
                                        <p:attrNameLst>
                                          <p:attrName>ppt_y</p:attrName>
                                        </p:attrNameLst>
                                      </p:cBhvr>
                                      <p:tavLst>
                                        <p:tav tm="0">
                                          <p:val>
                                            <p:strVal val="ppt_y"/>
                                          </p:val>
                                        </p:tav>
                                        <p:tav tm="100000">
                                          <p:val>
                                            <p:strVal val="0-ppt_h/2"/>
                                          </p:val>
                                        </p:tav>
                                      </p:tavLst>
                                    </p:anim>
                                    <p:set>
                                      <p:cBhvr>
                                        <p:cTn id="193" dur="1" fill="hold">
                                          <p:stCondLst>
                                            <p:cond delay="1999"/>
                                          </p:stCondLst>
                                        </p:cTn>
                                        <p:tgtEl>
                                          <p:spTgt spid="8"/>
                                        </p:tgtEl>
                                        <p:attrNameLst>
                                          <p:attrName>style.visibility</p:attrName>
                                        </p:attrNameLst>
                                      </p:cBhvr>
                                      <p:to>
                                        <p:strVal val="hidden"/>
                                      </p:to>
                                    </p:set>
                                  </p:childTnLst>
                                </p:cTn>
                              </p:par>
                              <p:par>
                                <p:cTn id="194" presetID="2" presetClass="exit" presetSubtype="1" fill="hold" grpId="2" nodeType="withEffect">
                                  <p:stCondLst>
                                    <p:cond delay="0"/>
                                  </p:stCondLst>
                                  <p:childTnLst>
                                    <p:anim calcmode="lin" valueType="num">
                                      <p:cBhvr additive="base">
                                        <p:cTn id="195" dur="2000"/>
                                        <p:tgtEl>
                                          <p:spTgt spid="9"/>
                                        </p:tgtEl>
                                        <p:attrNameLst>
                                          <p:attrName>ppt_x</p:attrName>
                                        </p:attrNameLst>
                                      </p:cBhvr>
                                      <p:tavLst>
                                        <p:tav tm="0">
                                          <p:val>
                                            <p:strVal val="ppt_x"/>
                                          </p:val>
                                        </p:tav>
                                        <p:tav tm="100000">
                                          <p:val>
                                            <p:strVal val="ppt_x"/>
                                          </p:val>
                                        </p:tav>
                                      </p:tavLst>
                                    </p:anim>
                                    <p:anim calcmode="lin" valueType="num">
                                      <p:cBhvr additive="base">
                                        <p:cTn id="196" dur="2000"/>
                                        <p:tgtEl>
                                          <p:spTgt spid="9"/>
                                        </p:tgtEl>
                                        <p:attrNameLst>
                                          <p:attrName>ppt_y</p:attrName>
                                        </p:attrNameLst>
                                      </p:cBhvr>
                                      <p:tavLst>
                                        <p:tav tm="0">
                                          <p:val>
                                            <p:strVal val="ppt_y"/>
                                          </p:val>
                                        </p:tav>
                                        <p:tav tm="100000">
                                          <p:val>
                                            <p:strVal val="0-ppt_h/2"/>
                                          </p:val>
                                        </p:tav>
                                      </p:tavLst>
                                    </p:anim>
                                    <p:set>
                                      <p:cBhvr>
                                        <p:cTn id="197" dur="1" fill="hold">
                                          <p:stCondLst>
                                            <p:cond delay="1999"/>
                                          </p:stCondLst>
                                        </p:cTn>
                                        <p:tgtEl>
                                          <p:spTgt spid="9"/>
                                        </p:tgtEl>
                                        <p:attrNameLst>
                                          <p:attrName>style.visibility</p:attrName>
                                        </p:attrNameLst>
                                      </p:cBhvr>
                                      <p:to>
                                        <p:strVal val="hidden"/>
                                      </p:to>
                                    </p:set>
                                  </p:childTnLst>
                                </p:cTn>
                              </p:par>
                              <p:par>
                                <p:cTn id="198" presetID="2" presetClass="exit" presetSubtype="1" fill="hold" grpId="2" nodeType="withEffect">
                                  <p:stCondLst>
                                    <p:cond delay="0"/>
                                  </p:stCondLst>
                                  <p:childTnLst>
                                    <p:anim calcmode="lin" valueType="num">
                                      <p:cBhvr additive="base">
                                        <p:cTn id="199" dur="2000"/>
                                        <p:tgtEl>
                                          <p:spTgt spid="10"/>
                                        </p:tgtEl>
                                        <p:attrNameLst>
                                          <p:attrName>ppt_x</p:attrName>
                                        </p:attrNameLst>
                                      </p:cBhvr>
                                      <p:tavLst>
                                        <p:tav tm="0">
                                          <p:val>
                                            <p:strVal val="ppt_x"/>
                                          </p:val>
                                        </p:tav>
                                        <p:tav tm="100000">
                                          <p:val>
                                            <p:strVal val="ppt_x"/>
                                          </p:val>
                                        </p:tav>
                                      </p:tavLst>
                                    </p:anim>
                                    <p:anim calcmode="lin" valueType="num">
                                      <p:cBhvr additive="base">
                                        <p:cTn id="200" dur="2000"/>
                                        <p:tgtEl>
                                          <p:spTgt spid="10"/>
                                        </p:tgtEl>
                                        <p:attrNameLst>
                                          <p:attrName>ppt_y</p:attrName>
                                        </p:attrNameLst>
                                      </p:cBhvr>
                                      <p:tavLst>
                                        <p:tav tm="0">
                                          <p:val>
                                            <p:strVal val="ppt_y"/>
                                          </p:val>
                                        </p:tav>
                                        <p:tav tm="100000">
                                          <p:val>
                                            <p:strVal val="0-ppt_h/2"/>
                                          </p:val>
                                        </p:tav>
                                      </p:tavLst>
                                    </p:anim>
                                    <p:set>
                                      <p:cBhvr>
                                        <p:cTn id="201" dur="1" fill="hold">
                                          <p:stCondLst>
                                            <p:cond delay="1999"/>
                                          </p:stCondLst>
                                        </p:cTn>
                                        <p:tgtEl>
                                          <p:spTgt spid="10"/>
                                        </p:tgtEl>
                                        <p:attrNameLst>
                                          <p:attrName>style.visibility</p:attrName>
                                        </p:attrNameLst>
                                      </p:cBhvr>
                                      <p:to>
                                        <p:strVal val="hidden"/>
                                      </p:to>
                                    </p:set>
                                  </p:childTnLst>
                                </p:cTn>
                              </p:par>
                              <p:par>
                                <p:cTn id="202" presetID="2" presetClass="exit" presetSubtype="1" fill="hold" grpId="2" nodeType="withEffect">
                                  <p:stCondLst>
                                    <p:cond delay="0"/>
                                  </p:stCondLst>
                                  <p:childTnLst>
                                    <p:anim calcmode="lin" valueType="num">
                                      <p:cBhvr additive="base">
                                        <p:cTn id="203" dur="2000"/>
                                        <p:tgtEl>
                                          <p:spTgt spid="11"/>
                                        </p:tgtEl>
                                        <p:attrNameLst>
                                          <p:attrName>ppt_x</p:attrName>
                                        </p:attrNameLst>
                                      </p:cBhvr>
                                      <p:tavLst>
                                        <p:tav tm="0">
                                          <p:val>
                                            <p:strVal val="ppt_x"/>
                                          </p:val>
                                        </p:tav>
                                        <p:tav tm="100000">
                                          <p:val>
                                            <p:strVal val="ppt_x"/>
                                          </p:val>
                                        </p:tav>
                                      </p:tavLst>
                                    </p:anim>
                                    <p:anim calcmode="lin" valueType="num">
                                      <p:cBhvr additive="base">
                                        <p:cTn id="204" dur="2000"/>
                                        <p:tgtEl>
                                          <p:spTgt spid="11"/>
                                        </p:tgtEl>
                                        <p:attrNameLst>
                                          <p:attrName>ppt_y</p:attrName>
                                        </p:attrNameLst>
                                      </p:cBhvr>
                                      <p:tavLst>
                                        <p:tav tm="0">
                                          <p:val>
                                            <p:strVal val="ppt_y"/>
                                          </p:val>
                                        </p:tav>
                                        <p:tav tm="100000">
                                          <p:val>
                                            <p:strVal val="0-ppt_h/2"/>
                                          </p:val>
                                        </p:tav>
                                      </p:tavLst>
                                    </p:anim>
                                    <p:set>
                                      <p:cBhvr>
                                        <p:cTn id="205" dur="1" fill="hold">
                                          <p:stCondLst>
                                            <p:cond delay="1999"/>
                                          </p:stCondLst>
                                        </p:cTn>
                                        <p:tgtEl>
                                          <p:spTgt spid="11"/>
                                        </p:tgtEl>
                                        <p:attrNameLst>
                                          <p:attrName>style.visibility</p:attrName>
                                        </p:attrNameLst>
                                      </p:cBhvr>
                                      <p:to>
                                        <p:strVal val="hidden"/>
                                      </p:to>
                                    </p:set>
                                  </p:childTnLst>
                                </p:cTn>
                              </p:par>
                              <p:par>
                                <p:cTn id="206" presetID="13" presetClass="exit" presetSubtype="32" fill="hold" grpId="3" nodeType="withEffect">
                                  <p:stCondLst>
                                    <p:cond delay="0"/>
                                  </p:stCondLst>
                                  <p:childTnLst>
                                    <p:animEffect transition="out" filter="plus(out)">
                                      <p:cBhvr>
                                        <p:cTn id="207" dur="2000"/>
                                        <p:tgtEl>
                                          <p:spTgt spid="12"/>
                                        </p:tgtEl>
                                      </p:cBhvr>
                                    </p:animEffect>
                                    <p:set>
                                      <p:cBhvr>
                                        <p:cTn id="208" dur="1" fill="hold">
                                          <p:stCondLst>
                                            <p:cond delay="1999"/>
                                          </p:stCondLst>
                                        </p:cTn>
                                        <p:tgtEl>
                                          <p:spTgt spid="12"/>
                                        </p:tgtEl>
                                        <p:attrNameLst>
                                          <p:attrName>style.visibility</p:attrName>
                                        </p:attrNameLst>
                                      </p:cBhvr>
                                      <p:to>
                                        <p:strVal val="hidden"/>
                                      </p:to>
                                    </p:set>
                                  </p:childTnLst>
                                </p:cTn>
                              </p:par>
                              <p:par>
                                <p:cTn id="209" presetID="13" presetClass="exit" presetSubtype="32" fill="hold" grpId="3" nodeType="withEffect">
                                  <p:stCondLst>
                                    <p:cond delay="0"/>
                                  </p:stCondLst>
                                  <p:childTnLst>
                                    <p:animEffect transition="out" filter="plus(out)">
                                      <p:cBhvr>
                                        <p:cTn id="210" dur="2000"/>
                                        <p:tgtEl>
                                          <p:spTgt spid="13"/>
                                        </p:tgtEl>
                                      </p:cBhvr>
                                    </p:animEffect>
                                    <p:set>
                                      <p:cBhvr>
                                        <p:cTn id="211" dur="1" fill="hold">
                                          <p:stCondLst>
                                            <p:cond delay="1999"/>
                                          </p:stCondLst>
                                        </p:cTn>
                                        <p:tgtEl>
                                          <p:spTgt spid="13"/>
                                        </p:tgtEl>
                                        <p:attrNameLst>
                                          <p:attrName>style.visibility</p:attrName>
                                        </p:attrNameLst>
                                      </p:cBhvr>
                                      <p:to>
                                        <p:strVal val="hidden"/>
                                      </p:to>
                                    </p:set>
                                  </p:childTnLst>
                                </p:cTn>
                              </p:par>
                              <p:par>
                                <p:cTn id="212" presetID="13" presetClass="exit" presetSubtype="32" fill="hold" grpId="3" nodeType="withEffect">
                                  <p:stCondLst>
                                    <p:cond delay="0"/>
                                  </p:stCondLst>
                                  <p:childTnLst>
                                    <p:animEffect transition="out" filter="plus(out)">
                                      <p:cBhvr>
                                        <p:cTn id="213" dur="2000"/>
                                        <p:tgtEl>
                                          <p:spTgt spid="14"/>
                                        </p:tgtEl>
                                      </p:cBhvr>
                                    </p:animEffect>
                                    <p:set>
                                      <p:cBhvr>
                                        <p:cTn id="214" dur="1" fill="hold">
                                          <p:stCondLst>
                                            <p:cond delay="1999"/>
                                          </p:stCondLst>
                                        </p:cTn>
                                        <p:tgtEl>
                                          <p:spTgt spid="14"/>
                                        </p:tgtEl>
                                        <p:attrNameLst>
                                          <p:attrName>style.visibility</p:attrName>
                                        </p:attrNameLst>
                                      </p:cBhvr>
                                      <p:to>
                                        <p:strVal val="hidden"/>
                                      </p:to>
                                    </p:set>
                                  </p:childTnLst>
                                </p:cTn>
                              </p:par>
                              <p:par>
                                <p:cTn id="215" presetID="13" presetClass="exit" presetSubtype="32" fill="hold" grpId="3" nodeType="withEffect">
                                  <p:stCondLst>
                                    <p:cond delay="0"/>
                                  </p:stCondLst>
                                  <p:childTnLst>
                                    <p:animEffect transition="out" filter="plus(out)">
                                      <p:cBhvr>
                                        <p:cTn id="216" dur="2000"/>
                                        <p:tgtEl>
                                          <p:spTgt spid="15"/>
                                        </p:tgtEl>
                                      </p:cBhvr>
                                    </p:animEffect>
                                    <p:set>
                                      <p:cBhvr>
                                        <p:cTn id="217" dur="1" fill="hold">
                                          <p:stCondLst>
                                            <p:cond delay="1999"/>
                                          </p:stCondLst>
                                        </p:cTn>
                                        <p:tgtEl>
                                          <p:spTgt spid="15"/>
                                        </p:tgtEl>
                                        <p:attrNameLst>
                                          <p:attrName>style.visibility</p:attrName>
                                        </p:attrNameLst>
                                      </p:cBhvr>
                                      <p:to>
                                        <p:strVal val="hidden"/>
                                      </p:to>
                                    </p:set>
                                  </p:childTnLst>
                                </p:cTn>
                              </p:par>
                              <p:par>
                                <p:cTn id="218" presetID="13" presetClass="exit" presetSubtype="32" fill="hold" grpId="3" nodeType="withEffect">
                                  <p:stCondLst>
                                    <p:cond delay="0"/>
                                  </p:stCondLst>
                                  <p:childTnLst>
                                    <p:animEffect transition="out" filter="plus(out)">
                                      <p:cBhvr>
                                        <p:cTn id="219" dur="2000"/>
                                        <p:tgtEl>
                                          <p:spTgt spid="16"/>
                                        </p:tgtEl>
                                      </p:cBhvr>
                                    </p:animEffect>
                                    <p:set>
                                      <p:cBhvr>
                                        <p:cTn id="220" dur="1" fill="hold">
                                          <p:stCondLst>
                                            <p:cond delay="1999"/>
                                          </p:stCondLst>
                                        </p:cTn>
                                        <p:tgtEl>
                                          <p:spTgt spid="16"/>
                                        </p:tgtEl>
                                        <p:attrNameLst>
                                          <p:attrName>style.visibility</p:attrName>
                                        </p:attrNameLst>
                                      </p:cBhvr>
                                      <p:to>
                                        <p:strVal val="hidden"/>
                                      </p:to>
                                    </p:set>
                                  </p:childTnLst>
                                </p:cTn>
                              </p:par>
                              <p:par>
                                <p:cTn id="221" presetID="13" presetClass="exit" presetSubtype="32" fill="hold" grpId="3" nodeType="withEffect">
                                  <p:stCondLst>
                                    <p:cond delay="0"/>
                                  </p:stCondLst>
                                  <p:childTnLst>
                                    <p:animEffect transition="out" filter="plus(out)">
                                      <p:cBhvr>
                                        <p:cTn id="222" dur="2000"/>
                                        <p:tgtEl>
                                          <p:spTgt spid="17"/>
                                        </p:tgtEl>
                                      </p:cBhvr>
                                    </p:animEffect>
                                    <p:set>
                                      <p:cBhvr>
                                        <p:cTn id="223" dur="1" fill="hold">
                                          <p:stCondLst>
                                            <p:cond delay="1999"/>
                                          </p:stCondLst>
                                        </p:cTn>
                                        <p:tgtEl>
                                          <p:spTgt spid="17"/>
                                        </p:tgtEl>
                                        <p:attrNameLst>
                                          <p:attrName>style.visibility</p:attrName>
                                        </p:attrNameLst>
                                      </p:cBhvr>
                                      <p:to>
                                        <p:strVal val="hidden"/>
                                      </p:to>
                                    </p:set>
                                  </p:childTnLst>
                                </p:cTn>
                              </p:par>
                              <p:par>
                                <p:cTn id="224" presetID="13" presetClass="exit" presetSubtype="32" fill="hold" grpId="3" nodeType="withEffect">
                                  <p:stCondLst>
                                    <p:cond delay="0"/>
                                  </p:stCondLst>
                                  <p:childTnLst>
                                    <p:animEffect transition="out" filter="plus(out)">
                                      <p:cBhvr>
                                        <p:cTn id="225" dur="2000"/>
                                        <p:tgtEl>
                                          <p:spTgt spid="18"/>
                                        </p:tgtEl>
                                      </p:cBhvr>
                                    </p:animEffect>
                                    <p:set>
                                      <p:cBhvr>
                                        <p:cTn id="226" dur="1" fill="hold">
                                          <p:stCondLst>
                                            <p:cond delay="1999"/>
                                          </p:stCondLst>
                                        </p:cTn>
                                        <p:tgtEl>
                                          <p:spTgt spid="18"/>
                                        </p:tgtEl>
                                        <p:attrNameLst>
                                          <p:attrName>style.visibility</p:attrName>
                                        </p:attrNameLst>
                                      </p:cBhvr>
                                      <p:to>
                                        <p:strVal val="hidden"/>
                                      </p:to>
                                    </p:set>
                                  </p:childTnLst>
                                </p:cTn>
                              </p:par>
                              <p:par>
                                <p:cTn id="227" presetID="13" presetClass="exit" presetSubtype="32" fill="hold" grpId="3" nodeType="withEffect">
                                  <p:stCondLst>
                                    <p:cond delay="0"/>
                                  </p:stCondLst>
                                  <p:childTnLst>
                                    <p:animEffect transition="out" filter="plus(out)">
                                      <p:cBhvr>
                                        <p:cTn id="228" dur="2000"/>
                                        <p:tgtEl>
                                          <p:spTgt spid="19"/>
                                        </p:tgtEl>
                                      </p:cBhvr>
                                    </p:animEffect>
                                    <p:set>
                                      <p:cBhvr>
                                        <p:cTn id="229" dur="1" fill="hold">
                                          <p:stCondLst>
                                            <p:cond delay="1999"/>
                                          </p:stCondLst>
                                        </p:cTn>
                                        <p:tgtEl>
                                          <p:spTgt spid="19"/>
                                        </p:tgtEl>
                                        <p:attrNameLst>
                                          <p:attrName>style.visibility</p:attrName>
                                        </p:attrNameLst>
                                      </p:cBhvr>
                                      <p:to>
                                        <p:strVal val="hidden"/>
                                      </p:to>
                                    </p:set>
                                  </p:childTnLst>
                                </p:cTn>
                              </p:par>
                              <p:par>
                                <p:cTn id="230" presetID="13" presetClass="exit" presetSubtype="32" fill="hold" grpId="3" nodeType="withEffect">
                                  <p:stCondLst>
                                    <p:cond delay="0"/>
                                  </p:stCondLst>
                                  <p:childTnLst>
                                    <p:animEffect transition="out" filter="plus(out)">
                                      <p:cBhvr>
                                        <p:cTn id="231" dur="2000"/>
                                        <p:tgtEl>
                                          <p:spTgt spid="20"/>
                                        </p:tgtEl>
                                      </p:cBhvr>
                                    </p:animEffect>
                                    <p:set>
                                      <p:cBhvr>
                                        <p:cTn id="232" dur="1" fill="hold">
                                          <p:stCondLst>
                                            <p:cond delay="1999"/>
                                          </p:stCondLst>
                                        </p:cTn>
                                        <p:tgtEl>
                                          <p:spTgt spid="20"/>
                                        </p:tgtEl>
                                        <p:attrNameLst>
                                          <p:attrName>style.visibility</p:attrName>
                                        </p:attrNameLst>
                                      </p:cBhvr>
                                      <p:to>
                                        <p:strVal val="hidden"/>
                                      </p:to>
                                    </p:set>
                                  </p:childTnLst>
                                </p:cTn>
                              </p:par>
                              <p:par>
                                <p:cTn id="233" presetID="13" presetClass="exit" presetSubtype="32" fill="hold" grpId="3" nodeType="withEffect">
                                  <p:stCondLst>
                                    <p:cond delay="0"/>
                                  </p:stCondLst>
                                  <p:childTnLst>
                                    <p:animEffect transition="out" filter="plus(out)">
                                      <p:cBhvr>
                                        <p:cTn id="234" dur="2000"/>
                                        <p:tgtEl>
                                          <p:spTgt spid="3"/>
                                        </p:tgtEl>
                                      </p:cBhvr>
                                    </p:animEffect>
                                    <p:set>
                                      <p:cBhvr>
                                        <p:cTn id="235" dur="1" fill="hold">
                                          <p:stCondLst>
                                            <p:cond delay="1999"/>
                                          </p:stCondLst>
                                        </p:cTn>
                                        <p:tgtEl>
                                          <p:spTgt spid="3"/>
                                        </p:tgtEl>
                                        <p:attrNameLst>
                                          <p:attrName>style.visibility</p:attrName>
                                        </p:attrNameLst>
                                      </p:cBhvr>
                                      <p:to>
                                        <p:strVal val="hidden"/>
                                      </p:to>
                                    </p:set>
                                  </p:childTnLst>
                                </p:cTn>
                              </p:par>
                              <p:par>
                                <p:cTn id="236" presetID="13" presetClass="exit" presetSubtype="32" fill="hold" grpId="3" nodeType="withEffect">
                                  <p:stCondLst>
                                    <p:cond delay="0"/>
                                  </p:stCondLst>
                                  <p:childTnLst>
                                    <p:animEffect transition="out" filter="plus(out)">
                                      <p:cBhvr>
                                        <p:cTn id="237" dur="2000"/>
                                        <p:tgtEl>
                                          <p:spTgt spid="4"/>
                                        </p:tgtEl>
                                      </p:cBhvr>
                                    </p:animEffect>
                                    <p:set>
                                      <p:cBhvr>
                                        <p:cTn id="238" dur="1" fill="hold">
                                          <p:stCondLst>
                                            <p:cond delay="1999"/>
                                          </p:stCondLst>
                                        </p:cTn>
                                        <p:tgtEl>
                                          <p:spTgt spid="4"/>
                                        </p:tgtEl>
                                        <p:attrNameLst>
                                          <p:attrName>style.visibility</p:attrName>
                                        </p:attrNameLst>
                                      </p:cBhvr>
                                      <p:to>
                                        <p:strVal val="hidden"/>
                                      </p:to>
                                    </p:set>
                                  </p:childTnLst>
                                </p:cTn>
                              </p:par>
                              <p:par>
                                <p:cTn id="239" presetID="13" presetClass="exit" presetSubtype="32" fill="hold" grpId="3" nodeType="withEffect">
                                  <p:stCondLst>
                                    <p:cond delay="0"/>
                                  </p:stCondLst>
                                  <p:childTnLst>
                                    <p:animEffect transition="out" filter="plus(out)">
                                      <p:cBhvr>
                                        <p:cTn id="240" dur="2000"/>
                                        <p:tgtEl>
                                          <p:spTgt spid="5"/>
                                        </p:tgtEl>
                                      </p:cBhvr>
                                    </p:animEffect>
                                    <p:set>
                                      <p:cBhvr>
                                        <p:cTn id="241" dur="1" fill="hold">
                                          <p:stCondLst>
                                            <p:cond delay="1999"/>
                                          </p:stCondLst>
                                        </p:cTn>
                                        <p:tgtEl>
                                          <p:spTgt spid="5"/>
                                        </p:tgtEl>
                                        <p:attrNameLst>
                                          <p:attrName>style.visibility</p:attrName>
                                        </p:attrNameLst>
                                      </p:cBhvr>
                                      <p:to>
                                        <p:strVal val="hidden"/>
                                      </p:to>
                                    </p:set>
                                  </p:childTnLst>
                                </p:cTn>
                              </p:par>
                              <p:par>
                                <p:cTn id="242" presetID="13" presetClass="exit" presetSubtype="32" fill="hold" grpId="3" nodeType="withEffect">
                                  <p:stCondLst>
                                    <p:cond delay="0"/>
                                  </p:stCondLst>
                                  <p:childTnLst>
                                    <p:animEffect transition="out" filter="plus(out)">
                                      <p:cBhvr>
                                        <p:cTn id="243" dur="2000"/>
                                        <p:tgtEl>
                                          <p:spTgt spid="6"/>
                                        </p:tgtEl>
                                      </p:cBhvr>
                                    </p:animEffect>
                                    <p:set>
                                      <p:cBhvr>
                                        <p:cTn id="244" dur="1" fill="hold">
                                          <p:stCondLst>
                                            <p:cond delay="1999"/>
                                          </p:stCondLst>
                                        </p:cTn>
                                        <p:tgtEl>
                                          <p:spTgt spid="6"/>
                                        </p:tgtEl>
                                        <p:attrNameLst>
                                          <p:attrName>style.visibility</p:attrName>
                                        </p:attrNameLst>
                                      </p:cBhvr>
                                      <p:to>
                                        <p:strVal val="hidden"/>
                                      </p:to>
                                    </p:set>
                                  </p:childTnLst>
                                </p:cTn>
                              </p:par>
                              <p:par>
                                <p:cTn id="245" presetID="13" presetClass="exit" presetSubtype="32" fill="hold" grpId="3" nodeType="withEffect">
                                  <p:stCondLst>
                                    <p:cond delay="0"/>
                                  </p:stCondLst>
                                  <p:childTnLst>
                                    <p:animEffect transition="out" filter="plus(out)">
                                      <p:cBhvr>
                                        <p:cTn id="246" dur="2000"/>
                                        <p:tgtEl>
                                          <p:spTgt spid="7"/>
                                        </p:tgtEl>
                                      </p:cBhvr>
                                    </p:animEffect>
                                    <p:set>
                                      <p:cBhvr>
                                        <p:cTn id="247" dur="1" fill="hold">
                                          <p:stCondLst>
                                            <p:cond delay="1999"/>
                                          </p:stCondLst>
                                        </p:cTn>
                                        <p:tgtEl>
                                          <p:spTgt spid="7"/>
                                        </p:tgtEl>
                                        <p:attrNameLst>
                                          <p:attrName>style.visibility</p:attrName>
                                        </p:attrNameLst>
                                      </p:cBhvr>
                                      <p:to>
                                        <p:strVal val="hidden"/>
                                      </p:to>
                                    </p:set>
                                  </p:childTnLst>
                                </p:cTn>
                              </p:par>
                              <p:par>
                                <p:cTn id="248" presetID="13" presetClass="exit" presetSubtype="32" fill="hold" grpId="3" nodeType="withEffect">
                                  <p:stCondLst>
                                    <p:cond delay="0"/>
                                  </p:stCondLst>
                                  <p:childTnLst>
                                    <p:animEffect transition="out" filter="plus(out)">
                                      <p:cBhvr>
                                        <p:cTn id="249" dur="2000"/>
                                        <p:tgtEl>
                                          <p:spTgt spid="8"/>
                                        </p:tgtEl>
                                      </p:cBhvr>
                                    </p:animEffect>
                                    <p:set>
                                      <p:cBhvr>
                                        <p:cTn id="250" dur="1" fill="hold">
                                          <p:stCondLst>
                                            <p:cond delay="1999"/>
                                          </p:stCondLst>
                                        </p:cTn>
                                        <p:tgtEl>
                                          <p:spTgt spid="8"/>
                                        </p:tgtEl>
                                        <p:attrNameLst>
                                          <p:attrName>style.visibility</p:attrName>
                                        </p:attrNameLst>
                                      </p:cBhvr>
                                      <p:to>
                                        <p:strVal val="hidden"/>
                                      </p:to>
                                    </p:set>
                                  </p:childTnLst>
                                </p:cTn>
                              </p:par>
                              <p:par>
                                <p:cTn id="251" presetID="13" presetClass="exit" presetSubtype="32" fill="hold" grpId="3" nodeType="withEffect">
                                  <p:stCondLst>
                                    <p:cond delay="0"/>
                                  </p:stCondLst>
                                  <p:childTnLst>
                                    <p:animEffect transition="out" filter="plus(out)">
                                      <p:cBhvr>
                                        <p:cTn id="252" dur="2000"/>
                                        <p:tgtEl>
                                          <p:spTgt spid="9"/>
                                        </p:tgtEl>
                                      </p:cBhvr>
                                    </p:animEffect>
                                    <p:set>
                                      <p:cBhvr>
                                        <p:cTn id="253" dur="1" fill="hold">
                                          <p:stCondLst>
                                            <p:cond delay="1999"/>
                                          </p:stCondLst>
                                        </p:cTn>
                                        <p:tgtEl>
                                          <p:spTgt spid="9"/>
                                        </p:tgtEl>
                                        <p:attrNameLst>
                                          <p:attrName>style.visibility</p:attrName>
                                        </p:attrNameLst>
                                      </p:cBhvr>
                                      <p:to>
                                        <p:strVal val="hidden"/>
                                      </p:to>
                                    </p:set>
                                  </p:childTnLst>
                                </p:cTn>
                              </p:par>
                              <p:par>
                                <p:cTn id="254" presetID="13" presetClass="exit" presetSubtype="32" fill="hold" grpId="3" nodeType="withEffect">
                                  <p:stCondLst>
                                    <p:cond delay="0"/>
                                  </p:stCondLst>
                                  <p:childTnLst>
                                    <p:animEffect transition="out" filter="plus(out)">
                                      <p:cBhvr>
                                        <p:cTn id="255" dur="2000"/>
                                        <p:tgtEl>
                                          <p:spTgt spid="10"/>
                                        </p:tgtEl>
                                      </p:cBhvr>
                                    </p:animEffect>
                                    <p:set>
                                      <p:cBhvr>
                                        <p:cTn id="256" dur="1" fill="hold">
                                          <p:stCondLst>
                                            <p:cond delay="1999"/>
                                          </p:stCondLst>
                                        </p:cTn>
                                        <p:tgtEl>
                                          <p:spTgt spid="10"/>
                                        </p:tgtEl>
                                        <p:attrNameLst>
                                          <p:attrName>style.visibility</p:attrName>
                                        </p:attrNameLst>
                                      </p:cBhvr>
                                      <p:to>
                                        <p:strVal val="hidden"/>
                                      </p:to>
                                    </p:set>
                                  </p:childTnLst>
                                </p:cTn>
                              </p:par>
                              <p:par>
                                <p:cTn id="257" presetID="13" presetClass="exit" presetSubtype="32" fill="hold" grpId="3" nodeType="withEffect">
                                  <p:stCondLst>
                                    <p:cond delay="0"/>
                                  </p:stCondLst>
                                  <p:childTnLst>
                                    <p:animEffect transition="out" filter="plus(out)">
                                      <p:cBhvr>
                                        <p:cTn id="258" dur="2000"/>
                                        <p:tgtEl>
                                          <p:spTgt spid="11"/>
                                        </p:tgtEl>
                                      </p:cBhvr>
                                    </p:animEffect>
                                    <p:set>
                                      <p:cBhvr>
                                        <p:cTn id="259" dur="1" fill="hold">
                                          <p:stCondLst>
                                            <p:cond delay="1999"/>
                                          </p:stCondLst>
                                        </p:cTn>
                                        <p:tgtEl>
                                          <p:spTgt spid="11"/>
                                        </p:tgtEl>
                                        <p:attrNameLst>
                                          <p:attrName>style.visibility</p:attrName>
                                        </p:attrNameLst>
                                      </p:cBhvr>
                                      <p:to>
                                        <p:strVal val="hidden"/>
                                      </p:to>
                                    </p:set>
                                  </p:childTnLst>
                                </p:cTn>
                              </p:par>
                              <p:par>
                                <p:cTn id="260" presetID="23" presetClass="entr" presetSubtype="288" fill="hold" nodeType="withEffect">
                                  <p:stCondLst>
                                    <p:cond delay="0"/>
                                  </p:stCondLst>
                                  <p:childTnLst>
                                    <p:set>
                                      <p:cBhvr>
                                        <p:cTn id="261" dur="1" fill="hold">
                                          <p:stCondLst>
                                            <p:cond delay="0"/>
                                          </p:stCondLst>
                                        </p:cTn>
                                        <p:tgtEl>
                                          <p:spTgt spid="2"/>
                                        </p:tgtEl>
                                        <p:attrNameLst>
                                          <p:attrName>style.visibility</p:attrName>
                                        </p:attrNameLst>
                                      </p:cBhvr>
                                      <p:to>
                                        <p:strVal val="visible"/>
                                      </p:to>
                                    </p:set>
                                    <p:anim calcmode="lin" valueType="num">
                                      <p:cBhvr>
                                        <p:cTn id="262" dur="2000" fill="hold"/>
                                        <p:tgtEl>
                                          <p:spTgt spid="2"/>
                                        </p:tgtEl>
                                        <p:attrNameLst>
                                          <p:attrName>ppt_w</p:attrName>
                                        </p:attrNameLst>
                                      </p:cBhvr>
                                      <p:tavLst>
                                        <p:tav tm="0">
                                          <p:val>
                                            <p:strVal val="4/3*#ppt_w"/>
                                          </p:val>
                                        </p:tav>
                                        <p:tav tm="100000">
                                          <p:val>
                                            <p:strVal val="#ppt_w"/>
                                          </p:val>
                                        </p:tav>
                                      </p:tavLst>
                                    </p:anim>
                                    <p:anim calcmode="lin" valueType="num">
                                      <p:cBhvr>
                                        <p:cTn id="263" dur="2000" fill="hold"/>
                                        <p:tgtEl>
                                          <p:spTgt spid="2"/>
                                        </p:tgtEl>
                                        <p:attrNameLst>
                                          <p:attrName>ppt_h</p:attrName>
                                        </p:attrNameLst>
                                      </p:cBhvr>
                                      <p:tavLst>
                                        <p:tav tm="0">
                                          <p:val>
                                            <p:strVal val="4/3*#ppt_h"/>
                                          </p:val>
                                        </p:tav>
                                        <p:tav tm="100000">
                                          <p:val>
                                            <p:strVal val="#ppt_h"/>
                                          </p:val>
                                        </p:tav>
                                      </p:tavLst>
                                    </p:anim>
                                  </p:childTnLst>
                                </p:cTn>
                              </p:par>
                              <p:par>
                                <p:cTn id="264" presetID="16" presetClass="entr" presetSubtype="42" fill="hold" nodeType="withEffect">
                                  <p:stCondLst>
                                    <p:cond delay="0"/>
                                  </p:stCondLst>
                                  <p:childTnLst>
                                    <p:set>
                                      <p:cBhvr>
                                        <p:cTn id="265" dur="1" fill="hold">
                                          <p:stCondLst>
                                            <p:cond delay="0"/>
                                          </p:stCondLst>
                                        </p:cTn>
                                        <p:tgtEl>
                                          <p:spTgt spid="2"/>
                                        </p:tgtEl>
                                        <p:attrNameLst>
                                          <p:attrName>style.visibility</p:attrName>
                                        </p:attrNameLst>
                                      </p:cBhvr>
                                      <p:to>
                                        <p:strVal val="visible"/>
                                      </p:to>
                                    </p:set>
                                    <p:animEffect transition="in" filter="barn(outHorizontal)">
                                      <p:cBhvr>
                                        <p:cTn id="26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0F1F6F"/>
        </a:solidFill>
        <a:effectLst/>
      </p:bgPr>
    </p:bg>
    <p:spTree>
      <p:nvGrpSpPr>
        <p:cNvPr id="1" name=""/>
        <p:cNvGrpSpPr/>
        <p:nvPr/>
      </p:nvGrpSpPr>
      <p:grpSpPr>
        <a:xfrm>
          <a:off x="0" y="0"/>
          <a:ext cx="0" cy="0"/>
          <a:chOff x="0" y="0"/>
          <a:chExt cx="0" cy="0"/>
        </a:xfrm>
      </p:grpSpPr>
      <p:pic>
        <p:nvPicPr>
          <p:cNvPr id="2" name="1 Imagen" descr="uy6yj.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Paralelogramo"/>
          <p:cNvSpPr/>
          <p:nvPr/>
        </p:nvSpPr>
        <p:spPr>
          <a:xfrm flipH="1">
            <a:off x="0" y="0"/>
            <a:ext cx="500034" cy="5143500"/>
          </a:xfrm>
          <a:prstGeom prst="parallelogram">
            <a:avLst>
              <a:gd name="adj" fmla="val 0"/>
            </a:avLst>
          </a:prstGeom>
          <a:blipFill dpi="0" rotWithShape="1">
            <a:blip r:embed="rId3">
              <a:duotone>
                <a:schemeClr val="accent4">
                  <a:shade val="45000"/>
                  <a:satMod val="135000"/>
                </a:schemeClr>
                <a:prstClr val="white"/>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flipH="1">
            <a:off x="571472" y="0"/>
            <a:ext cx="571504" cy="5143500"/>
          </a:xfrm>
          <a:prstGeom prst="parallelogram">
            <a:avLst>
              <a:gd name="adj" fmla="val 0"/>
            </a:avLst>
          </a:prstGeom>
          <a:blipFill dpi="0" rotWithShape="1">
            <a:blip r:embed="rId3">
              <a:duotone>
                <a:schemeClr val="accent4">
                  <a:shade val="45000"/>
                  <a:satMod val="135000"/>
                </a:schemeClr>
                <a:prstClr val="white"/>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1214414" y="0"/>
            <a:ext cx="500066" cy="5143500"/>
          </a:xfrm>
          <a:prstGeom prst="parallelogram">
            <a:avLst>
              <a:gd name="adj" fmla="val 0"/>
            </a:avLst>
          </a:prstGeom>
          <a:blipFill dpi="0" rotWithShape="1">
            <a:blip r:embed="rId3">
              <a:duotone>
                <a:schemeClr val="accent4">
                  <a:shade val="45000"/>
                  <a:satMod val="135000"/>
                </a:schemeClr>
                <a:prstClr val="white"/>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1785918" y="0"/>
            <a:ext cx="500066" cy="5143500"/>
          </a:xfrm>
          <a:prstGeom prst="parallelogram">
            <a:avLst>
              <a:gd name="adj" fmla="val 0"/>
            </a:avLst>
          </a:prstGeom>
          <a:blipFill dpi="0" rotWithShape="1">
            <a:blip r:embed="rId3">
              <a:duotone>
                <a:schemeClr val="accent4">
                  <a:shade val="45000"/>
                  <a:satMod val="135000"/>
                </a:schemeClr>
                <a:prstClr val="white"/>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2357422" y="0"/>
            <a:ext cx="500066" cy="5143500"/>
          </a:xfrm>
          <a:prstGeom prst="parallelogram">
            <a:avLst>
              <a:gd name="adj" fmla="val 0"/>
            </a:avLst>
          </a:prstGeom>
          <a:blipFill dpi="0" rotWithShape="1">
            <a:blip r:embed="rId3">
              <a:duotone>
                <a:schemeClr val="accent4">
                  <a:shade val="45000"/>
                  <a:satMod val="135000"/>
                </a:schemeClr>
                <a:prstClr val="white"/>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flipH="1">
            <a:off x="2928926" y="0"/>
            <a:ext cx="500066" cy="5143500"/>
          </a:xfrm>
          <a:prstGeom prst="parallelogram">
            <a:avLst>
              <a:gd name="adj" fmla="val 0"/>
            </a:avLst>
          </a:prstGeom>
          <a:blipFill dpi="0" rotWithShape="1">
            <a:blip r:embed="rId3">
              <a:duotone>
                <a:schemeClr val="accent4">
                  <a:shade val="45000"/>
                  <a:satMod val="135000"/>
                </a:schemeClr>
                <a:prstClr val="white"/>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3500430" y="0"/>
            <a:ext cx="500066" cy="5143500"/>
          </a:xfrm>
          <a:prstGeom prst="parallelogram">
            <a:avLst>
              <a:gd name="adj" fmla="val 0"/>
            </a:avLst>
          </a:prstGeom>
          <a:blipFill dpi="0" rotWithShape="1">
            <a:blip r:embed="rId3">
              <a:duotone>
                <a:schemeClr val="accent4">
                  <a:shade val="45000"/>
                  <a:satMod val="135000"/>
                </a:schemeClr>
                <a:prstClr val="white"/>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4071934" y="0"/>
            <a:ext cx="500066" cy="5143500"/>
          </a:xfrm>
          <a:prstGeom prst="parallelogram">
            <a:avLst>
              <a:gd name="adj" fmla="val 0"/>
            </a:avLst>
          </a:prstGeom>
          <a:blipFill dpi="0" rotWithShape="1">
            <a:blip r:embed="rId3">
              <a:duotone>
                <a:schemeClr val="accent4">
                  <a:shade val="45000"/>
                  <a:satMod val="135000"/>
                </a:schemeClr>
                <a:prstClr val="white"/>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643438" y="0"/>
            <a:ext cx="571504" cy="5143500"/>
          </a:xfrm>
          <a:prstGeom prst="parallelogram">
            <a:avLst>
              <a:gd name="adj" fmla="val 0"/>
            </a:avLst>
          </a:prstGeom>
          <a:blipFill dpi="0" rotWithShape="1">
            <a:blip r:embed="rId3">
              <a:duotone>
                <a:schemeClr val="accent4">
                  <a:shade val="45000"/>
                  <a:satMod val="135000"/>
                </a:schemeClr>
                <a:prstClr val="white"/>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5286380" y="0"/>
            <a:ext cx="500066" cy="5143500"/>
          </a:xfrm>
          <a:prstGeom prst="parallelogram">
            <a:avLst>
              <a:gd name="adj" fmla="val 0"/>
            </a:avLst>
          </a:prstGeom>
          <a:blipFill dpi="0" rotWithShape="1">
            <a:blip r:embed="rId3">
              <a:duotone>
                <a:schemeClr val="accent4">
                  <a:shade val="45000"/>
                  <a:satMod val="135000"/>
                </a:schemeClr>
                <a:prstClr val="white"/>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5857884" y="0"/>
            <a:ext cx="500066" cy="5143500"/>
          </a:xfrm>
          <a:prstGeom prst="parallelogram">
            <a:avLst>
              <a:gd name="adj" fmla="val 0"/>
            </a:avLst>
          </a:prstGeom>
          <a:blipFill dpi="0" rotWithShape="1">
            <a:blip r:embed="rId3">
              <a:duotone>
                <a:schemeClr val="accent4">
                  <a:shade val="45000"/>
                  <a:satMod val="135000"/>
                </a:schemeClr>
                <a:prstClr val="white"/>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6429388" y="0"/>
            <a:ext cx="500066" cy="5143500"/>
          </a:xfrm>
          <a:prstGeom prst="parallelogram">
            <a:avLst>
              <a:gd name="adj" fmla="val 0"/>
            </a:avLst>
          </a:prstGeom>
          <a:blipFill dpi="0" rotWithShape="1">
            <a:blip r:embed="rId3">
              <a:duotone>
                <a:schemeClr val="accent4">
                  <a:shade val="45000"/>
                  <a:satMod val="135000"/>
                </a:schemeClr>
                <a:prstClr val="white"/>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7000892" y="0"/>
            <a:ext cx="500066" cy="5143500"/>
          </a:xfrm>
          <a:prstGeom prst="parallelogram">
            <a:avLst>
              <a:gd name="adj" fmla="val 0"/>
            </a:avLst>
          </a:prstGeom>
          <a:blipFill dpi="0" rotWithShape="1">
            <a:blip r:embed="rId3">
              <a:duotone>
                <a:schemeClr val="accent4">
                  <a:shade val="45000"/>
                  <a:satMod val="135000"/>
                </a:schemeClr>
                <a:prstClr val="white"/>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7572396" y="0"/>
            <a:ext cx="500066" cy="5143500"/>
          </a:xfrm>
          <a:prstGeom prst="parallelogram">
            <a:avLst>
              <a:gd name="adj" fmla="val 0"/>
            </a:avLst>
          </a:prstGeom>
          <a:blipFill dpi="0" rotWithShape="1">
            <a:blip r:embed="rId3">
              <a:duotone>
                <a:schemeClr val="accent4">
                  <a:shade val="45000"/>
                  <a:satMod val="135000"/>
                </a:schemeClr>
                <a:prstClr val="white"/>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8143900" y="0"/>
            <a:ext cx="500066" cy="5143500"/>
          </a:xfrm>
          <a:prstGeom prst="parallelogram">
            <a:avLst>
              <a:gd name="adj" fmla="val 0"/>
            </a:avLst>
          </a:prstGeom>
          <a:blipFill dpi="0" rotWithShape="1">
            <a:blip r:embed="rId3">
              <a:duotone>
                <a:schemeClr val="accent4">
                  <a:shade val="45000"/>
                  <a:satMod val="135000"/>
                </a:schemeClr>
                <a:prstClr val="white"/>
              </a:duotone>
              <a:lum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8715404" y="0"/>
            <a:ext cx="428596" cy="5143500"/>
          </a:xfrm>
          <a:prstGeom prst="parallelogram">
            <a:avLst>
              <a:gd name="adj" fmla="val 0"/>
            </a:avLst>
          </a:prstGeom>
          <a:blipFill>
            <a:blip r:embed="rId3">
              <a:duotone>
                <a:schemeClr val="accent4">
                  <a:shade val="45000"/>
                  <a:satMod val="135000"/>
                </a:schemeClr>
                <a:prstClr val="white"/>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1+#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5" presetClass="entr" presetSubtype="10" fill="hold" grpId="1" nodeType="withEffect">
                                  <p:stCondLst>
                                    <p:cond delay="0"/>
                                  </p:stCondLst>
                                  <p:childTnLst>
                                    <p:set>
                                      <p:cBhvr>
                                        <p:cTn id="72" dur="1" fill="hold">
                                          <p:stCondLst>
                                            <p:cond delay="0"/>
                                          </p:stCondLst>
                                        </p:cTn>
                                        <p:tgtEl>
                                          <p:spTgt spid="4"/>
                                        </p:tgtEl>
                                        <p:attrNameLst>
                                          <p:attrName>style.visibility</p:attrName>
                                        </p:attrNameLst>
                                      </p:cBhvr>
                                      <p:to>
                                        <p:strVal val="visible"/>
                                      </p:to>
                                    </p:set>
                                    <p:animEffect transition="in" filter="checkerboard(across)">
                                      <p:cBhvr>
                                        <p:cTn id="73" dur="2000"/>
                                        <p:tgtEl>
                                          <p:spTgt spid="4"/>
                                        </p:tgtEl>
                                      </p:cBhvr>
                                    </p:animEffect>
                                  </p:childTnLst>
                                </p:cTn>
                              </p:par>
                              <p:par>
                                <p:cTn id="74" presetID="5" presetClass="entr" presetSubtype="10" fill="hold" grpId="1" nodeType="withEffect">
                                  <p:stCondLst>
                                    <p:cond delay="0"/>
                                  </p:stCondLst>
                                  <p:childTnLst>
                                    <p:set>
                                      <p:cBhvr>
                                        <p:cTn id="75" dur="1" fill="hold">
                                          <p:stCondLst>
                                            <p:cond delay="0"/>
                                          </p:stCondLst>
                                        </p:cTn>
                                        <p:tgtEl>
                                          <p:spTgt spid="5"/>
                                        </p:tgtEl>
                                        <p:attrNameLst>
                                          <p:attrName>style.visibility</p:attrName>
                                        </p:attrNameLst>
                                      </p:cBhvr>
                                      <p:to>
                                        <p:strVal val="visible"/>
                                      </p:to>
                                    </p:set>
                                    <p:animEffect transition="in" filter="checkerboard(across)">
                                      <p:cBhvr>
                                        <p:cTn id="76" dur="2000"/>
                                        <p:tgtEl>
                                          <p:spTgt spid="5"/>
                                        </p:tgtEl>
                                      </p:cBhvr>
                                    </p:animEffect>
                                  </p:childTnLst>
                                </p:cTn>
                              </p:par>
                              <p:par>
                                <p:cTn id="77" presetID="5" presetClass="entr" presetSubtype="10" fill="hold" grpId="1" nodeType="withEffect">
                                  <p:stCondLst>
                                    <p:cond delay="0"/>
                                  </p:stCondLst>
                                  <p:childTnLst>
                                    <p:set>
                                      <p:cBhvr>
                                        <p:cTn id="78" dur="1" fill="hold">
                                          <p:stCondLst>
                                            <p:cond delay="0"/>
                                          </p:stCondLst>
                                        </p:cTn>
                                        <p:tgtEl>
                                          <p:spTgt spid="6"/>
                                        </p:tgtEl>
                                        <p:attrNameLst>
                                          <p:attrName>style.visibility</p:attrName>
                                        </p:attrNameLst>
                                      </p:cBhvr>
                                      <p:to>
                                        <p:strVal val="visible"/>
                                      </p:to>
                                    </p:set>
                                    <p:animEffect transition="in" filter="checkerboard(across)">
                                      <p:cBhvr>
                                        <p:cTn id="79" dur="2000"/>
                                        <p:tgtEl>
                                          <p:spTgt spid="6"/>
                                        </p:tgtEl>
                                      </p:cBhvr>
                                    </p:animEffect>
                                  </p:childTnLst>
                                </p:cTn>
                              </p:par>
                              <p:par>
                                <p:cTn id="80" presetID="5" presetClass="entr" presetSubtype="10" fill="hold" grpId="1" nodeType="withEffect">
                                  <p:stCondLst>
                                    <p:cond delay="0"/>
                                  </p:stCondLst>
                                  <p:childTnLst>
                                    <p:set>
                                      <p:cBhvr>
                                        <p:cTn id="81" dur="1" fill="hold">
                                          <p:stCondLst>
                                            <p:cond delay="0"/>
                                          </p:stCondLst>
                                        </p:cTn>
                                        <p:tgtEl>
                                          <p:spTgt spid="7"/>
                                        </p:tgtEl>
                                        <p:attrNameLst>
                                          <p:attrName>style.visibility</p:attrName>
                                        </p:attrNameLst>
                                      </p:cBhvr>
                                      <p:to>
                                        <p:strVal val="visible"/>
                                      </p:to>
                                    </p:set>
                                    <p:animEffect transition="in" filter="checkerboard(across)">
                                      <p:cBhvr>
                                        <p:cTn id="82" dur="2000"/>
                                        <p:tgtEl>
                                          <p:spTgt spid="7"/>
                                        </p:tgtEl>
                                      </p:cBhvr>
                                    </p:animEffect>
                                  </p:childTnLst>
                                </p:cTn>
                              </p:par>
                              <p:par>
                                <p:cTn id="83" presetID="5" presetClass="entr" presetSubtype="10" fill="hold" grpId="1" nodeType="withEffect">
                                  <p:stCondLst>
                                    <p:cond delay="0"/>
                                  </p:stCondLst>
                                  <p:childTnLst>
                                    <p:set>
                                      <p:cBhvr>
                                        <p:cTn id="84" dur="1" fill="hold">
                                          <p:stCondLst>
                                            <p:cond delay="0"/>
                                          </p:stCondLst>
                                        </p:cTn>
                                        <p:tgtEl>
                                          <p:spTgt spid="8"/>
                                        </p:tgtEl>
                                        <p:attrNameLst>
                                          <p:attrName>style.visibility</p:attrName>
                                        </p:attrNameLst>
                                      </p:cBhvr>
                                      <p:to>
                                        <p:strVal val="visible"/>
                                      </p:to>
                                    </p:set>
                                    <p:animEffect transition="in" filter="checkerboard(across)">
                                      <p:cBhvr>
                                        <p:cTn id="85" dur="2000"/>
                                        <p:tgtEl>
                                          <p:spTgt spid="8"/>
                                        </p:tgtEl>
                                      </p:cBhvr>
                                    </p:animEffect>
                                  </p:childTnLst>
                                </p:cTn>
                              </p:par>
                              <p:par>
                                <p:cTn id="86" presetID="5" presetClass="entr" presetSubtype="10" fill="hold" grpId="1" nodeType="withEffect">
                                  <p:stCondLst>
                                    <p:cond delay="0"/>
                                  </p:stCondLst>
                                  <p:childTnLst>
                                    <p:set>
                                      <p:cBhvr>
                                        <p:cTn id="87" dur="1" fill="hold">
                                          <p:stCondLst>
                                            <p:cond delay="0"/>
                                          </p:stCondLst>
                                        </p:cTn>
                                        <p:tgtEl>
                                          <p:spTgt spid="9"/>
                                        </p:tgtEl>
                                        <p:attrNameLst>
                                          <p:attrName>style.visibility</p:attrName>
                                        </p:attrNameLst>
                                      </p:cBhvr>
                                      <p:to>
                                        <p:strVal val="visible"/>
                                      </p:to>
                                    </p:set>
                                    <p:animEffect transition="in" filter="checkerboard(across)">
                                      <p:cBhvr>
                                        <p:cTn id="88" dur="2000"/>
                                        <p:tgtEl>
                                          <p:spTgt spid="9"/>
                                        </p:tgtEl>
                                      </p:cBhvr>
                                    </p:animEffect>
                                  </p:childTnLst>
                                </p:cTn>
                              </p:par>
                              <p:par>
                                <p:cTn id="89" presetID="5" presetClass="entr" presetSubtype="10" fill="hold" grpId="1" nodeType="withEffect">
                                  <p:stCondLst>
                                    <p:cond delay="0"/>
                                  </p:stCondLst>
                                  <p:childTnLst>
                                    <p:set>
                                      <p:cBhvr>
                                        <p:cTn id="90" dur="1" fill="hold">
                                          <p:stCondLst>
                                            <p:cond delay="0"/>
                                          </p:stCondLst>
                                        </p:cTn>
                                        <p:tgtEl>
                                          <p:spTgt spid="10"/>
                                        </p:tgtEl>
                                        <p:attrNameLst>
                                          <p:attrName>style.visibility</p:attrName>
                                        </p:attrNameLst>
                                      </p:cBhvr>
                                      <p:to>
                                        <p:strVal val="visible"/>
                                      </p:to>
                                    </p:set>
                                    <p:animEffect transition="in" filter="checkerboard(across)">
                                      <p:cBhvr>
                                        <p:cTn id="91" dur="2000"/>
                                        <p:tgtEl>
                                          <p:spTgt spid="10"/>
                                        </p:tgtEl>
                                      </p:cBhvr>
                                    </p:animEffect>
                                  </p:childTnLst>
                                </p:cTn>
                              </p:par>
                              <p:par>
                                <p:cTn id="92" presetID="5" presetClass="entr" presetSubtype="10"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Effect transition="in" filter="checkerboard(across)">
                                      <p:cBhvr>
                                        <p:cTn id="94" dur="2000"/>
                                        <p:tgtEl>
                                          <p:spTgt spid="11"/>
                                        </p:tgtEl>
                                      </p:cBhvr>
                                    </p:animEffect>
                                  </p:childTnLst>
                                </p:cTn>
                              </p:par>
                              <p:par>
                                <p:cTn id="95" presetID="5" presetClass="entr" presetSubtype="10" fill="hold" grpId="1" nodeType="withEffect">
                                  <p:stCondLst>
                                    <p:cond delay="0"/>
                                  </p:stCondLst>
                                  <p:childTnLst>
                                    <p:set>
                                      <p:cBhvr>
                                        <p:cTn id="96" dur="1" fill="hold">
                                          <p:stCondLst>
                                            <p:cond delay="0"/>
                                          </p:stCondLst>
                                        </p:cTn>
                                        <p:tgtEl>
                                          <p:spTgt spid="12"/>
                                        </p:tgtEl>
                                        <p:attrNameLst>
                                          <p:attrName>style.visibility</p:attrName>
                                        </p:attrNameLst>
                                      </p:cBhvr>
                                      <p:to>
                                        <p:strVal val="visible"/>
                                      </p:to>
                                    </p:set>
                                    <p:animEffect transition="in" filter="checkerboard(across)">
                                      <p:cBhvr>
                                        <p:cTn id="97" dur="2000"/>
                                        <p:tgtEl>
                                          <p:spTgt spid="12"/>
                                        </p:tgtEl>
                                      </p:cBhvr>
                                    </p:animEffect>
                                  </p:childTnLst>
                                </p:cTn>
                              </p:par>
                              <p:par>
                                <p:cTn id="98" presetID="5" presetClass="entr" presetSubtype="10" fill="hold" grpId="1" nodeType="withEffect">
                                  <p:stCondLst>
                                    <p:cond delay="0"/>
                                  </p:stCondLst>
                                  <p:childTnLst>
                                    <p:set>
                                      <p:cBhvr>
                                        <p:cTn id="99" dur="1" fill="hold">
                                          <p:stCondLst>
                                            <p:cond delay="0"/>
                                          </p:stCondLst>
                                        </p:cTn>
                                        <p:tgtEl>
                                          <p:spTgt spid="13"/>
                                        </p:tgtEl>
                                        <p:attrNameLst>
                                          <p:attrName>style.visibility</p:attrName>
                                        </p:attrNameLst>
                                      </p:cBhvr>
                                      <p:to>
                                        <p:strVal val="visible"/>
                                      </p:to>
                                    </p:set>
                                    <p:animEffect transition="in" filter="checkerboard(across)">
                                      <p:cBhvr>
                                        <p:cTn id="100" dur="2000"/>
                                        <p:tgtEl>
                                          <p:spTgt spid="13"/>
                                        </p:tgtEl>
                                      </p:cBhvr>
                                    </p:animEffect>
                                  </p:childTnLst>
                                </p:cTn>
                              </p:par>
                              <p:par>
                                <p:cTn id="101" presetID="5" presetClass="entr" presetSubtype="10" fill="hold" grpId="1" nodeType="withEffect">
                                  <p:stCondLst>
                                    <p:cond delay="0"/>
                                  </p:stCondLst>
                                  <p:childTnLst>
                                    <p:set>
                                      <p:cBhvr>
                                        <p:cTn id="102" dur="1" fill="hold">
                                          <p:stCondLst>
                                            <p:cond delay="0"/>
                                          </p:stCondLst>
                                        </p:cTn>
                                        <p:tgtEl>
                                          <p:spTgt spid="14"/>
                                        </p:tgtEl>
                                        <p:attrNameLst>
                                          <p:attrName>style.visibility</p:attrName>
                                        </p:attrNameLst>
                                      </p:cBhvr>
                                      <p:to>
                                        <p:strVal val="visible"/>
                                      </p:to>
                                    </p:set>
                                    <p:animEffect transition="in" filter="checkerboard(across)">
                                      <p:cBhvr>
                                        <p:cTn id="103" dur="2000"/>
                                        <p:tgtEl>
                                          <p:spTgt spid="14"/>
                                        </p:tgtEl>
                                      </p:cBhvr>
                                    </p:animEffect>
                                  </p:childTnLst>
                                </p:cTn>
                              </p:par>
                              <p:par>
                                <p:cTn id="104" presetID="5" presetClass="entr" presetSubtype="10" fill="hold" grpId="1" nodeType="withEffect">
                                  <p:stCondLst>
                                    <p:cond delay="0"/>
                                  </p:stCondLst>
                                  <p:childTnLst>
                                    <p:set>
                                      <p:cBhvr>
                                        <p:cTn id="105" dur="1" fill="hold">
                                          <p:stCondLst>
                                            <p:cond delay="0"/>
                                          </p:stCondLst>
                                        </p:cTn>
                                        <p:tgtEl>
                                          <p:spTgt spid="15"/>
                                        </p:tgtEl>
                                        <p:attrNameLst>
                                          <p:attrName>style.visibility</p:attrName>
                                        </p:attrNameLst>
                                      </p:cBhvr>
                                      <p:to>
                                        <p:strVal val="visible"/>
                                      </p:to>
                                    </p:set>
                                    <p:animEffect transition="in" filter="checkerboard(across)">
                                      <p:cBhvr>
                                        <p:cTn id="106" dur="2000"/>
                                        <p:tgtEl>
                                          <p:spTgt spid="15"/>
                                        </p:tgtEl>
                                      </p:cBhvr>
                                    </p:animEffect>
                                  </p:childTnLst>
                                </p:cTn>
                              </p:par>
                              <p:par>
                                <p:cTn id="107" presetID="5" presetClass="entr" presetSubtype="10" fill="hold" grpId="1" nodeType="withEffect">
                                  <p:stCondLst>
                                    <p:cond delay="0"/>
                                  </p:stCondLst>
                                  <p:childTnLst>
                                    <p:set>
                                      <p:cBhvr>
                                        <p:cTn id="108" dur="1" fill="hold">
                                          <p:stCondLst>
                                            <p:cond delay="0"/>
                                          </p:stCondLst>
                                        </p:cTn>
                                        <p:tgtEl>
                                          <p:spTgt spid="16"/>
                                        </p:tgtEl>
                                        <p:attrNameLst>
                                          <p:attrName>style.visibility</p:attrName>
                                        </p:attrNameLst>
                                      </p:cBhvr>
                                      <p:to>
                                        <p:strVal val="visible"/>
                                      </p:to>
                                    </p:set>
                                    <p:animEffect transition="in" filter="checkerboard(across)">
                                      <p:cBhvr>
                                        <p:cTn id="109" dur="2000"/>
                                        <p:tgtEl>
                                          <p:spTgt spid="16"/>
                                        </p:tgtEl>
                                      </p:cBhvr>
                                    </p:animEffect>
                                  </p:childTnLst>
                                </p:cTn>
                              </p:par>
                              <p:par>
                                <p:cTn id="110" presetID="5" presetClass="entr" presetSubtype="10" fill="hold" grpId="1" nodeType="withEffect">
                                  <p:stCondLst>
                                    <p:cond delay="0"/>
                                  </p:stCondLst>
                                  <p:childTnLst>
                                    <p:set>
                                      <p:cBhvr>
                                        <p:cTn id="111" dur="1" fill="hold">
                                          <p:stCondLst>
                                            <p:cond delay="0"/>
                                          </p:stCondLst>
                                        </p:cTn>
                                        <p:tgtEl>
                                          <p:spTgt spid="17"/>
                                        </p:tgtEl>
                                        <p:attrNameLst>
                                          <p:attrName>style.visibility</p:attrName>
                                        </p:attrNameLst>
                                      </p:cBhvr>
                                      <p:to>
                                        <p:strVal val="visible"/>
                                      </p:to>
                                    </p:set>
                                    <p:animEffect transition="in" filter="checkerboard(across)">
                                      <p:cBhvr>
                                        <p:cTn id="112" dur="2000"/>
                                        <p:tgtEl>
                                          <p:spTgt spid="17"/>
                                        </p:tgtEl>
                                      </p:cBhvr>
                                    </p:animEffect>
                                  </p:childTnLst>
                                </p:cTn>
                              </p:par>
                              <p:par>
                                <p:cTn id="113" presetID="5" presetClass="entr" presetSubtype="10" fill="hold" grpId="1" nodeType="withEffect">
                                  <p:stCondLst>
                                    <p:cond delay="0"/>
                                  </p:stCondLst>
                                  <p:childTnLst>
                                    <p:set>
                                      <p:cBhvr>
                                        <p:cTn id="114" dur="1" fill="hold">
                                          <p:stCondLst>
                                            <p:cond delay="0"/>
                                          </p:stCondLst>
                                        </p:cTn>
                                        <p:tgtEl>
                                          <p:spTgt spid="18"/>
                                        </p:tgtEl>
                                        <p:attrNameLst>
                                          <p:attrName>style.visibility</p:attrName>
                                        </p:attrNameLst>
                                      </p:cBhvr>
                                      <p:to>
                                        <p:strVal val="visible"/>
                                      </p:to>
                                    </p:set>
                                    <p:animEffect transition="in" filter="checkerboard(across)">
                                      <p:cBhvr>
                                        <p:cTn id="115" dur="2000"/>
                                        <p:tgtEl>
                                          <p:spTgt spid="18"/>
                                        </p:tgtEl>
                                      </p:cBhvr>
                                    </p:animEffect>
                                  </p:childTnLst>
                                </p:cTn>
                              </p:par>
                              <p:par>
                                <p:cTn id="116" presetID="5" presetClass="entr" presetSubtype="10" fill="hold" grpId="1" nodeType="withEffect">
                                  <p:stCondLst>
                                    <p:cond delay="0"/>
                                  </p:stCondLst>
                                  <p:childTnLst>
                                    <p:set>
                                      <p:cBhvr>
                                        <p:cTn id="117" dur="1" fill="hold">
                                          <p:stCondLst>
                                            <p:cond delay="0"/>
                                          </p:stCondLst>
                                        </p:cTn>
                                        <p:tgtEl>
                                          <p:spTgt spid="19"/>
                                        </p:tgtEl>
                                        <p:attrNameLst>
                                          <p:attrName>style.visibility</p:attrName>
                                        </p:attrNameLst>
                                      </p:cBhvr>
                                      <p:to>
                                        <p:strVal val="visible"/>
                                      </p:to>
                                    </p:set>
                                    <p:animEffect transition="in" filter="checkerboard(across)">
                                      <p:cBhvr>
                                        <p:cTn id="118" dur="2000"/>
                                        <p:tgtEl>
                                          <p:spTgt spid="19"/>
                                        </p:tgtEl>
                                      </p:cBhvr>
                                    </p:animEffect>
                                  </p:childTnLst>
                                </p:cTn>
                              </p:par>
                            </p:childTnLst>
                          </p:cTn>
                        </p:par>
                        <p:par>
                          <p:cTn id="119" fill="hold">
                            <p:stCondLst>
                              <p:cond delay="2000"/>
                            </p:stCondLst>
                            <p:childTnLst>
                              <p:par>
                                <p:cTn id="120" presetID="2" presetClass="exit" presetSubtype="8" fill="hold" grpId="2" nodeType="after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0-ppt_w/2"/>
                                          </p:val>
                                        </p:tav>
                                      </p:tavLst>
                                    </p:anim>
                                    <p:anim calcmode="lin" valueType="num">
                                      <p:cBhvr additive="base">
                                        <p:cTn id="122" dur="2000"/>
                                        <p:tgtEl>
                                          <p:spTgt spid="4"/>
                                        </p:tgtEl>
                                        <p:attrNameLst>
                                          <p:attrName>ppt_y</p:attrName>
                                        </p:attrNameLst>
                                      </p:cBhvr>
                                      <p:tavLst>
                                        <p:tav tm="0">
                                          <p:val>
                                            <p:strVal val="ppt_y"/>
                                          </p:val>
                                        </p:tav>
                                        <p:tav tm="100000">
                                          <p:val>
                                            <p:strVal val="ppt_y"/>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5"/>
                                        </p:tgtEl>
                                        <p:attrNameLst>
                                          <p:attrName>ppt_x</p:attrName>
                                        </p:attrNameLst>
                                      </p:cBhvr>
                                      <p:tavLst>
                                        <p:tav tm="0">
                                          <p:val>
                                            <p:strVal val="ppt_x"/>
                                          </p:val>
                                        </p:tav>
                                        <p:tav tm="100000">
                                          <p:val>
                                            <p:strVal val="1+ppt_w/2"/>
                                          </p:val>
                                        </p:tav>
                                      </p:tavLst>
                                    </p:anim>
                                    <p:anim calcmode="lin" valueType="num">
                                      <p:cBhvr additive="base">
                                        <p:cTn id="126" dur="2000"/>
                                        <p:tgtEl>
                                          <p:spTgt spid="5"/>
                                        </p:tgtEl>
                                        <p:attrNameLst>
                                          <p:attrName>ppt_y</p:attrName>
                                        </p:attrNameLst>
                                      </p:cBhvr>
                                      <p:tavLst>
                                        <p:tav tm="0">
                                          <p:val>
                                            <p:strVal val="ppt_y"/>
                                          </p:val>
                                        </p:tav>
                                        <p:tav tm="100000">
                                          <p:val>
                                            <p:strVal val="ppt_y"/>
                                          </p:val>
                                        </p:tav>
                                      </p:tavLst>
                                    </p:anim>
                                    <p:set>
                                      <p:cBhvr>
                                        <p:cTn id="127" dur="1" fill="hold">
                                          <p:stCondLst>
                                            <p:cond delay="1999"/>
                                          </p:stCondLst>
                                        </p:cTn>
                                        <p:tgtEl>
                                          <p:spTgt spid="5"/>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2000"/>
                                        <p:tgtEl>
                                          <p:spTgt spid="6"/>
                                        </p:tgtEl>
                                        <p:attrNameLst>
                                          <p:attrName>ppt_x</p:attrName>
                                        </p:attrNameLst>
                                      </p:cBhvr>
                                      <p:tavLst>
                                        <p:tav tm="0">
                                          <p:val>
                                            <p:strVal val="ppt_x"/>
                                          </p:val>
                                        </p:tav>
                                        <p:tav tm="100000">
                                          <p:val>
                                            <p:strVal val="0-ppt_w/2"/>
                                          </p:val>
                                        </p:tav>
                                      </p:tavLst>
                                    </p:anim>
                                    <p:anim calcmode="lin" valueType="num">
                                      <p:cBhvr additive="base">
                                        <p:cTn id="130" dur="2000"/>
                                        <p:tgtEl>
                                          <p:spTgt spid="6"/>
                                        </p:tgtEl>
                                        <p:attrNameLst>
                                          <p:attrName>ppt_y</p:attrName>
                                        </p:attrNameLst>
                                      </p:cBhvr>
                                      <p:tavLst>
                                        <p:tav tm="0">
                                          <p:val>
                                            <p:strVal val="ppt_y"/>
                                          </p:val>
                                        </p:tav>
                                        <p:tav tm="100000">
                                          <p:val>
                                            <p:strVal val="ppt_y"/>
                                          </p:val>
                                        </p:tav>
                                      </p:tavLst>
                                    </p:anim>
                                    <p:set>
                                      <p:cBhvr>
                                        <p:cTn id="131" dur="1" fill="hold">
                                          <p:stCondLst>
                                            <p:cond delay="1999"/>
                                          </p:stCondLst>
                                        </p:cTn>
                                        <p:tgtEl>
                                          <p:spTgt spid="6"/>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7"/>
                                        </p:tgtEl>
                                        <p:attrNameLst>
                                          <p:attrName>ppt_x</p:attrName>
                                        </p:attrNameLst>
                                      </p:cBhvr>
                                      <p:tavLst>
                                        <p:tav tm="0">
                                          <p:val>
                                            <p:strVal val="ppt_x"/>
                                          </p:val>
                                        </p:tav>
                                        <p:tav tm="100000">
                                          <p:val>
                                            <p:strVal val="1+ppt_w/2"/>
                                          </p:val>
                                        </p:tav>
                                      </p:tavLst>
                                    </p:anim>
                                    <p:anim calcmode="lin" valueType="num">
                                      <p:cBhvr additive="base">
                                        <p:cTn id="134" dur="2000"/>
                                        <p:tgtEl>
                                          <p:spTgt spid="7"/>
                                        </p:tgtEl>
                                        <p:attrNameLst>
                                          <p:attrName>ppt_y</p:attrName>
                                        </p:attrNameLst>
                                      </p:cBhvr>
                                      <p:tavLst>
                                        <p:tav tm="0">
                                          <p:val>
                                            <p:strVal val="ppt_y"/>
                                          </p:val>
                                        </p:tav>
                                        <p:tav tm="100000">
                                          <p:val>
                                            <p:strVal val="ppt_y"/>
                                          </p:val>
                                        </p:tav>
                                      </p:tavLst>
                                    </p:anim>
                                    <p:set>
                                      <p:cBhvr>
                                        <p:cTn id="135" dur="1" fill="hold">
                                          <p:stCondLst>
                                            <p:cond delay="1999"/>
                                          </p:stCondLst>
                                        </p:cTn>
                                        <p:tgtEl>
                                          <p:spTgt spid="7"/>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0-ppt_w/2"/>
                                          </p:val>
                                        </p:tav>
                                      </p:tavLst>
                                    </p:anim>
                                    <p:anim calcmode="lin" valueType="num">
                                      <p:cBhvr additive="base">
                                        <p:cTn id="138" dur="2000"/>
                                        <p:tgtEl>
                                          <p:spTgt spid="8"/>
                                        </p:tgtEl>
                                        <p:attrNameLst>
                                          <p:attrName>ppt_y</p:attrName>
                                        </p:attrNameLst>
                                      </p:cBhvr>
                                      <p:tavLst>
                                        <p:tav tm="0">
                                          <p:val>
                                            <p:strVal val="ppt_y"/>
                                          </p:val>
                                        </p:tav>
                                        <p:tav tm="100000">
                                          <p:val>
                                            <p:strVal val="ppt_y"/>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1+ppt_w/2"/>
                                          </p:val>
                                        </p:tav>
                                      </p:tavLst>
                                    </p:anim>
                                    <p:anim calcmode="lin" valueType="num">
                                      <p:cBhvr additive="base">
                                        <p:cTn id="142" dur="2000"/>
                                        <p:tgtEl>
                                          <p:spTgt spid="9"/>
                                        </p:tgtEl>
                                        <p:attrNameLst>
                                          <p:attrName>ppt_y</p:attrName>
                                        </p:attrNameLst>
                                      </p:cBhvr>
                                      <p:tavLst>
                                        <p:tav tm="0">
                                          <p:val>
                                            <p:strVal val="ppt_y"/>
                                          </p:val>
                                        </p:tav>
                                        <p:tav tm="100000">
                                          <p:val>
                                            <p:strVal val="ppt_y"/>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10"/>
                                        </p:tgtEl>
                                        <p:attrNameLst>
                                          <p:attrName>ppt_x</p:attrName>
                                        </p:attrNameLst>
                                      </p:cBhvr>
                                      <p:tavLst>
                                        <p:tav tm="0">
                                          <p:val>
                                            <p:strVal val="ppt_x"/>
                                          </p:val>
                                        </p:tav>
                                        <p:tav tm="100000">
                                          <p:val>
                                            <p:strVal val="0-ppt_w/2"/>
                                          </p:val>
                                        </p:tav>
                                      </p:tavLst>
                                    </p:anim>
                                    <p:anim calcmode="lin" valueType="num">
                                      <p:cBhvr additive="base">
                                        <p:cTn id="146" dur="2000"/>
                                        <p:tgtEl>
                                          <p:spTgt spid="10"/>
                                        </p:tgtEl>
                                        <p:attrNameLst>
                                          <p:attrName>ppt_y</p:attrName>
                                        </p:attrNameLst>
                                      </p:cBhvr>
                                      <p:tavLst>
                                        <p:tav tm="0">
                                          <p:val>
                                            <p:strVal val="ppt_y"/>
                                          </p:val>
                                        </p:tav>
                                        <p:tav tm="100000">
                                          <p:val>
                                            <p:strVal val="ppt_y"/>
                                          </p:val>
                                        </p:tav>
                                      </p:tavLst>
                                    </p:anim>
                                    <p:set>
                                      <p:cBhvr>
                                        <p:cTn id="147" dur="1" fill="hold">
                                          <p:stCondLst>
                                            <p:cond delay="1999"/>
                                          </p:stCondLst>
                                        </p:cTn>
                                        <p:tgtEl>
                                          <p:spTgt spid="10"/>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1+ppt_w/2"/>
                                          </p:val>
                                        </p:tav>
                                      </p:tavLst>
                                    </p:anim>
                                    <p:anim calcmode="lin" valueType="num">
                                      <p:cBhvr additive="base">
                                        <p:cTn id="150" dur="2000"/>
                                        <p:tgtEl>
                                          <p:spTgt spid="11"/>
                                        </p:tgtEl>
                                        <p:attrNameLst>
                                          <p:attrName>ppt_y</p:attrName>
                                        </p:attrNameLst>
                                      </p:cBhvr>
                                      <p:tavLst>
                                        <p:tav tm="0">
                                          <p:val>
                                            <p:strVal val="ppt_y"/>
                                          </p:val>
                                        </p:tav>
                                        <p:tav tm="100000">
                                          <p:val>
                                            <p:strVal val="ppt_y"/>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0-ppt_w/2"/>
                                          </p:val>
                                        </p:tav>
                                      </p:tavLst>
                                    </p:anim>
                                    <p:anim calcmode="lin" valueType="num">
                                      <p:cBhvr additive="base">
                                        <p:cTn id="154" dur="2000"/>
                                        <p:tgtEl>
                                          <p:spTgt spid="12"/>
                                        </p:tgtEl>
                                        <p:attrNameLst>
                                          <p:attrName>ppt_y</p:attrName>
                                        </p:attrNameLst>
                                      </p:cBhvr>
                                      <p:tavLst>
                                        <p:tav tm="0">
                                          <p:val>
                                            <p:strVal val="ppt_y"/>
                                          </p:val>
                                        </p:tav>
                                        <p:tav tm="100000">
                                          <p:val>
                                            <p:strVal val="ppt_y"/>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2000"/>
                                        <p:tgtEl>
                                          <p:spTgt spid="13"/>
                                        </p:tgtEl>
                                        <p:attrNameLst>
                                          <p:attrName>ppt_x</p:attrName>
                                        </p:attrNameLst>
                                      </p:cBhvr>
                                      <p:tavLst>
                                        <p:tav tm="0">
                                          <p:val>
                                            <p:strVal val="ppt_x"/>
                                          </p:val>
                                        </p:tav>
                                        <p:tav tm="100000">
                                          <p:val>
                                            <p:strVal val="1+ppt_w/2"/>
                                          </p:val>
                                        </p:tav>
                                      </p:tavLst>
                                    </p:anim>
                                    <p:anim calcmode="lin" valueType="num">
                                      <p:cBhvr additive="base">
                                        <p:cTn id="158" dur="2000"/>
                                        <p:tgtEl>
                                          <p:spTgt spid="13"/>
                                        </p:tgtEl>
                                        <p:attrNameLst>
                                          <p:attrName>ppt_y</p:attrName>
                                        </p:attrNameLst>
                                      </p:cBhvr>
                                      <p:tavLst>
                                        <p:tav tm="0">
                                          <p:val>
                                            <p:strVal val="ppt_y"/>
                                          </p:val>
                                        </p:tav>
                                        <p:tav tm="100000">
                                          <p:val>
                                            <p:strVal val="ppt_y"/>
                                          </p:val>
                                        </p:tav>
                                      </p:tavLst>
                                    </p:anim>
                                    <p:set>
                                      <p:cBhvr>
                                        <p:cTn id="159" dur="1" fill="hold">
                                          <p:stCondLst>
                                            <p:cond delay="1999"/>
                                          </p:stCondLst>
                                        </p:cTn>
                                        <p:tgtEl>
                                          <p:spTgt spid="13"/>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ppt_y"/>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2" fill="hold" grpId="2" nodeType="withEffect">
                                  <p:stCondLst>
                                    <p:cond delay="0"/>
                                  </p:stCondLst>
                                  <p:childTnLst>
                                    <p:anim calcmode="lin" valueType="num">
                                      <p:cBhvr additive="base">
                                        <p:cTn id="165" dur="2000"/>
                                        <p:tgtEl>
                                          <p:spTgt spid="15"/>
                                        </p:tgtEl>
                                        <p:attrNameLst>
                                          <p:attrName>ppt_x</p:attrName>
                                        </p:attrNameLst>
                                      </p:cBhvr>
                                      <p:tavLst>
                                        <p:tav tm="0">
                                          <p:val>
                                            <p:strVal val="ppt_x"/>
                                          </p:val>
                                        </p:tav>
                                        <p:tav tm="100000">
                                          <p:val>
                                            <p:strVal val="1+ppt_w/2"/>
                                          </p:val>
                                        </p:tav>
                                      </p:tavLst>
                                    </p:anim>
                                    <p:anim calcmode="lin" valueType="num">
                                      <p:cBhvr additive="base">
                                        <p:cTn id="166" dur="2000"/>
                                        <p:tgtEl>
                                          <p:spTgt spid="15"/>
                                        </p:tgtEl>
                                        <p:attrNameLst>
                                          <p:attrName>ppt_y</p:attrName>
                                        </p:attrNameLst>
                                      </p:cBhvr>
                                      <p:tavLst>
                                        <p:tav tm="0">
                                          <p:val>
                                            <p:strVal val="ppt_y"/>
                                          </p:val>
                                        </p:tav>
                                        <p:tav tm="100000">
                                          <p:val>
                                            <p:strVal val="ppt_y"/>
                                          </p:val>
                                        </p:tav>
                                      </p:tavLst>
                                    </p:anim>
                                    <p:set>
                                      <p:cBhvr>
                                        <p:cTn id="167" dur="1" fill="hold">
                                          <p:stCondLst>
                                            <p:cond delay="1999"/>
                                          </p:stCondLst>
                                        </p:cTn>
                                        <p:tgtEl>
                                          <p:spTgt spid="15"/>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16"/>
                                        </p:tgtEl>
                                        <p:attrNameLst>
                                          <p:attrName>ppt_x</p:attrName>
                                        </p:attrNameLst>
                                      </p:cBhvr>
                                      <p:tavLst>
                                        <p:tav tm="0">
                                          <p:val>
                                            <p:strVal val="ppt_x"/>
                                          </p:val>
                                        </p:tav>
                                        <p:tav tm="100000">
                                          <p:val>
                                            <p:strVal val="0-ppt_w/2"/>
                                          </p:val>
                                        </p:tav>
                                      </p:tavLst>
                                    </p:anim>
                                    <p:anim calcmode="lin" valueType="num">
                                      <p:cBhvr additive="base">
                                        <p:cTn id="170" dur="2000"/>
                                        <p:tgtEl>
                                          <p:spTgt spid="16"/>
                                        </p:tgtEl>
                                        <p:attrNameLst>
                                          <p:attrName>ppt_y</p:attrName>
                                        </p:attrNameLst>
                                      </p:cBhvr>
                                      <p:tavLst>
                                        <p:tav tm="0">
                                          <p:val>
                                            <p:strVal val="ppt_y"/>
                                          </p:val>
                                        </p:tav>
                                        <p:tav tm="100000">
                                          <p:val>
                                            <p:strVal val="ppt_y"/>
                                          </p:val>
                                        </p:tav>
                                      </p:tavLst>
                                    </p:anim>
                                    <p:set>
                                      <p:cBhvr>
                                        <p:cTn id="171" dur="1" fill="hold">
                                          <p:stCondLst>
                                            <p:cond delay="1999"/>
                                          </p:stCondLst>
                                        </p:cTn>
                                        <p:tgtEl>
                                          <p:spTgt spid="16"/>
                                        </p:tgtEl>
                                        <p:attrNameLst>
                                          <p:attrName>style.visibility</p:attrName>
                                        </p:attrNameLst>
                                      </p:cBhvr>
                                      <p:to>
                                        <p:strVal val="hidden"/>
                                      </p:to>
                                    </p:set>
                                  </p:childTnLst>
                                </p:cTn>
                              </p:par>
                              <p:par>
                                <p:cTn id="172" presetID="2" presetClass="exit" presetSubtype="2" fill="hold" grpId="2" nodeType="withEffect">
                                  <p:stCondLst>
                                    <p:cond delay="0"/>
                                  </p:stCondLst>
                                  <p:childTnLst>
                                    <p:anim calcmode="lin" valueType="num">
                                      <p:cBhvr additive="base">
                                        <p:cTn id="173" dur="2000"/>
                                        <p:tgtEl>
                                          <p:spTgt spid="17"/>
                                        </p:tgtEl>
                                        <p:attrNameLst>
                                          <p:attrName>ppt_x</p:attrName>
                                        </p:attrNameLst>
                                      </p:cBhvr>
                                      <p:tavLst>
                                        <p:tav tm="0">
                                          <p:val>
                                            <p:strVal val="ppt_x"/>
                                          </p:val>
                                        </p:tav>
                                        <p:tav tm="100000">
                                          <p:val>
                                            <p:strVal val="1+ppt_w/2"/>
                                          </p:val>
                                        </p:tav>
                                      </p:tavLst>
                                    </p:anim>
                                    <p:anim calcmode="lin" valueType="num">
                                      <p:cBhvr additive="base">
                                        <p:cTn id="174" dur="2000"/>
                                        <p:tgtEl>
                                          <p:spTgt spid="17"/>
                                        </p:tgtEl>
                                        <p:attrNameLst>
                                          <p:attrName>ppt_y</p:attrName>
                                        </p:attrNameLst>
                                      </p:cBhvr>
                                      <p:tavLst>
                                        <p:tav tm="0">
                                          <p:val>
                                            <p:strVal val="ppt_y"/>
                                          </p:val>
                                        </p:tav>
                                        <p:tav tm="100000">
                                          <p:val>
                                            <p:strVal val="ppt_y"/>
                                          </p:val>
                                        </p:tav>
                                      </p:tavLst>
                                    </p:anim>
                                    <p:set>
                                      <p:cBhvr>
                                        <p:cTn id="175" dur="1" fill="hold">
                                          <p:stCondLst>
                                            <p:cond delay="1999"/>
                                          </p:stCondLst>
                                        </p:cTn>
                                        <p:tgtEl>
                                          <p:spTgt spid="17"/>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2000"/>
                                        <p:tgtEl>
                                          <p:spTgt spid="18"/>
                                        </p:tgtEl>
                                        <p:attrNameLst>
                                          <p:attrName>ppt_x</p:attrName>
                                        </p:attrNameLst>
                                      </p:cBhvr>
                                      <p:tavLst>
                                        <p:tav tm="0">
                                          <p:val>
                                            <p:strVal val="ppt_x"/>
                                          </p:val>
                                        </p:tav>
                                        <p:tav tm="100000">
                                          <p:val>
                                            <p:strVal val="0-ppt_w/2"/>
                                          </p:val>
                                        </p:tav>
                                      </p:tavLst>
                                    </p:anim>
                                    <p:anim calcmode="lin" valueType="num">
                                      <p:cBhvr additive="base">
                                        <p:cTn id="178" dur="2000"/>
                                        <p:tgtEl>
                                          <p:spTgt spid="18"/>
                                        </p:tgtEl>
                                        <p:attrNameLst>
                                          <p:attrName>ppt_y</p:attrName>
                                        </p:attrNameLst>
                                      </p:cBhvr>
                                      <p:tavLst>
                                        <p:tav tm="0">
                                          <p:val>
                                            <p:strVal val="ppt_y"/>
                                          </p:val>
                                        </p:tav>
                                        <p:tav tm="100000">
                                          <p:val>
                                            <p:strVal val="ppt_y"/>
                                          </p:val>
                                        </p:tav>
                                      </p:tavLst>
                                    </p:anim>
                                    <p:set>
                                      <p:cBhvr>
                                        <p:cTn id="179" dur="1" fill="hold">
                                          <p:stCondLst>
                                            <p:cond delay="1999"/>
                                          </p:stCondLst>
                                        </p:cTn>
                                        <p:tgtEl>
                                          <p:spTgt spid="18"/>
                                        </p:tgtEl>
                                        <p:attrNameLst>
                                          <p:attrName>style.visibility</p:attrName>
                                        </p:attrNameLst>
                                      </p:cBhvr>
                                      <p:to>
                                        <p:strVal val="hidden"/>
                                      </p:to>
                                    </p:set>
                                  </p:childTnLst>
                                </p:cTn>
                              </p:par>
                              <p:par>
                                <p:cTn id="180" presetID="2" presetClass="exit" presetSubtype="2" fill="hold" grpId="2"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1+ppt_w/2"/>
                                          </p:val>
                                        </p:tav>
                                      </p:tavLst>
                                    </p:anim>
                                    <p:anim calcmode="lin" valueType="num">
                                      <p:cBhvr additive="base">
                                        <p:cTn id="182" dur="2000"/>
                                        <p:tgtEl>
                                          <p:spTgt spid="19"/>
                                        </p:tgtEl>
                                        <p:attrNameLst>
                                          <p:attrName>ppt_y</p:attrName>
                                        </p:attrNameLst>
                                      </p:cBhvr>
                                      <p:tavLst>
                                        <p:tav tm="0">
                                          <p:val>
                                            <p:strVal val="ppt_y"/>
                                          </p:val>
                                        </p:tav>
                                        <p:tav tm="100000">
                                          <p:val>
                                            <p:strVal val="ppt_y"/>
                                          </p:val>
                                        </p:tav>
                                      </p:tavLst>
                                    </p:anim>
                                    <p:set>
                                      <p:cBhvr>
                                        <p:cTn id="183" dur="1" fill="hold">
                                          <p:stCondLst>
                                            <p:cond delay="1999"/>
                                          </p:stCondLst>
                                        </p:cTn>
                                        <p:tgtEl>
                                          <p:spTgt spid="19"/>
                                        </p:tgtEl>
                                        <p:attrNameLst>
                                          <p:attrName>style.visibility</p:attrName>
                                        </p:attrNameLst>
                                      </p:cBhvr>
                                      <p:to>
                                        <p:strVal val="hidden"/>
                                      </p:to>
                                    </p:set>
                                  </p:childTnLst>
                                </p:cTn>
                              </p:par>
                              <p:par>
                                <p:cTn id="184" presetID="5" presetClass="exit" presetSubtype="10" fill="hold" grpId="3" nodeType="withEffect">
                                  <p:stCondLst>
                                    <p:cond delay="0"/>
                                  </p:stCondLst>
                                  <p:childTnLst>
                                    <p:animEffect transition="out" filter="checkerboard(across)">
                                      <p:cBhvr>
                                        <p:cTn id="185" dur="2000"/>
                                        <p:tgtEl>
                                          <p:spTgt spid="4"/>
                                        </p:tgtEl>
                                      </p:cBhvr>
                                    </p:animEffect>
                                    <p:set>
                                      <p:cBhvr>
                                        <p:cTn id="186" dur="1" fill="hold">
                                          <p:stCondLst>
                                            <p:cond delay="1999"/>
                                          </p:stCondLst>
                                        </p:cTn>
                                        <p:tgtEl>
                                          <p:spTgt spid="4"/>
                                        </p:tgtEl>
                                        <p:attrNameLst>
                                          <p:attrName>style.visibility</p:attrName>
                                        </p:attrNameLst>
                                      </p:cBhvr>
                                      <p:to>
                                        <p:strVal val="hidden"/>
                                      </p:to>
                                    </p:set>
                                  </p:childTnLst>
                                </p:cTn>
                              </p:par>
                              <p:par>
                                <p:cTn id="187" presetID="5" presetClass="exit" presetSubtype="10" fill="hold" grpId="3" nodeType="withEffect">
                                  <p:stCondLst>
                                    <p:cond delay="0"/>
                                  </p:stCondLst>
                                  <p:childTnLst>
                                    <p:animEffect transition="out" filter="checkerboard(across)">
                                      <p:cBhvr>
                                        <p:cTn id="188" dur="2000"/>
                                        <p:tgtEl>
                                          <p:spTgt spid="5"/>
                                        </p:tgtEl>
                                      </p:cBhvr>
                                    </p:animEffect>
                                    <p:set>
                                      <p:cBhvr>
                                        <p:cTn id="189" dur="1" fill="hold">
                                          <p:stCondLst>
                                            <p:cond delay="1999"/>
                                          </p:stCondLst>
                                        </p:cTn>
                                        <p:tgtEl>
                                          <p:spTgt spid="5"/>
                                        </p:tgtEl>
                                        <p:attrNameLst>
                                          <p:attrName>style.visibility</p:attrName>
                                        </p:attrNameLst>
                                      </p:cBhvr>
                                      <p:to>
                                        <p:strVal val="hidden"/>
                                      </p:to>
                                    </p:set>
                                  </p:childTnLst>
                                </p:cTn>
                              </p:par>
                              <p:par>
                                <p:cTn id="190" presetID="5" presetClass="exit" presetSubtype="10" fill="hold" grpId="3" nodeType="withEffect">
                                  <p:stCondLst>
                                    <p:cond delay="0"/>
                                  </p:stCondLst>
                                  <p:childTnLst>
                                    <p:animEffect transition="out" filter="checkerboard(across)">
                                      <p:cBhvr>
                                        <p:cTn id="191" dur="2000"/>
                                        <p:tgtEl>
                                          <p:spTgt spid="6"/>
                                        </p:tgtEl>
                                      </p:cBhvr>
                                    </p:animEffect>
                                    <p:set>
                                      <p:cBhvr>
                                        <p:cTn id="192" dur="1" fill="hold">
                                          <p:stCondLst>
                                            <p:cond delay="1999"/>
                                          </p:stCondLst>
                                        </p:cTn>
                                        <p:tgtEl>
                                          <p:spTgt spid="6"/>
                                        </p:tgtEl>
                                        <p:attrNameLst>
                                          <p:attrName>style.visibility</p:attrName>
                                        </p:attrNameLst>
                                      </p:cBhvr>
                                      <p:to>
                                        <p:strVal val="hidden"/>
                                      </p:to>
                                    </p:set>
                                  </p:childTnLst>
                                </p:cTn>
                              </p:par>
                              <p:par>
                                <p:cTn id="193" presetID="5" presetClass="exit" presetSubtype="10" fill="hold" grpId="3" nodeType="withEffect">
                                  <p:stCondLst>
                                    <p:cond delay="0"/>
                                  </p:stCondLst>
                                  <p:childTnLst>
                                    <p:animEffect transition="out" filter="checkerboard(across)">
                                      <p:cBhvr>
                                        <p:cTn id="194" dur="2000"/>
                                        <p:tgtEl>
                                          <p:spTgt spid="7"/>
                                        </p:tgtEl>
                                      </p:cBhvr>
                                    </p:animEffect>
                                    <p:set>
                                      <p:cBhvr>
                                        <p:cTn id="195" dur="1" fill="hold">
                                          <p:stCondLst>
                                            <p:cond delay="1999"/>
                                          </p:stCondLst>
                                        </p:cTn>
                                        <p:tgtEl>
                                          <p:spTgt spid="7"/>
                                        </p:tgtEl>
                                        <p:attrNameLst>
                                          <p:attrName>style.visibility</p:attrName>
                                        </p:attrNameLst>
                                      </p:cBhvr>
                                      <p:to>
                                        <p:strVal val="hidden"/>
                                      </p:to>
                                    </p:set>
                                  </p:childTnLst>
                                </p:cTn>
                              </p:par>
                              <p:par>
                                <p:cTn id="196" presetID="5" presetClass="exit" presetSubtype="10" fill="hold" grpId="3" nodeType="withEffect">
                                  <p:stCondLst>
                                    <p:cond delay="0"/>
                                  </p:stCondLst>
                                  <p:childTnLst>
                                    <p:animEffect transition="out" filter="checkerboard(across)">
                                      <p:cBhvr>
                                        <p:cTn id="197" dur="2000"/>
                                        <p:tgtEl>
                                          <p:spTgt spid="8"/>
                                        </p:tgtEl>
                                      </p:cBhvr>
                                    </p:animEffect>
                                    <p:set>
                                      <p:cBhvr>
                                        <p:cTn id="198" dur="1" fill="hold">
                                          <p:stCondLst>
                                            <p:cond delay="1999"/>
                                          </p:stCondLst>
                                        </p:cTn>
                                        <p:tgtEl>
                                          <p:spTgt spid="8"/>
                                        </p:tgtEl>
                                        <p:attrNameLst>
                                          <p:attrName>style.visibility</p:attrName>
                                        </p:attrNameLst>
                                      </p:cBhvr>
                                      <p:to>
                                        <p:strVal val="hidden"/>
                                      </p:to>
                                    </p:set>
                                  </p:childTnLst>
                                </p:cTn>
                              </p:par>
                              <p:par>
                                <p:cTn id="199" presetID="5" presetClass="exit" presetSubtype="10" fill="hold" grpId="3" nodeType="withEffect">
                                  <p:stCondLst>
                                    <p:cond delay="0"/>
                                  </p:stCondLst>
                                  <p:childTnLst>
                                    <p:animEffect transition="out" filter="checkerboard(across)">
                                      <p:cBhvr>
                                        <p:cTn id="200" dur="2000"/>
                                        <p:tgtEl>
                                          <p:spTgt spid="9"/>
                                        </p:tgtEl>
                                      </p:cBhvr>
                                    </p:animEffect>
                                    <p:set>
                                      <p:cBhvr>
                                        <p:cTn id="201" dur="1" fill="hold">
                                          <p:stCondLst>
                                            <p:cond delay="1999"/>
                                          </p:stCondLst>
                                        </p:cTn>
                                        <p:tgtEl>
                                          <p:spTgt spid="9"/>
                                        </p:tgtEl>
                                        <p:attrNameLst>
                                          <p:attrName>style.visibility</p:attrName>
                                        </p:attrNameLst>
                                      </p:cBhvr>
                                      <p:to>
                                        <p:strVal val="hidden"/>
                                      </p:to>
                                    </p:set>
                                  </p:childTnLst>
                                </p:cTn>
                              </p:par>
                              <p:par>
                                <p:cTn id="202" presetID="5" presetClass="exit" presetSubtype="10" fill="hold" grpId="3" nodeType="withEffect">
                                  <p:stCondLst>
                                    <p:cond delay="0"/>
                                  </p:stCondLst>
                                  <p:childTnLst>
                                    <p:animEffect transition="out" filter="checkerboard(across)">
                                      <p:cBhvr>
                                        <p:cTn id="203" dur="2000"/>
                                        <p:tgtEl>
                                          <p:spTgt spid="10"/>
                                        </p:tgtEl>
                                      </p:cBhvr>
                                    </p:animEffect>
                                    <p:set>
                                      <p:cBhvr>
                                        <p:cTn id="204" dur="1" fill="hold">
                                          <p:stCondLst>
                                            <p:cond delay="1999"/>
                                          </p:stCondLst>
                                        </p:cTn>
                                        <p:tgtEl>
                                          <p:spTgt spid="10"/>
                                        </p:tgtEl>
                                        <p:attrNameLst>
                                          <p:attrName>style.visibility</p:attrName>
                                        </p:attrNameLst>
                                      </p:cBhvr>
                                      <p:to>
                                        <p:strVal val="hidden"/>
                                      </p:to>
                                    </p:set>
                                  </p:childTnLst>
                                </p:cTn>
                              </p:par>
                              <p:par>
                                <p:cTn id="205" presetID="5" presetClass="exit" presetSubtype="10" fill="hold" grpId="3" nodeType="withEffect">
                                  <p:stCondLst>
                                    <p:cond delay="0"/>
                                  </p:stCondLst>
                                  <p:childTnLst>
                                    <p:animEffect transition="out" filter="checkerboard(across)">
                                      <p:cBhvr>
                                        <p:cTn id="206" dur="2000"/>
                                        <p:tgtEl>
                                          <p:spTgt spid="11"/>
                                        </p:tgtEl>
                                      </p:cBhvr>
                                    </p:animEffect>
                                    <p:set>
                                      <p:cBhvr>
                                        <p:cTn id="207" dur="1" fill="hold">
                                          <p:stCondLst>
                                            <p:cond delay="1999"/>
                                          </p:stCondLst>
                                        </p:cTn>
                                        <p:tgtEl>
                                          <p:spTgt spid="11"/>
                                        </p:tgtEl>
                                        <p:attrNameLst>
                                          <p:attrName>style.visibility</p:attrName>
                                        </p:attrNameLst>
                                      </p:cBhvr>
                                      <p:to>
                                        <p:strVal val="hidden"/>
                                      </p:to>
                                    </p:set>
                                  </p:childTnLst>
                                </p:cTn>
                              </p:par>
                              <p:par>
                                <p:cTn id="208" presetID="5" presetClass="exit" presetSubtype="10" fill="hold" grpId="3" nodeType="withEffect">
                                  <p:stCondLst>
                                    <p:cond delay="0"/>
                                  </p:stCondLst>
                                  <p:childTnLst>
                                    <p:animEffect transition="out" filter="checkerboard(across)">
                                      <p:cBhvr>
                                        <p:cTn id="209" dur="2000"/>
                                        <p:tgtEl>
                                          <p:spTgt spid="12"/>
                                        </p:tgtEl>
                                      </p:cBhvr>
                                    </p:animEffect>
                                    <p:set>
                                      <p:cBhvr>
                                        <p:cTn id="210" dur="1" fill="hold">
                                          <p:stCondLst>
                                            <p:cond delay="1999"/>
                                          </p:stCondLst>
                                        </p:cTn>
                                        <p:tgtEl>
                                          <p:spTgt spid="12"/>
                                        </p:tgtEl>
                                        <p:attrNameLst>
                                          <p:attrName>style.visibility</p:attrName>
                                        </p:attrNameLst>
                                      </p:cBhvr>
                                      <p:to>
                                        <p:strVal val="hidden"/>
                                      </p:to>
                                    </p:set>
                                  </p:childTnLst>
                                </p:cTn>
                              </p:par>
                              <p:par>
                                <p:cTn id="211" presetID="5" presetClass="exit" presetSubtype="10" fill="hold" grpId="3" nodeType="withEffect">
                                  <p:stCondLst>
                                    <p:cond delay="0"/>
                                  </p:stCondLst>
                                  <p:childTnLst>
                                    <p:animEffect transition="out" filter="checkerboard(across)">
                                      <p:cBhvr>
                                        <p:cTn id="212" dur="2000"/>
                                        <p:tgtEl>
                                          <p:spTgt spid="13"/>
                                        </p:tgtEl>
                                      </p:cBhvr>
                                    </p:animEffect>
                                    <p:set>
                                      <p:cBhvr>
                                        <p:cTn id="213" dur="1" fill="hold">
                                          <p:stCondLst>
                                            <p:cond delay="1999"/>
                                          </p:stCondLst>
                                        </p:cTn>
                                        <p:tgtEl>
                                          <p:spTgt spid="13"/>
                                        </p:tgtEl>
                                        <p:attrNameLst>
                                          <p:attrName>style.visibility</p:attrName>
                                        </p:attrNameLst>
                                      </p:cBhvr>
                                      <p:to>
                                        <p:strVal val="hidden"/>
                                      </p:to>
                                    </p:set>
                                  </p:childTnLst>
                                </p:cTn>
                              </p:par>
                              <p:par>
                                <p:cTn id="214" presetID="5" presetClass="exit" presetSubtype="10" fill="hold" grpId="3" nodeType="withEffect">
                                  <p:stCondLst>
                                    <p:cond delay="0"/>
                                  </p:stCondLst>
                                  <p:childTnLst>
                                    <p:animEffect transition="out" filter="checkerboard(across)">
                                      <p:cBhvr>
                                        <p:cTn id="215" dur="2000"/>
                                        <p:tgtEl>
                                          <p:spTgt spid="14"/>
                                        </p:tgtEl>
                                      </p:cBhvr>
                                    </p:animEffect>
                                    <p:set>
                                      <p:cBhvr>
                                        <p:cTn id="216" dur="1" fill="hold">
                                          <p:stCondLst>
                                            <p:cond delay="1999"/>
                                          </p:stCondLst>
                                        </p:cTn>
                                        <p:tgtEl>
                                          <p:spTgt spid="14"/>
                                        </p:tgtEl>
                                        <p:attrNameLst>
                                          <p:attrName>style.visibility</p:attrName>
                                        </p:attrNameLst>
                                      </p:cBhvr>
                                      <p:to>
                                        <p:strVal val="hidden"/>
                                      </p:to>
                                    </p:set>
                                  </p:childTnLst>
                                </p:cTn>
                              </p:par>
                              <p:par>
                                <p:cTn id="217" presetID="5" presetClass="exit" presetSubtype="10" fill="hold" grpId="3" nodeType="withEffect">
                                  <p:stCondLst>
                                    <p:cond delay="0"/>
                                  </p:stCondLst>
                                  <p:childTnLst>
                                    <p:animEffect transition="out" filter="checkerboard(across)">
                                      <p:cBhvr>
                                        <p:cTn id="218" dur="2000"/>
                                        <p:tgtEl>
                                          <p:spTgt spid="15"/>
                                        </p:tgtEl>
                                      </p:cBhvr>
                                    </p:animEffect>
                                    <p:set>
                                      <p:cBhvr>
                                        <p:cTn id="219" dur="1" fill="hold">
                                          <p:stCondLst>
                                            <p:cond delay="1999"/>
                                          </p:stCondLst>
                                        </p:cTn>
                                        <p:tgtEl>
                                          <p:spTgt spid="15"/>
                                        </p:tgtEl>
                                        <p:attrNameLst>
                                          <p:attrName>style.visibility</p:attrName>
                                        </p:attrNameLst>
                                      </p:cBhvr>
                                      <p:to>
                                        <p:strVal val="hidden"/>
                                      </p:to>
                                    </p:set>
                                  </p:childTnLst>
                                </p:cTn>
                              </p:par>
                              <p:par>
                                <p:cTn id="220" presetID="5" presetClass="exit" presetSubtype="10" fill="hold" grpId="3" nodeType="withEffect">
                                  <p:stCondLst>
                                    <p:cond delay="0"/>
                                  </p:stCondLst>
                                  <p:childTnLst>
                                    <p:animEffect transition="out" filter="checkerboard(across)">
                                      <p:cBhvr>
                                        <p:cTn id="221" dur="2000"/>
                                        <p:tgtEl>
                                          <p:spTgt spid="16"/>
                                        </p:tgtEl>
                                      </p:cBhvr>
                                    </p:animEffect>
                                    <p:set>
                                      <p:cBhvr>
                                        <p:cTn id="222" dur="1" fill="hold">
                                          <p:stCondLst>
                                            <p:cond delay="1999"/>
                                          </p:stCondLst>
                                        </p:cTn>
                                        <p:tgtEl>
                                          <p:spTgt spid="16"/>
                                        </p:tgtEl>
                                        <p:attrNameLst>
                                          <p:attrName>style.visibility</p:attrName>
                                        </p:attrNameLst>
                                      </p:cBhvr>
                                      <p:to>
                                        <p:strVal val="hidden"/>
                                      </p:to>
                                    </p:set>
                                  </p:childTnLst>
                                </p:cTn>
                              </p:par>
                              <p:par>
                                <p:cTn id="223" presetID="5" presetClass="exit" presetSubtype="10" fill="hold" grpId="3" nodeType="withEffect">
                                  <p:stCondLst>
                                    <p:cond delay="0"/>
                                  </p:stCondLst>
                                  <p:childTnLst>
                                    <p:animEffect transition="out" filter="checkerboard(across)">
                                      <p:cBhvr>
                                        <p:cTn id="224" dur="2000"/>
                                        <p:tgtEl>
                                          <p:spTgt spid="17"/>
                                        </p:tgtEl>
                                      </p:cBhvr>
                                    </p:animEffect>
                                    <p:set>
                                      <p:cBhvr>
                                        <p:cTn id="225" dur="1" fill="hold">
                                          <p:stCondLst>
                                            <p:cond delay="1999"/>
                                          </p:stCondLst>
                                        </p:cTn>
                                        <p:tgtEl>
                                          <p:spTgt spid="17"/>
                                        </p:tgtEl>
                                        <p:attrNameLst>
                                          <p:attrName>style.visibility</p:attrName>
                                        </p:attrNameLst>
                                      </p:cBhvr>
                                      <p:to>
                                        <p:strVal val="hidden"/>
                                      </p:to>
                                    </p:set>
                                  </p:childTnLst>
                                </p:cTn>
                              </p:par>
                              <p:par>
                                <p:cTn id="226" presetID="5" presetClass="exit" presetSubtype="10" fill="hold" grpId="3" nodeType="withEffect">
                                  <p:stCondLst>
                                    <p:cond delay="0"/>
                                  </p:stCondLst>
                                  <p:childTnLst>
                                    <p:animEffect transition="out" filter="checkerboard(across)">
                                      <p:cBhvr>
                                        <p:cTn id="227" dur="2000"/>
                                        <p:tgtEl>
                                          <p:spTgt spid="18"/>
                                        </p:tgtEl>
                                      </p:cBhvr>
                                    </p:animEffect>
                                    <p:set>
                                      <p:cBhvr>
                                        <p:cTn id="228" dur="1" fill="hold">
                                          <p:stCondLst>
                                            <p:cond delay="1999"/>
                                          </p:stCondLst>
                                        </p:cTn>
                                        <p:tgtEl>
                                          <p:spTgt spid="18"/>
                                        </p:tgtEl>
                                        <p:attrNameLst>
                                          <p:attrName>style.visibility</p:attrName>
                                        </p:attrNameLst>
                                      </p:cBhvr>
                                      <p:to>
                                        <p:strVal val="hidden"/>
                                      </p:to>
                                    </p:set>
                                  </p:childTnLst>
                                </p:cTn>
                              </p:par>
                              <p:par>
                                <p:cTn id="229" presetID="5" presetClass="exit" presetSubtype="10" fill="hold" grpId="3" nodeType="withEffect">
                                  <p:stCondLst>
                                    <p:cond delay="0"/>
                                  </p:stCondLst>
                                  <p:childTnLst>
                                    <p:animEffect transition="out" filter="checkerboard(across)">
                                      <p:cBhvr>
                                        <p:cTn id="230" dur="2000"/>
                                        <p:tgtEl>
                                          <p:spTgt spid="19"/>
                                        </p:tgtEl>
                                      </p:cBhvr>
                                    </p:animEffect>
                                    <p:set>
                                      <p:cBhvr>
                                        <p:cTn id="231" dur="1" fill="hold">
                                          <p:stCondLst>
                                            <p:cond delay="1999"/>
                                          </p:stCondLst>
                                        </p:cTn>
                                        <p:tgtEl>
                                          <p:spTgt spid="19"/>
                                        </p:tgtEl>
                                        <p:attrNameLst>
                                          <p:attrName>style.visibility</p:attrName>
                                        </p:attrNameLst>
                                      </p:cBhvr>
                                      <p:to>
                                        <p:strVal val="hidden"/>
                                      </p:to>
                                    </p:set>
                                  </p:childTnLst>
                                </p:cTn>
                              </p:par>
                              <p:par>
                                <p:cTn id="232" presetID="17" presetClass="entr" presetSubtype="10"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2000" fill="hold"/>
                                        <p:tgtEl>
                                          <p:spTgt spid="2"/>
                                        </p:tgtEl>
                                        <p:attrNameLst>
                                          <p:attrName>ppt_w</p:attrName>
                                        </p:attrNameLst>
                                      </p:cBhvr>
                                      <p:tavLst>
                                        <p:tav tm="0">
                                          <p:val>
                                            <p:fltVal val="0"/>
                                          </p:val>
                                        </p:tav>
                                        <p:tav tm="100000">
                                          <p:val>
                                            <p:strVal val="#ppt_w"/>
                                          </p:val>
                                        </p:tav>
                                      </p:tavLst>
                                    </p:anim>
                                    <p:anim calcmode="lin" valueType="num">
                                      <p:cBhvr>
                                        <p:cTn id="2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3000">
              <a:schemeClr val="accent5">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yi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357158" y="0"/>
            <a:ext cx="3000396" cy="2625329"/>
          </a:xfrm>
          <a:prstGeom prst="parallelogram">
            <a:avLst>
              <a:gd name="adj" fmla="val 77932"/>
            </a:avLst>
          </a:prstGeom>
          <a:blipFill>
            <a:blip r:embed="rId3">
              <a:duotone>
                <a:schemeClr val="accent5">
                  <a:shade val="45000"/>
                  <a:satMod val="135000"/>
                </a:schemeClr>
                <a:prstClr val="white"/>
              </a:duotone>
              <a:lum bright="-20000"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flipH="1">
            <a:off x="357158" y="2625328"/>
            <a:ext cx="3000364" cy="2518172"/>
          </a:xfrm>
          <a:prstGeom prst="parallelogram">
            <a:avLst>
              <a:gd name="adj" fmla="val 81341"/>
            </a:avLst>
          </a:prstGeom>
          <a:blipFill>
            <a:blip r:embed="rId3">
              <a:duotone>
                <a:schemeClr val="accent5">
                  <a:shade val="45000"/>
                  <a:satMod val="135000"/>
                </a:schemeClr>
                <a:prstClr val="white"/>
              </a:duotone>
              <a:lum bright="-20000"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1500134" y="0"/>
            <a:ext cx="3000396" cy="2625329"/>
          </a:xfrm>
          <a:prstGeom prst="parallelogram">
            <a:avLst>
              <a:gd name="adj" fmla="val 76328"/>
            </a:avLst>
          </a:prstGeom>
          <a:blipFill>
            <a:blip r:embed="rId3">
              <a:duotone>
                <a:schemeClr val="accent5">
                  <a:shade val="45000"/>
                  <a:satMod val="135000"/>
                </a:schemeClr>
                <a:prstClr val="white"/>
              </a:duotone>
              <a:lum bright="-20000"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1500134" y="2625328"/>
            <a:ext cx="3214678" cy="2518172"/>
          </a:xfrm>
          <a:prstGeom prst="parallelogram">
            <a:avLst>
              <a:gd name="adj" fmla="val 89208"/>
            </a:avLst>
          </a:prstGeom>
          <a:blipFill>
            <a:blip r:embed="rId3">
              <a:duotone>
                <a:schemeClr val="accent5">
                  <a:shade val="45000"/>
                  <a:satMod val="135000"/>
                </a:schemeClr>
                <a:prstClr val="white"/>
              </a:duotone>
              <a:lum bright="-20000"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2643142" y="0"/>
            <a:ext cx="3000396" cy="2625329"/>
          </a:xfrm>
          <a:prstGeom prst="parallelogram">
            <a:avLst>
              <a:gd name="adj" fmla="val 76328"/>
            </a:avLst>
          </a:prstGeom>
          <a:blipFill>
            <a:blip r:embed="rId3">
              <a:duotone>
                <a:schemeClr val="accent5">
                  <a:shade val="45000"/>
                  <a:satMod val="135000"/>
                </a:schemeClr>
                <a:prstClr val="white"/>
              </a:duotone>
              <a:lum bright="-20000"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2643142" y="2625328"/>
            <a:ext cx="3143240" cy="2518172"/>
          </a:xfrm>
          <a:prstGeom prst="parallelogram">
            <a:avLst>
              <a:gd name="adj" fmla="val 86448"/>
            </a:avLst>
          </a:prstGeom>
          <a:blipFill>
            <a:blip r:embed="rId3">
              <a:duotone>
                <a:schemeClr val="accent5">
                  <a:shade val="45000"/>
                  <a:satMod val="135000"/>
                </a:schemeClr>
                <a:prstClr val="white"/>
              </a:duotone>
              <a:lum bright="-20000"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786118" y="0"/>
            <a:ext cx="3000396" cy="2625329"/>
          </a:xfrm>
          <a:prstGeom prst="parallelogram">
            <a:avLst>
              <a:gd name="adj" fmla="val 80338"/>
            </a:avLst>
          </a:prstGeom>
          <a:blipFill>
            <a:blip r:embed="rId3">
              <a:duotone>
                <a:schemeClr val="accent5">
                  <a:shade val="45000"/>
                  <a:satMod val="135000"/>
                </a:schemeClr>
                <a:prstClr val="white"/>
              </a:duotone>
              <a:lum bright="-20000"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3786118" y="2625328"/>
            <a:ext cx="3143240" cy="2518172"/>
          </a:xfrm>
          <a:prstGeom prst="parallelogram">
            <a:avLst>
              <a:gd name="adj" fmla="val 88344"/>
            </a:avLst>
          </a:prstGeom>
          <a:blipFill>
            <a:blip r:embed="rId3">
              <a:duotone>
                <a:schemeClr val="accent5">
                  <a:shade val="45000"/>
                  <a:satMod val="135000"/>
                </a:schemeClr>
                <a:prstClr val="white"/>
              </a:duotone>
              <a:lum bright="-20000"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4929190" y="0"/>
            <a:ext cx="3000396" cy="2625329"/>
          </a:xfrm>
          <a:prstGeom prst="parallelogram">
            <a:avLst>
              <a:gd name="adj" fmla="val 79536"/>
            </a:avLst>
          </a:prstGeom>
          <a:blipFill>
            <a:blip r:embed="rId3">
              <a:duotone>
                <a:schemeClr val="accent5">
                  <a:shade val="45000"/>
                  <a:satMod val="135000"/>
                </a:schemeClr>
                <a:prstClr val="white"/>
              </a:duotone>
              <a:lum bright="-20000"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929190" y="2625328"/>
            <a:ext cx="3143240" cy="2518172"/>
          </a:xfrm>
          <a:prstGeom prst="parallelogram">
            <a:avLst>
              <a:gd name="adj" fmla="val 89269"/>
            </a:avLst>
          </a:prstGeom>
          <a:blipFill>
            <a:blip r:embed="rId3">
              <a:duotone>
                <a:schemeClr val="accent5">
                  <a:shade val="45000"/>
                  <a:satMod val="135000"/>
                </a:schemeClr>
                <a:prstClr val="white"/>
              </a:duotone>
              <a:lum bright="-20000"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6072166" y="0"/>
            <a:ext cx="2928958" cy="2625329"/>
          </a:xfrm>
          <a:prstGeom prst="parallelogram">
            <a:avLst>
              <a:gd name="adj" fmla="val 78734"/>
            </a:avLst>
          </a:prstGeom>
          <a:blipFill>
            <a:blip r:embed="rId3">
              <a:duotone>
                <a:schemeClr val="accent5">
                  <a:shade val="45000"/>
                  <a:satMod val="135000"/>
                </a:schemeClr>
                <a:prstClr val="white"/>
              </a:duotone>
              <a:lum bright="-20000"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6072166" y="2625328"/>
            <a:ext cx="3071834" cy="2518172"/>
          </a:xfrm>
          <a:prstGeom prst="parallelogram">
            <a:avLst>
              <a:gd name="adj" fmla="val 89189"/>
            </a:avLst>
          </a:prstGeom>
          <a:blipFill>
            <a:blip r:embed="rId3">
              <a:duotone>
                <a:schemeClr val="accent5">
                  <a:shade val="45000"/>
                  <a:satMod val="135000"/>
                </a:schemeClr>
                <a:prstClr val="white"/>
              </a:duotone>
              <a:lum bright="-20000" contrast="40000"/>
            </a:blip>
            <a:stretch>
              <a:fillRect/>
            </a:stretch>
          </a:blip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childTnLst>
                          </p:cTn>
                        </p:par>
                        <p:par>
                          <p:cTn id="55" fill="hold">
                            <p:stCondLst>
                              <p:cond delay="2000"/>
                            </p:stCondLst>
                            <p:childTnLst>
                              <p:par>
                                <p:cTn id="56" presetID="2" presetClass="exit" presetSubtype="12" fill="hold" grpId="1"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0-ppt_w/2"/>
                                          </p:val>
                                        </p:tav>
                                      </p:tavLst>
                                    </p:anim>
                                    <p:anim calcmode="lin" valueType="num">
                                      <p:cBhvr additive="base">
                                        <p:cTn id="58" dur="2000"/>
                                        <p:tgtEl>
                                          <p:spTgt spid="3"/>
                                        </p:tgtEl>
                                        <p:attrNameLst>
                                          <p:attrName>ppt_y</p:attrName>
                                        </p:attrNameLst>
                                      </p:cBhvr>
                                      <p:tavLst>
                                        <p:tav tm="0">
                                          <p:val>
                                            <p:strVal val="ppt_y"/>
                                          </p:val>
                                        </p:tav>
                                        <p:tav tm="100000">
                                          <p:val>
                                            <p:strVal val="1+ppt_h/2"/>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12" fill="hold" grpId="1"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0-ppt_w/2"/>
                                          </p:val>
                                        </p:tav>
                                      </p:tavLst>
                                    </p:anim>
                                    <p:anim calcmode="lin" valueType="num">
                                      <p:cBhvr additive="base">
                                        <p:cTn id="62" dur="2000"/>
                                        <p:tgtEl>
                                          <p:spTgt spid="5"/>
                                        </p:tgtEl>
                                        <p:attrNameLst>
                                          <p:attrName>ppt_y</p:attrName>
                                        </p:attrNameLst>
                                      </p:cBhvr>
                                      <p:tavLst>
                                        <p:tav tm="0">
                                          <p:val>
                                            <p:strVal val="ppt_y"/>
                                          </p:val>
                                        </p:tav>
                                        <p:tav tm="100000">
                                          <p:val>
                                            <p:strVal val="1+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12" fill="hold" grpId="1"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0-ppt_w/2"/>
                                          </p:val>
                                        </p:tav>
                                      </p:tavLst>
                                    </p:anim>
                                    <p:anim calcmode="lin" valueType="num">
                                      <p:cBhvr additive="base">
                                        <p:cTn id="66" dur="2000"/>
                                        <p:tgtEl>
                                          <p:spTgt spid="7"/>
                                        </p:tgtEl>
                                        <p:attrNameLst>
                                          <p:attrName>ppt_y</p:attrName>
                                        </p:attrNameLst>
                                      </p:cBhvr>
                                      <p:tavLst>
                                        <p:tav tm="0">
                                          <p:val>
                                            <p:strVal val="ppt_y"/>
                                          </p:val>
                                        </p:tav>
                                        <p:tav tm="100000">
                                          <p:val>
                                            <p:strVal val="1+ppt_h/2"/>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12" fill="hold" grpId="1" nodeType="withEffect">
                                  <p:stCondLst>
                                    <p:cond delay="0"/>
                                  </p:stCondLst>
                                  <p:childTnLst>
                                    <p:anim calcmode="lin" valueType="num">
                                      <p:cBhvr additive="base">
                                        <p:cTn id="69" dur="2000"/>
                                        <p:tgtEl>
                                          <p:spTgt spid="9"/>
                                        </p:tgtEl>
                                        <p:attrNameLst>
                                          <p:attrName>ppt_x</p:attrName>
                                        </p:attrNameLst>
                                      </p:cBhvr>
                                      <p:tavLst>
                                        <p:tav tm="0">
                                          <p:val>
                                            <p:strVal val="ppt_x"/>
                                          </p:val>
                                        </p:tav>
                                        <p:tav tm="100000">
                                          <p:val>
                                            <p:strVal val="0-ppt_w/2"/>
                                          </p:val>
                                        </p:tav>
                                      </p:tavLst>
                                    </p:anim>
                                    <p:anim calcmode="lin" valueType="num">
                                      <p:cBhvr additive="base">
                                        <p:cTn id="70" dur="2000"/>
                                        <p:tgtEl>
                                          <p:spTgt spid="9"/>
                                        </p:tgtEl>
                                        <p:attrNameLst>
                                          <p:attrName>ppt_y</p:attrName>
                                        </p:attrNameLst>
                                      </p:cBhvr>
                                      <p:tavLst>
                                        <p:tav tm="0">
                                          <p:val>
                                            <p:strVal val="ppt_y"/>
                                          </p:val>
                                        </p:tav>
                                        <p:tav tm="100000">
                                          <p:val>
                                            <p:strVal val="1+ppt_h/2"/>
                                          </p:val>
                                        </p:tav>
                                      </p:tavLst>
                                    </p:anim>
                                    <p:set>
                                      <p:cBhvr>
                                        <p:cTn id="71" dur="1" fill="hold">
                                          <p:stCondLst>
                                            <p:cond delay="1999"/>
                                          </p:stCondLst>
                                        </p:cTn>
                                        <p:tgtEl>
                                          <p:spTgt spid="9"/>
                                        </p:tgtEl>
                                        <p:attrNameLst>
                                          <p:attrName>style.visibility</p:attrName>
                                        </p:attrNameLst>
                                      </p:cBhvr>
                                      <p:to>
                                        <p:strVal val="hidden"/>
                                      </p:to>
                                    </p:set>
                                  </p:childTnLst>
                                </p:cTn>
                              </p:par>
                              <p:par>
                                <p:cTn id="72" presetID="2" presetClass="exit" presetSubtype="12" fill="hold" grpId="1" nodeType="withEffect">
                                  <p:stCondLst>
                                    <p:cond delay="0"/>
                                  </p:stCondLst>
                                  <p:childTnLst>
                                    <p:anim calcmode="lin" valueType="num">
                                      <p:cBhvr additive="base">
                                        <p:cTn id="73" dur="2000"/>
                                        <p:tgtEl>
                                          <p:spTgt spid="11"/>
                                        </p:tgtEl>
                                        <p:attrNameLst>
                                          <p:attrName>ppt_x</p:attrName>
                                        </p:attrNameLst>
                                      </p:cBhvr>
                                      <p:tavLst>
                                        <p:tav tm="0">
                                          <p:val>
                                            <p:strVal val="ppt_x"/>
                                          </p:val>
                                        </p:tav>
                                        <p:tav tm="100000">
                                          <p:val>
                                            <p:strVal val="0-ppt_w/2"/>
                                          </p:val>
                                        </p:tav>
                                      </p:tavLst>
                                    </p:anim>
                                    <p:anim calcmode="lin" valueType="num">
                                      <p:cBhvr additive="base">
                                        <p:cTn id="74" dur="2000"/>
                                        <p:tgtEl>
                                          <p:spTgt spid="11"/>
                                        </p:tgtEl>
                                        <p:attrNameLst>
                                          <p:attrName>ppt_y</p:attrName>
                                        </p:attrNameLst>
                                      </p:cBhvr>
                                      <p:tavLst>
                                        <p:tav tm="0">
                                          <p:val>
                                            <p:strVal val="ppt_y"/>
                                          </p:val>
                                        </p:tav>
                                        <p:tav tm="100000">
                                          <p:val>
                                            <p:strVal val="1+ppt_h/2"/>
                                          </p:val>
                                        </p:tav>
                                      </p:tavLst>
                                    </p:anim>
                                    <p:set>
                                      <p:cBhvr>
                                        <p:cTn id="75" dur="1" fill="hold">
                                          <p:stCondLst>
                                            <p:cond delay="1999"/>
                                          </p:stCondLst>
                                        </p:cTn>
                                        <p:tgtEl>
                                          <p:spTgt spid="11"/>
                                        </p:tgtEl>
                                        <p:attrNameLst>
                                          <p:attrName>style.visibility</p:attrName>
                                        </p:attrNameLst>
                                      </p:cBhvr>
                                      <p:to>
                                        <p:strVal val="hidden"/>
                                      </p:to>
                                    </p:set>
                                  </p:childTnLst>
                                </p:cTn>
                              </p:par>
                              <p:par>
                                <p:cTn id="76" presetID="2" presetClass="exit" presetSubtype="12" fill="hold" grpId="1" nodeType="withEffect">
                                  <p:stCondLst>
                                    <p:cond delay="0"/>
                                  </p:stCondLst>
                                  <p:childTnLst>
                                    <p:anim calcmode="lin" valueType="num">
                                      <p:cBhvr additive="base">
                                        <p:cTn id="77" dur="2000"/>
                                        <p:tgtEl>
                                          <p:spTgt spid="13"/>
                                        </p:tgtEl>
                                        <p:attrNameLst>
                                          <p:attrName>ppt_x</p:attrName>
                                        </p:attrNameLst>
                                      </p:cBhvr>
                                      <p:tavLst>
                                        <p:tav tm="0">
                                          <p:val>
                                            <p:strVal val="ppt_x"/>
                                          </p:val>
                                        </p:tav>
                                        <p:tav tm="100000">
                                          <p:val>
                                            <p:strVal val="0-ppt_w/2"/>
                                          </p:val>
                                        </p:tav>
                                      </p:tavLst>
                                    </p:anim>
                                    <p:anim calcmode="lin" valueType="num">
                                      <p:cBhvr additive="base">
                                        <p:cTn id="78" dur="2000"/>
                                        <p:tgtEl>
                                          <p:spTgt spid="13"/>
                                        </p:tgtEl>
                                        <p:attrNameLst>
                                          <p:attrName>ppt_y</p:attrName>
                                        </p:attrNameLst>
                                      </p:cBhvr>
                                      <p:tavLst>
                                        <p:tav tm="0">
                                          <p:val>
                                            <p:strVal val="ppt_y"/>
                                          </p:val>
                                        </p:tav>
                                        <p:tav tm="100000">
                                          <p:val>
                                            <p:strVal val="1+ppt_h/2"/>
                                          </p:val>
                                        </p:tav>
                                      </p:tavLst>
                                    </p:anim>
                                    <p:set>
                                      <p:cBhvr>
                                        <p:cTn id="79" dur="1" fill="hold">
                                          <p:stCondLst>
                                            <p:cond delay="1999"/>
                                          </p:stCondLst>
                                        </p:cTn>
                                        <p:tgtEl>
                                          <p:spTgt spid="13"/>
                                        </p:tgtEl>
                                        <p:attrNameLst>
                                          <p:attrName>style.visibility</p:attrName>
                                        </p:attrNameLst>
                                      </p:cBhvr>
                                      <p:to>
                                        <p:strVal val="hidden"/>
                                      </p:to>
                                    </p:set>
                                  </p:childTnLst>
                                </p:cTn>
                              </p:par>
                              <p:par>
                                <p:cTn id="80" presetID="2" presetClass="exit" presetSubtype="9" fill="hold" grpId="1" nodeType="with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0-ppt_w/2"/>
                                          </p:val>
                                        </p:tav>
                                      </p:tavLst>
                                    </p:anim>
                                    <p:anim calcmode="lin" valueType="num">
                                      <p:cBhvr additive="base">
                                        <p:cTn id="82" dur="2000"/>
                                        <p:tgtEl>
                                          <p:spTgt spid="4"/>
                                        </p:tgtEl>
                                        <p:attrNameLst>
                                          <p:attrName>ppt_y</p:attrName>
                                        </p:attrNameLst>
                                      </p:cBhvr>
                                      <p:tavLst>
                                        <p:tav tm="0">
                                          <p:val>
                                            <p:strVal val="ppt_y"/>
                                          </p:val>
                                        </p:tav>
                                        <p:tav tm="100000">
                                          <p:val>
                                            <p:strVal val="0-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9" fill="hold" grpId="1"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0-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9" fill="hold" grpId="1"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0-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9" fill="hold" grpId="1"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0-ppt_w/2"/>
                                          </p:val>
                                        </p:tav>
                                      </p:tavLst>
                                    </p:anim>
                                    <p:anim calcmode="lin" valueType="num">
                                      <p:cBhvr additive="base">
                                        <p:cTn id="94" dur="2000"/>
                                        <p:tgtEl>
                                          <p:spTgt spid="10"/>
                                        </p:tgtEl>
                                        <p:attrNameLst>
                                          <p:attrName>ppt_y</p:attrName>
                                        </p:attrNameLst>
                                      </p:cBhvr>
                                      <p:tavLst>
                                        <p:tav tm="0">
                                          <p:val>
                                            <p:strVal val="ppt_y"/>
                                          </p:val>
                                        </p:tav>
                                        <p:tav tm="100000">
                                          <p:val>
                                            <p:strVal val="0-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9" fill="hold" grpId="1"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0-ppt_w/2"/>
                                          </p:val>
                                        </p:tav>
                                      </p:tavLst>
                                    </p:anim>
                                    <p:anim calcmode="lin" valueType="num">
                                      <p:cBhvr additive="base">
                                        <p:cTn id="98" dur="2000"/>
                                        <p:tgtEl>
                                          <p:spTgt spid="12"/>
                                        </p:tgtEl>
                                        <p:attrNameLst>
                                          <p:attrName>ppt_y</p:attrName>
                                        </p:attrNameLst>
                                      </p:cBhvr>
                                      <p:tavLst>
                                        <p:tav tm="0">
                                          <p:val>
                                            <p:strVal val="ppt_y"/>
                                          </p:val>
                                        </p:tav>
                                        <p:tav tm="100000">
                                          <p:val>
                                            <p:strVal val="0-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9" fill="hold" grpId="1"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0-ppt_w/2"/>
                                          </p:val>
                                        </p:tav>
                                      </p:tavLst>
                                    </p:anim>
                                    <p:anim calcmode="lin" valueType="num">
                                      <p:cBhvr additive="base">
                                        <p:cTn id="102" dur="2000"/>
                                        <p:tgtEl>
                                          <p:spTgt spid="14"/>
                                        </p:tgtEl>
                                        <p:attrNameLst>
                                          <p:attrName>ppt_y</p:attrName>
                                        </p:attrNameLst>
                                      </p:cBhvr>
                                      <p:tavLst>
                                        <p:tav tm="0">
                                          <p:val>
                                            <p:strVal val="ppt_y"/>
                                          </p:val>
                                        </p:tav>
                                        <p:tav tm="100000">
                                          <p:val>
                                            <p:strVal val="0-ppt_h/2"/>
                                          </p:val>
                                        </p:tav>
                                      </p:tavLst>
                                    </p:anim>
                                    <p:set>
                                      <p:cBhvr>
                                        <p:cTn id="103" dur="1" fill="hold">
                                          <p:stCondLst>
                                            <p:cond delay="1999"/>
                                          </p:stCondLst>
                                        </p:cTn>
                                        <p:tgtEl>
                                          <p:spTgt spid="14"/>
                                        </p:tgtEl>
                                        <p:attrNameLst>
                                          <p:attrName>style.visibility</p:attrName>
                                        </p:attrNameLst>
                                      </p:cBhvr>
                                      <p:to>
                                        <p:strVal val="hidden"/>
                                      </p:to>
                                    </p:set>
                                  </p:childTnLst>
                                </p:cTn>
                              </p:par>
                              <p:par>
                                <p:cTn id="104" presetID="17" presetClass="entr" presetSubtype="2"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ppt_x</p:attrName>
                                        </p:attrNameLst>
                                      </p:cBhvr>
                                      <p:tavLst>
                                        <p:tav tm="0">
                                          <p:val>
                                            <p:strVal val="#ppt_x+#ppt_w/2"/>
                                          </p:val>
                                        </p:tav>
                                        <p:tav tm="100000">
                                          <p:val>
                                            <p:strVal val="#ppt_x"/>
                                          </p:val>
                                        </p:tav>
                                      </p:tavLst>
                                    </p:anim>
                                    <p:anim calcmode="lin" valueType="num">
                                      <p:cBhvr>
                                        <p:cTn id="107" dur="2000" fill="hold"/>
                                        <p:tgtEl>
                                          <p:spTgt spid="2"/>
                                        </p:tgtEl>
                                        <p:attrNameLst>
                                          <p:attrName>ppt_y</p:attrName>
                                        </p:attrNameLst>
                                      </p:cBhvr>
                                      <p:tavLst>
                                        <p:tav tm="0">
                                          <p:val>
                                            <p:strVal val="#ppt_y"/>
                                          </p:val>
                                        </p:tav>
                                        <p:tav tm="100000">
                                          <p:val>
                                            <p:strVal val="#ppt_y"/>
                                          </p:val>
                                        </p:tav>
                                      </p:tavLst>
                                    </p:anim>
                                    <p:anim calcmode="lin" valueType="num">
                                      <p:cBhvr>
                                        <p:cTn id="108" dur="2000" fill="hold"/>
                                        <p:tgtEl>
                                          <p:spTgt spid="2"/>
                                        </p:tgtEl>
                                        <p:attrNameLst>
                                          <p:attrName>ppt_w</p:attrName>
                                        </p:attrNameLst>
                                      </p:cBhvr>
                                      <p:tavLst>
                                        <p:tav tm="0">
                                          <p:val>
                                            <p:fltVal val="0"/>
                                          </p:val>
                                        </p:tav>
                                        <p:tav tm="100000">
                                          <p:val>
                                            <p:strVal val="#ppt_w"/>
                                          </p:val>
                                        </p:tav>
                                      </p:tavLst>
                                    </p:anim>
                                    <p:anim calcmode="lin" valueType="num">
                                      <p:cBhvr>
                                        <p:cTn id="10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17999">
              <a:srgbClr val="99CCFF"/>
            </a:gs>
            <a:gs pos="36000">
              <a:srgbClr val="9966FF"/>
            </a:gs>
            <a:gs pos="61000">
              <a:srgbClr val="CC99FF"/>
            </a:gs>
            <a:gs pos="82001">
              <a:srgbClr val="99CCFF"/>
            </a:gs>
            <a:gs pos="100000">
              <a:srgbClr val="CCCCFF"/>
            </a:gs>
          </a:gsLst>
          <a:lin ang="16200000" scaled="0"/>
        </a:gradFill>
        <a:effectLst/>
      </p:bgPr>
    </p:bg>
    <p:spTree>
      <p:nvGrpSpPr>
        <p:cNvPr id="1" name=""/>
        <p:cNvGrpSpPr/>
        <p:nvPr/>
      </p:nvGrpSpPr>
      <p:grpSpPr>
        <a:xfrm>
          <a:off x="0" y="0"/>
          <a:ext cx="0" cy="0"/>
          <a:chOff x="0" y="0"/>
          <a:chExt cx="0" cy="0"/>
        </a:xfrm>
      </p:grpSpPr>
      <p:pic>
        <p:nvPicPr>
          <p:cNvPr id="2" name="1 Imagen" descr="yjnhs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Paralelogramo"/>
          <p:cNvSpPr/>
          <p:nvPr/>
        </p:nvSpPr>
        <p:spPr>
          <a:xfrm rot="16200000">
            <a:off x="2000250" y="-2000250"/>
            <a:ext cx="5143501" cy="9144001"/>
          </a:xfrm>
          <a:prstGeom prst="parallelogram">
            <a:avLst>
              <a:gd name="adj" fmla="val 93437"/>
            </a:avLst>
          </a:prstGeom>
          <a:blipFill>
            <a:blip r:embed="rId3">
              <a:duotone>
                <a:prstClr val="black"/>
                <a:schemeClr val="accent4">
                  <a:tint val="45000"/>
                  <a:satMod val="400000"/>
                </a:schemeClr>
              </a:duotone>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rot="16200000">
            <a:off x="1812733" y="-1330543"/>
            <a:ext cx="4661312" cy="8286775"/>
          </a:xfrm>
          <a:prstGeom prst="parallelogram">
            <a:avLst>
              <a:gd name="adj" fmla="val 93437"/>
            </a:avLst>
          </a:prstGeom>
          <a:blipFill dpi="0" rotWithShape="1">
            <a:blip r:embed="rId3">
              <a:duotone>
                <a:prstClr val="black"/>
                <a:schemeClr val="accent4">
                  <a:tint val="45000"/>
                  <a:satMod val="400000"/>
                </a:schemeClr>
              </a:duotone>
              <a:lum contrast="40000"/>
            </a:blip>
            <a:srcRect/>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16200000">
            <a:off x="2669956" y="-1812731"/>
            <a:ext cx="4661312" cy="8286775"/>
          </a:xfrm>
          <a:prstGeom prst="parallelogram">
            <a:avLst>
              <a:gd name="adj" fmla="val 93437"/>
            </a:avLst>
          </a:prstGeom>
          <a:blipFill>
            <a:blip r:embed="rId3">
              <a:duotone>
                <a:prstClr val="black"/>
                <a:schemeClr val="accent4">
                  <a:tint val="45000"/>
                  <a:satMod val="400000"/>
                </a:schemeClr>
              </a:duotone>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6200000">
            <a:off x="1625208" y="-660812"/>
            <a:ext cx="4179104" cy="7429518"/>
          </a:xfrm>
          <a:prstGeom prst="parallelogram">
            <a:avLst>
              <a:gd name="adj" fmla="val 92069"/>
            </a:avLst>
          </a:prstGeom>
          <a:blipFill dpi="0" rotWithShape="1">
            <a:blip r:embed="rId3">
              <a:duotone>
                <a:prstClr val="black"/>
                <a:schemeClr val="accent4">
                  <a:tint val="45000"/>
                  <a:satMod val="400000"/>
                </a:schemeClr>
              </a:duotone>
              <a:lum contrast="40000"/>
            </a:blip>
            <a:srcRect/>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16200000">
            <a:off x="3339690" y="-1625206"/>
            <a:ext cx="4179104" cy="7429518"/>
          </a:xfrm>
          <a:prstGeom prst="parallelogram">
            <a:avLst>
              <a:gd name="adj" fmla="val 93437"/>
            </a:avLst>
          </a:prstGeom>
          <a:blipFill>
            <a:blip r:embed="rId3">
              <a:duotone>
                <a:prstClr val="black"/>
                <a:schemeClr val="accent4">
                  <a:tint val="45000"/>
                  <a:satMod val="400000"/>
                </a:schemeClr>
              </a:duotone>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16200000">
            <a:off x="1446614" y="-53588"/>
            <a:ext cx="3750477" cy="6643701"/>
          </a:xfrm>
          <a:prstGeom prst="parallelogram">
            <a:avLst>
              <a:gd name="adj" fmla="val 92294"/>
            </a:avLst>
          </a:prstGeom>
          <a:blipFill dpi="0" rotWithShape="1">
            <a:blip r:embed="rId3">
              <a:duotone>
                <a:prstClr val="black"/>
                <a:schemeClr val="accent4">
                  <a:tint val="45000"/>
                  <a:satMod val="400000"/>
                </a:schemeClr>
              </a:duotone>
              <a:lum contrast="40000"/>
            </a:blip>
            <a:srcRect/>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Paralelogramo"/>
          <p:cNvSpPr/>
          <p:nvPr/>
        </p:nvSpPr>
        <p:spPr>
          <a:xfrm rot="16200000">
            <a:off x="3946912" y="-1446611"/>
            <a:ext cx="3750477" cy="6643701"/>
          </a:xfrm>
          <a:prstGeom prst="parallelogram">
            <a:avLst>
              <a:gd name="adj" fmla="val 92294"/>
            </a:avLst>
          </a:prstGeom>
          <a:blipFill>
            <a:blip r:embed="rId3">
              <a:duotone>
                <a:prstClr val="black"/>
                <a:schemeClr val="accent4">
                  <a:tint val="45000"/>
                  <a:satMod val="400000"/>
                </a:schemeClr>
              </a:duotone>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6200000">
            <a:off x="1268021" y="553635"/>
            <a:ext cx="3321849" cy="5857882"/>
          </a:xfrm>
          <a:prstGeom prst="parallelogram">
            <a:avLst>
              <a:gd name="adj" fmla="val 91004"/>
            </a:avLst>
          </a:prstGeom>
          <a:blipFill dpi="0" rotWithShape="1">
            <a:blip r:embed="rId3">
              <a:duotone>
                <a:prstClr val="black"/>
                <a:schemeClr val="accent4">
                  <a:tint val="45000"/>
                  <a:satMod val="400000"/>
                </a:schemeClr>
              </a:duotone>
              <a:lum contrast="40000"/>
            </a:blip>
            <a:srcRect/>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6200000">
            <a:off x="4554135" y="-1268017"/>
            <a:ext cx="3321849" cy="5857882"/>
          </a:xfrm>
          <a:prstGeom prst="parallelogram">
            <a:avLst>
              <a:gd name="adj" fmla="val 91004"/>
            </a:avLst>
          </a:prstGeom>
          <a:blipFill>
            <a:blip r:embed="rId3">
              <a:duotone>
                <a:prstClr val="black"/>
                <a:schemeClr val="accent4">
                  <a:tint val="45000"/>
                  <a:satMod val="400000"/>
                </a:schemeClr>
              </a:duotone>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6200000">
            <a:off x="1089423" y="1160857"/>
            <a:ext cx="2893221" cy="5072066"/>
          </a:xfrm>
          <a:prstGeom prst="parallelogram">
            <a:avLst>
              <a:gd name="adj" fmla="val 88991"/>
            </a:avLst>
          </a:prstGeom>
          <a:blipFill dpi="0" rotWithShape="1">
            <a:blip r:embed="rId3">
              <a:duotone>
                <a:prstClr val="black"/>
                <a:schemeClr val="accent4">
                  <a:tint val="45000"/>
                  <a:satMod val="400000"/>
                </a:schemeClr>
              </a:duotone>
              <a:lum contrast="40000"/>
            </a:blip>
            <a:srcRect/>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6200000">
            <a:off x="5161357" y="-1089423"/>
            <a:ext cx="2893221" cy="5072066"/>
          </a:xfrm>
          <a:prstGeom prst="parallelogram">
            <a:avLst>
              <a:gd name="adj" fmla="val 88991"/>
            </a:avLst>
          </a:prstGeom>
          <a:blipFill>
            <a:blip r:embed="rId3">
              <a:duotone>
                <a:prstClr val="black"/>
                <a:schemeClr val="accent4">
                  <a:tint val="45000"/>
                  <a:satMod val="400000"/>
                </a:schemeClr>
              </a:duotone>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16200000">
            <a:off x="830460" y="1902026"/>
            <a:ext cx="2411015" cy="4071934"/>
          </a:xfrm>
          <a:prstGeom prst="parallelogram">
            <a:avLst>
              <a:gd name="adj" fmla="val 86621"/>
            </a:avLst>
          </a:prstGeom>
          <a:blipFill dpi="0" rotWithShape="1">
            <a:blip r:embed="rId3">
              <a:duotone>
                <a:prstClr val="black"/>
                <a:schemeClr val="accent4">
                  <a:tint val="45000"/>
                  <a:satMod val="400000"/>
                </a:schemeClr>
              </a:duotone>
              <a:lum contrast="40000"/>
            </a:blip>
            <a:srcRect/>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6200000">
            <a:off x="5902526" y="-830460"/>
            <a:ext cx="2411015" cy="4071934"/>
          </a:xfrm>
          <a:prstGeom prst="parallelogram">
            <a:avLst>
              <a:gd name="adj" fmla="val 86621"/>
            </a:avLst>
          </a:prstGeom>
          <a:blipFill>
            <a:blip r:embed="rId3">
              <a:duotone>
                <a:prstClr val="black"/>
                <a:schemeClr val="accent4">
                  <a:tint val="45000"/>
                  <a:satMod val="400000"/>
                </a:schemeClr>
              </a:duotone>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16200000">
            <a:off x="616146" y="2544968"/>
            <a:ext cx="1982387" cy="3214678"/>
          </a:xfrm>
          <a:prstGeom prst="parallelogram">
            <a:avLst>
              <a:gd name="adj" fmla="val 84459"/>
            </a:avLst>
          </a:prstGeom>
          <a:blipFill dpi="0" rotWithShape="1">
            <a:blip r:embed="rId3">
              <a:duotone>
                <a:prstClr val="black"/>
                <a:schemeClr val="accent4">
                  <a:tint val="45000"/>
                  <a:satMod val="400000"/>
                </a:schemeClr>
              </a:duotone>
              <a:lum contrast="40000"/>
            </a:blip>
            <a:srcRect/>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16200000">
            <a:off x="6545468" y="-616146"/>
            <a:ext cx="1982387" cy="3214678"/>
          </a:xfrm>
          <a:prstGeom prst="parallelogram">
            <a:avLst>
              <a:gd name="adj" fmla="val 84459"/>
            </a:avLst>
          </a:prstGeom>
          <a:blipFill>
            <a:blip r:embed="rId3">
              <a:duotone>
                <a:prstClr val="black"/>
                <a:schemeClr val="accent4">
                  <a:tint val="45000"/>
                  <a:satMod val="400000"/>
                </a:schemeClr>
              </a:duotone>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16200000">
            <a:off x="401832" y="3187910"/>
            <a:ext cx="1553759" cy="2357422"/>
          </a:xfrm>
          <a:prstGeom prst="parallelogram">
            <a:avLst>
              <a:gd name="adj" fmla="val 80649"/>
            </a:avLst>
          </a:prstGeom>
          <a:blipFill dpi="0" rotWithShape="1">
            <a:blip r:embed="rId3">
              <a:duotone>
                <a:prstClr val="black"/>
                <a:schemeClr val="accent4">
                  <a:tint val="45000"/>
                  <a:satMod val="400000"/>
                </a:schemeClr>
              </a:duotone>
              <a:lum contrast="40000"/>
            </a:blip>
            <a:srcRect/>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6200000">
            <a:off x="7188409" y="-401832"/>
            <a:ext cx="1553759" cy="2357422"/>
          </a:xfrm>
          <a:prstGeom prst="parallelogram">
            <a:avLst>
              <a:gd name="adj" fmla="val 80649"/>
            </a:avLst>
          </a:prstGeom>
          <a:blipFill>
            <a:blip r:embed="rId3">
              <a:duotone>
                <a:prstClr val="black"/>
                <a:schemeClr val="accent4">
                  <a:tint val="45000"/>
                  <a:satMod val="400000"/>
                </a:schemeClr>
              </a:duotone>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rot="16200000">
            <a:off x="160729" y="3804063"/>
            <a:ext cx="1178709" cy="1500166"/>
          </a:xfrm>
          <a:prstGeom prst="parallelogram">
            <a:avLst>
              <a:gd name="adj" fmla="val 76205"/>
            </a:avLst>
          </a:prstGeom>
          <a:blipFill dpi="0" rotWithShape="1">
            <a:blip r:embed="rId4" cstate="print">
              <a:duotone>
                <a:prstClr val="black"/>
                <a:schemeClr val="accent4">
                  <a:tint val="45000"/>
                  <a:satMod val="400000"/>
                </a:schemeClr>
              </a:duotone>
              <a:lum contrast="40000"/>
            </a:blip>
            <a:srcRect/>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16200000">
            <a:off x="7858141" y="-214307"/>
            <a:ext cx="1071552" cy="1500166"/>
          </a:xfrm>
          <a:prstGeom prst="parallelogram">
            <a:avLst>
              <a:gd name="adj" fmla="val 70872"/>
            </a:avLst>
          </a:prstGeom>
          <a:blipFill>
            <a:blip r:embed="rId5" cstate="print">
              <a:duotone>
                <a:prstClr val="black"/>
                <a:schemeClr val="accent4">
                  <a:tint val="45000"/>
                  <a:satMod val="400000"/>
                </a:schemeClr>
              </a:duotone>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16200000">
            <a:off x="80361" y="4366637"/>
            <a:ext cx="696503" cy="857224"/>
          </a:xfrm>
          <a:prstGeom prst="parallelogram">
            <a:avLst>
              <a:gd name="adj" fmla="val 66701"/>
            </a:avLst>
          </a:prstGeom>
          <a:blipFill dpi="0" rotWithShape="1">
            <a:blip r:embed="rId6" cstate="print">
              <a:duotone>
                <a:prstClr val="black"/>
                <a:schemeClr val="accent4">
                  <a:tint val="45000"/>
                  <a:satMod val="400000"/>
                </a:schemeClr>
              </a:duotone>
              <a:lum contrast="40000"/>
            </a:blip>
            <a:srcRect/>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16789269">
            <a:off x="8420715" y="-133939"/>
            <a:ext cx="589346" cy="857224"/>
          </a:xfrm>
          <a:prstGeom prst="parallelogram">
            <a:avLst>
              <a:gd name="adj" fmla="val 59428"/>
            </a:avLst>
          </a:prstGeom>
          <a:blipFill>
            <a:blip r:embed="rId7" cstate="print">
              <a:duotone>
                <a:prstClr val="black"/>
                <a:schemeClr val="accent4">
                  <a:tint val="45000"/>
                  <a:satMod val="400000"/>
                </a:schemeClr>
              </a:duotone>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3" presetClass="entr" presetSubtype="5"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blinds(vertical)">
                                      <p:cBhvr>
                                        <p:cTn id="9" dur="2000"/>
                                        <p:tgtEl>
                                          <p:spTgt spid="4"/>
                                        </p:tgtEl>
                                      </p:cBhvr>
                                    </p:animEffect>
                                  </p:childTnLst>
                                </p:cTn>
                              </p:par>
                              <p:par>
                                <p:cTn id="10" presetID="2" presetClass="entr" presetSubtype="9" fill="hold" grpId="1"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2000" fill="hold"/>
                                        <p:tgtEl>
                                          <p:spTgt spid="4"/>
                                        </p:tgtEl>
                                        <p:attrNameLst>
                                          <p:attrName>ppt_x</p:attrName>
                                        </p:attrNameLst>
                                      </p:cBhvr>
                                      <p:tavLst>
                                        <p:tav tm="0">
                                          <p:val>
                                            <p:strVal val="0-#ppt_w/2"/>
                                          </p:val>
                                        </p:tav>
                                        <p:tav tm="100000">
                                          <p:val>
                                            <p:strVal val="#ppt_x"/>
                                          </p:val>
                                        </p:tav>
                                      </p:tavLst>
                                    </p:anim>
                                    <p:anim calcmode="lin" valueType="num">
                                      <p:cBhvr additive="base">
                                        <p:cTn id="13" dur="2000" fill="hold"/>
                                        <p:tgtEl>
                                          <p:spTgt spid="4"/>
                                        </p:tgtEl>
                                        <p:attrNameLst>
                                          <p:attrName>ppt_y</p:attrName>
                                        </p:attrNameLst>
                                      </p:cBhvr>
                                      <p:tavLst>
                                        <p:tav tm="0">
                                          <p:val>
                                            <p:strVal val="0-#ppt_h/2"/>
                                          </p:val>
                                        </p:tav>
                                        <p:tav tm="100000">
                                          <p:val>
                                            <p:strVal val="#ppt_y"/>
                                          </p:val>
                                        </p:tav>
                                      </p:tavLst>
                                    </p:anim>
                                  </p:childTnLst>
                                </p:cTn>
                              </p:par>
                              <p:par>
                                <p:cTn id="14" presetID="3" presetClass="entr" presetSubtype="5"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linds(vertical)">
                                      <p:cBhvr>
                                        <p:cTn id="16" dur="2000"/>
                                        <p:tgtEl>
                                          <p:spTgt spid="5"/>
                                        </p:tgtEl>
                                      </p:cBhvr>
                                    </p:animEffect>
                                  </p:childTnLst>
                                </p:cTn>
                              </p:par>
                              <p:par>
                                <p:cTn id="17" presetID="2" presetClass="entr" presetSubtype="9" fill="hold" grpId="1"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0-#ppt_w/2"/>
                                          </p:val>
                                        </p:tav>
                                        <p:tav tm="100000">
                                          <p:val>
                                            <p:strVal val="#ppt_x"/>
                                          </p:val>
                                        </p:tav>
                                      </p:tavLst>
                                    </p:anim>
                                    <p:anim calcmode="lin" valueType="num">
                                      <p:cBhvr additive="base">
                                        <p:cTn id="20" dur="2000" fill="hold"/>
                                        <p:tgtEl>
                                          <p:spTgt spid="5"/>
                                        </p:tgtEl>
                                        <p:attrNameLst>
                                          <p:attrName>ppt_y</p:attrName>
                                        </p:attrNameLst>
                                      </p:cBhvr>
                                      <p:tavLst>
                                        <p:tav tm="0">
                                          <p:val>
                                            <p:strVal val="0-#ppt_h/2"/>
                                          </p:val>
                                        </p:tav>
                                        <p:tav tm="100000">
                                          <p:val>
                                            <p:strVal val="#ppt_y"/>
                                          </p:val>
                                        </p:tav>
                                      </p:tavLst>
                                    </p:anim>
                                  </p:childTnLst>
                                </p:cTn>
                              </p:par>
                              <p:par>
                                <p:cTn id="21" presetID="3" presetClass="entr" presetSubtype="5"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linds(vertical)">
                                      <p:cBhvr>
                                        <p:cTn id="23" dur="2000"/>
                                        <p:tgtEl>
                                          <p:spTgt spid="6"/>
                                        </p:tgtEl>
                                      </p:cBhvr>
                                    </p:animEffect>
                                  </p:childTnLst>
                                </p:cTn>
                              </p:par>
                              <p:par>
                                <p:cTn id="24" presetID="2" presetClass="entr" presetSubtype="9" fill="hold" grpId="1"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2000" fill="hold"/>
                                        <p:tgtEl>
                                          <p:spTgt spid="6"/>
                                        </p:tgtEl>
                                        <p:attrNameLst>
                                          <p:attrName>ppt_x</p:attrName>
                                        </p:attrNameLst>
                                      </p:cBhvr>
                                      <p:tavLst>
                                        <p:tav tm="0">
                                          <p:val>
                                            <p:strVal val="0-#ppt_w/2"/>
                                          </p:val>
                                        </p:tav>
                                        <p:tav tm="100000">
                                          <p:val>
                                            <p:strVal val="#ppt_x"/>
                                          </p:val>
                                        </p:tav>
                                      </p:tavLst>
                                    </p:anim>
                                    <p:anim calcmode="lin" valueType="num">
                                      <p:cBhvr additive="base">
                                        <p:cTn id="27" dur="2000" fill="hold"/>
                                        <p:tgtEl>
                                          <p:spTgt spid="6"/>
                                        </p:tgtEl>
                                        <p:attrNameLst>
                                          <p:attrName>ppt_y</p:attrName>
                                        </p:attrNameLst>
                                      </p:cBhvr>
                                      <p:tavLst>
                                        <p:tav tm="0">
                                          <p:val>
                                            <p:strVal val="0-#ppt_h/2"/>
                                          </p:val>
                                        </p:tav>
                                        <p:tav tm="100000">
                                          <p:val>
                                            <p:strVal val="#ppt_y"/>
                                          </p:val>
                                        </p:tav>
                                      </p:tavLst>
                                    </p:anim>
                                  </p:childTnLst>
                                </p:cTn>
                              </p:par>
                              <p:par>
                                <p:cTn id="28" presetID="3" presetClass="entr" presetSubtype="5"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linds(vertical)">
                                      <p:cBhvr>
                                        <p:cTn id="30" dur="2000"/>
                                        <p:tgtEl>
                                          <p:spTgt spid="7"/>
                                        </p:tgtEl>
                                      </p:cBhvr>
                                    </p:animEffect>
                                  </p:childTnLst>
                                </p:cTn>
                              </p:par>
                              <p:par>
                                <p:cTn id="31" presetID="2" presetClass="entr" presetSubtype="9" fill="hold" grpId="1"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0-#ppt_w/2"/>
                                          </p:val>
                                        </p:tav>
                                        <p:tav tm="100000">
                                          <p:val>
                                            <p:strVal val="#ppt_x"/>
                                          </p:val>
                                        </p:tav>
                                      </p:tavLst>
                                    </p:anim>
                                    <p:anim calcmode="lin" valueType="num">
                                      <p:cBhvr additive="base">
                                        <p:cTn id="34" dur="2000" fill="hold"/>
                                        <p:tgtEl>
                                          <p:spTgt spid="7"/>
                                        </p:tgtEl>
                                        <p:attrNameLst>
                                          <p:attrName>ppt_y</p:attrName>
                                        </p:attrNameLst>
                                      </p:cBhvr>
                                      <p:tavLst>
                                        <p:tav tm="0">
                                          <p:val>
                                            <p:strVal val="0-#ppt_h/2"/>
                                          </p:val>
                                        </p:tav>
                                        <p:tav tm="100000">
                                          <p:val>
                                            <p:strVal val="#ppt_y"/>
                                          </p:val>
                                        </p:tav>
                                      </p:tavLst>
                                    </p:anim>
                                  </p:childTnLst>
                                </p:cTn>
                              </p:par>
                              <p:par>
                                <p:cTn id="35" presetID="3" presetClass="entr" presetSubtype="5"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blinds(vertical)">
                                      <p:cBhvr>
                                        <p:cTn id="37" dur="2000"/>
                                        <p:tgtEl>
                                          <p:spTgt spid="8"/>
                                        </p:tgtEl>
                                      </p:cBhvr>
                                    </p:animEffect>
                                  </p:childTnLst>
                                </p:cTn>
                              </p:par>
                              <p:par>
                                <p:cTn id="38" presetID="2" presetClass="entr" presetSubtype="9"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2000" fill="hold"/>
                                        <p:tgtEl>
                                          <p:spTgt spid="8"/>
                                        </p:tgtEl>
                                        <p:attrNameLst>
                                          <p:attrName>ppt_x</p:attrName>
                                        </p:attrNameLst>
                                      </p:cBhvr>
                                      <p:tavLst>
                                        <p:tav tm="0">
                                          <p:val>
                                            <p:strVal val="0-#ppt_w/2"/>
                                          </p:val>
                                        </p:tav>
                                        <p:tav tm="100000">
                                          <p:val>
                                            <p:strVal val="#ppt_x"/>
                                          </p:val>
                                        </p:tav>
                                      </p:tavLst>
                                    </p:anim>
                                    <p:anim calcmode="lin" valueType="num">
                                      <p:cBhvr additive="base">
                                        <p:cTn id="41" dur="2000" fill="hold"/>
                                        <p:tgtEl>
                                          <p:spTgt spid="8"/>
                                        </p:tgtEl>
                                        <p:attrNameLst>
                                          <p:attrName>ppt_y</p:attrName>
                                        </p:attrNameLst>
                                      </p:cBhvr>
                                      <p:tavLst>
                                        <p:tav tm="0">
                                          <p:val>
                                            <p:strVal val="0-#ppt_h/2"/>
                                          </p:val>
                                        </p:tav>
                                        <p:tav tm="100000">
                                          <p:val>
                                            <p:strVal val="#ppt_y"/>
                                          </p:val>
                                        </p:tav>
                                      </p:tavLst>
                                    </p:anim>
                                  </p:childTnLst>
                                </p:cTn>
                              </p:par>
                              <p:par>
                                <p:cTn id="42" presetID="3" presetClass="entr" presetSubtype="5"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blinds(vertical)">
                                      <p:cBhvr>
                                        <p:cTn id="44" dur="2000"/>
                                        <p:tgtEl>
                                          <p:spTgt spid="9"/>
                                        </p:tgtEl>
                                      </p:cBhvr>
                                    </p:animEffect>
                                  </p:childTnLst>
                                </p:cTn>
                              </p:par>
                              <p:par>
                                <p:cTn id="45" presetID="2" presetClass="entr" presetSubtype="9" fill="hold" grpId="1"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2000" fill="hold"/>
                                        <p:tgtEl>
                                          <p:spTgt spid="9"/>
                                        </p:tgtEl>
                                        <p:attrNameLst>
                                          <p:attrName>ppt_x</p:attrName>
                                        </p:attrNameLst>
                                      </p:cBhvr>
                                      <p:tavLst>
                                        <p:tav tm="0">
                                          <p:val>
                                            <p:strVal val="0-#ppt_w/2"/>
                                          </p:val>
                                        </p:tav>
                                        <p:tav tm="100000">
                                          <p:val>
                                            <p:strVal val="#ppt_x"/>
                                          </p:val>
                                        </p:tav>
                                      </p:tavLst>
                                    </p:anim>
                                    <p:anim calcmode="lin" valueType="num">
                                      <p:cBhvr additive="base">
                                        <p:cTn id="48" dur="2000" fill="hold"/>
                                        <p:tgtEl>
                                          <p:spTgt spid="9"/>
                                        </p:tgtEl>
                                        <p:attrNameLst>
                                          <p:attrName>ppt_y</p:attrName>
                                        </p:attrNameLst>
                                      </p:cBhvr>
                                      <p:tavLst>
                                        <p:tav tm="0">
                                          <p:val>
                                            <p:strVal val="0-#ppt_h/2"/>
                                          </p:val>
                                        </p:tav>
                                        <p:tav tm="100000">
                                          <p:val>
                                            <p:strVal val="#ppt_y"/>
                                          </p:val>
                                        </p:tav>
                                      </p:tavLst>
                                    </p:anim>
                                  </p:childTnLst>
                                </p:cTn>
                              </p:par>
                              <p:par>
                                <p:cTn id="49" presetID="3" presetClass="entr" presetSubtype="5"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blinds(vertical)">
                                      <p:cBhvr>
                                        <p:cTn id="51" dur="2000"/>
                                        <p:tgtEl>
                                          <p:spTgt spid="10"/>
                                        </p:tgtEl>
                                      </p:cBhvr>
                                    </p:animEffect>
                                  </p:childTnLst>
                                </p:cTn>
                              </p:par>
                              <p:par>
                                <p:cTn id="52" presetID="2" presetClass="entr" presetSubtype="9"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2000" fill="hold"/>
                                        <p:tgtEl>
                                          <p:spTgt spid="10"/>
                                        </p:tgtEl>
                                        <p:attrNameLst>
                                          <p:attrName>ppt_x</p:attrName>
                                        </p:attrNameLst>
                                      </p:cBhvr>
                                      <p:tavLst>
                                        <p:tav tm="0">
                                          <p:val>
                                            <p:strVal val="0-#ppt_w/2"/>
                                          </p:val>
                                        </p:tav>
                                        <p:tav tm="100000">
                                          <p:val>
                                            <p:strVal val="#ppt_x"/>
                                          </p:val>
                                        </p:tav>
                                      </p:tavLst>
                                    </p:anim>
                                    <p:anim calcmode="lin" valueType="num">
                                      <p:cBhvr additive="base">
                                        <p:cTn id="55" dur="2000" fill="hold"/>
                                        <p:tgtEl>
                                          <p:spTgt spid="10"/>
                                        </p:tgtEl>
                                        <p:attrNameLst>
                                          <p:attrName>ppt_y</p:attrName>
                                        </p:attrNameLst>
                                      </p:cBhvr>
                                      <p:tavLst>
                                        <p:tav tm="0">
                                          <p:val>
                                            <p:strVal val="0-#ppt_h/2"/>
                                          </p:val>
                                        </p:tav>
                                        <p:tav tm="100000">
                                          <p:val>
                                            <p:strVal val="#ppt_y"/>
                                          </p:val>
                                        </p:tav>
                                      </p:tavLst>
                                    </p:anim>
                                  </p:childTnLst>
                                </p:cTn>
                              </p:par>
                              <p:par>
                                <p:cTn id="56" presetID="3" presetClass="entr" presetSubtype="5"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blinds(vertical)">
                                      <p:cBhvr>
                                        <p:cTn id="58" dur="2000"/>
                                        <p:tgtEl>
                                          <p:spTgt spid="11"/>
                                        </p:tgtEl>
                                      </p:cBhvr>
                                    </p:animEffect>
                                  </p:childTnLst>
                                </p:cTn>
                              </p:par>
                              <p:par>
                                <p:cTn id="59" presetID="2" presetClass="entr" presetSubtype="9" fill="hold" grpId="1"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0-#ppt_w/2"/>
                                          </p:val>
                                        </p:tav>
                                        <p:tav tm="100000">
                                          <p:val>
                                            <p:strVal val="#ppt_x"/>
                                          </p:val>
                                        </p:tav>
                                      </p:tavLst>
                                    </p:anim>
                                    <p:anim calcmode="lin" valueType="num">
                                      <p:cBhvr additive="base">
                                        <p:cTn id="62" dur="2000" fill="hold"/>
                                        <p:tgtEl>
                                          <p:spTgt spid="11"/>
                                        </p:tgtEl>
                                        <p:attrNameLst>
                                          <p:attrName>ppt_y</p:attrName>
                                        </p:attrNameLst>
                                      </p:cBhvr>
                                      <p:tavLst>
                                        <p:tav tm="0">
                                          <p:val>
                                            <p:strVal val="0-#ppt_h/2"/>
                                          </p:val>
                                        </p:tav>
                                        <p:tav tm="100000">
                                          <p:val>
                                            <p:strVal val="#ppt_y"/>
                                          </p:val>
                                        </p:tav>
                                      </p:tavLst>
                                    </p:anim>
                                  </p:childTnLst>
                                </p:cTn>
                              </p:par>
                              <p:par>
                                <p:cTn id="63" presetID="3" presetClass="entr" presetSubtype="5" fill="hold" grpId="0" nodeType="with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blinds(vertical)">
                                      <p:cBhvr>
                                        <p:cTn id="65" dur="2000"/>
                                        <p:tgtEl>
                                          <p:spTgt spid="12"/>
                                        </p:tgtEl>
                                      </p:cBhvr>
                                    </p:animEffect>
                                  </p:childTnLst>
                                </p:cTn>
                              </p:par>
                              <p:par>
                                <p:cTn id="66" presetID="2" presetClass="entr" presetSubtype="9" fill="hold" grpId="1" nodeType="with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additive="base">
                                        <p:cTn id="68" dur="2000" fill="hold"/>
                                        <p:tgtEl>
                                          <p:spTgt spid="12"/>
                                        </p:tgtEl>
                                        <p:attrNameLst>
                                          <p:attrName>ppt_x</p:attrName>
                                        </p:attrNameLst>
                                      </p:cBhvr>
                                      <p:tavLst>
                                        <p:tav tm="0">
                                          <p:val>
                                            <p:strVal val="0-#ppt_w/2"/>
                                          </p:val>
                                        </p:tav>
                                        <p:tav tm="100000">
                                          <p:val>
                                            <p:strVal val="#ppt_x"/>
                                          </p:val>
                                        </p:tav>
                                      </p:tavLst>
                                    </p:anim>
                                    <p:anim calcmode="lin" valueType="num">
                                      <p:cBhvr additive="base">
                                        <p:cTn id="69" dur="2000" fill="hold"/>
                                        <p:tgtEl>
                                          <p:spTgt spid="12"/>
                                        </p:tgtEl>
                                        <p:attrNameLst>
                                          <p:attrName>ppt_y</p:attrName>
                                        </p:attrNameLst>
                                      </p:cBhvr>
                                      <p:tavLst>
                                        <p:tav tm="0">
                                          <p:val>
                                            <p:strVal val="0-#ppt_h/2"/>
                                          </p:val>
                                        </p:tav>
                                        <p:tav tm="100000">
                                          <p:val>
                                            <p:strVal val="#ppt_y"/>
                                          </p:val>
                                        </p:tav>
                                      </p:tavLst>
                                    </p:anim>
                                  </p:childTnLst>
                                </p:cTn>
                              </p:par>
                              <p:par>
                                <p:cTn id="70" presetID="3" presetClass="entr" presetSubtype="5" fill="hold" grpId="0" nodeType="with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blinds(vertical)">
                                      <p:cBhvr>
                                        <p:cTn id="72" dur="2000"/>
                                        <p:tgtEl>
                                          <p:spTgt spid="13"/>
                                        </p:tgtEl>
                                      </p:cBhvr>
                                    </p:animEffect>
                                  </p:childTnLst>
                                </p:cTn>
                              </p:par>
                              <p:par>
                                <p:cTn id="73" presetID="2" presetClass="entr" presetSubtype="9" fill="hold" grpId="1"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2000" fill="hold"/>
                                        <p:tgtEl>
                                          <p:spTgt spid="13"/>
                                        </p:tgtEl>
                                        <p:attrNameLst>
                                          <p:attrName>ppt_x</p:attrName>
                                        </p:attrNameLst>
                                      </p:cBhvr>
                                      <p:tavLst>
                                        <p:tav tm="0">
                                          <p:val>
                                            <p:strVal val="0-#ppt_w/2"/>
                                          </p:val>
                                        </p:tav>
                                        <p:tav tm="100000">
                                          <p:val>
                                            <p:strVal val="#ppt_x"/>
                                          </p:val>
                                        </p:tav>
                                      </p:tavLst>
                                    </p:anim>
                                    <p:anim calcmode="lin" valueType="num">
                                      <p:cBhvr additive="base">
                                        <p:cTn id="76" dur="2000" fill="hold"/>
                                        <p:tgtEl>
                                          <p:spTgt spid="13"/>
                                        </p:tgtEl>
                                        <p:attrNameLst>
                                          <p:attrName>ppt_y</p:attrName>
                                        </p:attrNameLst>
                                      </p:cBhvr>
                                      <p:tavLst>
                                        <p:tav tm="0">
                                          <p:val>
                                            <p:strVal val="0-#ppt_h/2"/>
                                          </p:val>
                                        </p:tav>
                                        <p:tav tm="100000">
                                          <p:val>
                                            <p:strVal val="#ppt_y"/>
                                          </p:val>
                                        </p:tav>
                                      </p:tavLst>
                                    </p:anim>
                                  </p:childTnLst>
                                </p:cTn>
                              </p:par>
                              <p:par>
                                <p:cTn id="77" presetID="3" presetClass="entr" presetSubtype="5"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blinds(vertical)">
                                      <p:cBhvr>
                                        <p:cTn id="79" dur="2000"/>
                                        <p:tgtEl>
                                          <p:spTgt spid="14"/>
                                        </p:tgtEl>
                                      </p:cBhvr>
                                    </p:animEffect>
                                  </p:childTnLst>
                                </p:cTn>
                              </p:par>
                              <p:par>
                                <p:cTn id="80" presetID="2" presetClass="entr" presetSubtype="9" fill="hold" grpId="1"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2000" fill="hold"/>
                                        <p:tgtEl>
                                          <p:spTgt spid="14"/>
                                        </p:tgtEl>
                                        <p:attrNameLst>
                                          <p:attrName>ppt_x</p:attrName>
                                        </p:attrNameLst>
                                      </p:cBhvr>
                                      <p:tavLst>
                                        <p:tav tm="0">
                                          <p:val>
                                            <p:strVal val="0-#ppt_w/2"/>
                                          </p:val>
                                        </p:tav>
                                        <p:tav tm="100000">
                                          <p:val>
                                            <p:strVal val="#ppt_x"/>
                                          </p:val>
                                        </p:tav>
                                      </p:tavLst>
                                    </p:anim>
                                    <p:anim calcmode="lin" valueType="num">
                                      <p:cBhvr additive="base">
                                        <p:cTn id="83" dur="2000" fill="hold"/>
                                        <p:tgtEl>
                                          <p:spTgt spid="14"/>
                                        </p:tgtEl>
                                        <p:attrNameLst>
                                          <p:attrName>ppt_y</p:attrName>
                                        </p:attrNameLst>
                                      </p:cBhvr>
                                      <p:tavLst>
                                        <p:tav tm="0">
                                          <p:val>
                                            <p:strVal val="0-#ppt_h/2"/>
                                          </p:val>
                                        </p:tav>
                                        <p:tav tm="100000">
                                          <p:val>
                                            <p:strVal val="#ppt_y"/>
                                          </p:val>
                                        </p:tav>
                                      </p:tavLst>
                                    </p:anim>
                                  </p:childTnLst>
                                </p:cTn>
                              </p:par>
                              <p:par>
                                <p:cTn id="84" presetID="3" presetClass="entr" presetSubtype="5" fill="hold" grpId="0" nodeType="withEffect">
                                  <p:stCondLst>
                                    <p:cond delay="0"/>
                                  </p:stCondLst>
                                  <p:childTnLst>
                                    <p:set>
                                      <p:cBhvr>
                                        <p:cTn id="85" dur="1" fill="hold">
                                          <p:stCondLst>
                                            <p:cond delay="0"/>
                                          </p:stCondLst>
                                        </p:cTn>
                                        <p:tgtEl>
                                          <p:spTgt spid="15"/>
                                        </p:tgtEl>
                                        <p:attrNameLst>
                                          <p:attrName>style.visibility</p:attrName>
                                        </p:attrNameLst>
                                      </p:cBhvr>
                                      <p:to>
                                        <p:strVal val="visible"/>
                                      </p:to>
                                    </p:set>
                                    <p:animEffect transition="in" filter="blinds(vertical)">
                                      <p:cBhvr>
                                        <p:cTn id="86" dur="2000"/>
                                        <p:tgtEl>
                                          <p:spTgt spid="15"/>
                                        </p:tgtEl>
                                      </p:cBhvr>
                                    </p:animEffect>
                                  </p:childTnLst>
                                </p:cTn>
                              </p:par>
                              <p:par>
                                <p:cTn id="87" presetID="2" presetClass="entr" presetSubtype="9"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0-#ppt_w/2"/>
                                          </p:val>
                                        </p:tav>
                                        <p:tav tm="100000">
                                          <p:val>
                                            <p:strVal val="#ppt_x"/>
                                          </p:val>
                                        </p:tav>
                                      </p:tavLst>
                                    </p:anim>
                                    <p:anim calcmode="lin" valueType="num">
                                      <p:cBhvr additive="base">
                                        <p:cTn id="90" dur="2000" fill="hold"/>
                                        <p:tgtEl>
                                          <p:spTgt spid="15"/>
                                        </p:tgtEl>
                                        <p:attrNameLst>
                                          <p:attrName>ppt_y</p:attrName>
                                        </p:attrNameLst>
                                      </p:cBhvr>
                                      <p:tavLst>
                                        <p:tav tm="0">
                                          <p:val>
                                            <p:strVal val="0-#ppt_h/2"/>
                                          </p:val>
                                        </p:tav>
                                        <p:tav tm="100000">
                                          <p:val>
                                            <p:strVal val="#ppt_y"/>
                                          </p:val>
                                        </p:tav>
                                      </p:tavLst>
                                    </p:anim>
                                  </p:childTnLst>
                                </p:cTn>
                              </p:par>
                              <p:par>
                                <p:cTn id="91" presetID="3" presetClass="entr" presetSubtype="5" fill="hold" grpId="0"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blinds(vertical)">
                                      <p:cBhvr>
                                        <p:cTn id="93" dur="2000"/>
                                        <p:tgtEl>
                                          <p:spTgt spid="16"/>
                                        </p:tgtEl>
                                      </p:cBhvr>
                                    </p:animEffect>
                                  </p:childTnLst>
                                </p:cTn>
                              </p:par>
                              <p:par>
                                <p:cTn id="94" presetID="2" presetClass="entr" presetSubtype="9" fill="hold" grpId="1" nodeType="withEffect">
                                  <p:stCondLst>
                                    <p:cond delay="0"/>
                                  </p:stCondLst>
                                  <p:childTnLst>
                                    <p:set>
                                      <p:cBhvr>
                                        <p:cTn id="95" dur="1" fill="hold">
                                          <p:stCondLst>
                                            <p:cond delay="0"/>
                                          </p:stCondLst>
                                        </p:cTn>
                                        <p:tgtEl>
                                          <p:spTgt spid="16"/>
                                        </p:tgtEl>
                                        <p:attrNameLst>
                                          <p:attrName>style.visibility</p:attrName>
                                        </p:attrNameLst>
                                      </p:cBhvr>
                                      <p:to>
                                        <p:strVal val="visible"/>
                                      </p:to>
                                    </p:set>
                                    <p:anim calcmode="lin" valueType="num">
                                      <p:cBhvr additive="base">
                                        <p:cTn id="96" dur="2000" fill="hold"/>
                                        <p:tgtEl>
                                          <p:spTgt spid="16"/>
                                        </p:tgtEl>
                                        <p:attrNameLst>
                                          <p:attrName>ppt_x</p:attrName>
                                        </p:attrNameLst>
                                      </p:cBhvr>
                                      <p:tavLst>
                                        <p:tav tm="0">
                                          <p:val>
                                            <p:strVal val="0-#ppt_w/2"/>
                                          </p:val>
                                        </p:tav>
                                        <p:tav tm="100000">
                                          <p:val>
                                            <p:strVal val="#ppt_x"/>
                                          </p:val>
                                        </p:tav>
                                      </p:tavLst>
                                    </p:anim>
                                    <p:anim calcmode="lin" valueType="num">
                                      <p:cBhvr additive="base">
                                        <p:cTn id="97" dur="2000" fill="hold"/>
                                        <p:tgtEl>
                                          <p:spTgt spid="16"/>
                                        </p:tgtEl>
                                        <p:attrNameLst>
                                          <p:attrName>ppt_y</p:attrName>
                                        </p:attrNameLst>
                                      </p:cBhvr>
                                      <p:tavLst>
                                        <p:tav tm="0">
                                          <p:val>
                                            <p:strVal val="0-#ppt_h/2"/>
                                          </p:val>
                                        </p:tav>
                                        <p:tav tm="100000">
                                          <p:val>
                                            <p:strVal val="#ppt_y"/>
                                          </p:val>
                                        </p:tav>
                                      </p:tavLst>
                                    </p:anim>
                                  </p:childTnLst>
                                </p:cTn>
                              </p:par>
                              <p:par>
                                <p:cTn id="98" presetID="3" presetClass="entr" presetSubtype="5" fill="hold" grpId="0" nodeType="withEffect">
                                  <p:stCondLst>
                                    <p:cond delay="0"/>
                                  </p:stCondLst>
                                  <p:childTnLst>
                                    <p:set>
                                      <p:cBhvr>
                                        <p:cTn id="99" dur="1" fill="hold">
                                          <p:stCondLst>
                                            <p:cond delay="0"/>
                                          </p:stCondLst>
                                        </p:cTn>
                                        <p:tgtEl>
                                          <p:spTgt spid="17"/>
                                        </p:tgtEl>
                                        <p:attrNameLst>
                                          <p:attrName>style.visibility</p:attrName>
                                        </p:attrNameLst>
                                      </p:cBhvr>
                                      <p:to>
                                        <p:strVal val="visible"/>
                                      </p:to>
                                    </p:set>
                                    <p:animEffect transition="in" filter="blinds(vertical)">
                                      <p:cBhvr>
                                        <p:cTn id="100" dur="2000"/>
                                        <p:tgtEl>
                                          <p:spTgt spid="17"/>
                                        </p:tgtEl>
                                      </p:cBhvr>
                                    </p:animEffect>
                                  </p:childTnLst>
                                </p:cTn>
                              </p:par>
                              <p:par>
                                <p:cTn id="101" presetID="2" presetClass="entr" presetSubtype="9" fill="hold" grpId="1" nodeType="withEffect">
                                  <p:stCondLst>
                                    <p:cond delay="0"/>
                                  </p:stCondLst>
                                  <p:childTnLst>
                                    <p:set>
                                      <p:cBhvr>
                                        <p:cTn id="102" dur="1" fill="hold">
                                          <p:stCondLst>
                                            <p:cond delay="0"/>
                                          </p:stCondLst>
                                        </p:cTn>
                                        <p:tgtEl>
                                          <p:spTgt spid="17"/>
                                        </p:tgtEl>
                                        <p:attrNameLst>
                                          <p:attrName>style.visibility</p:attrName>
                                        </p:attrNameLst>
                                      </p:cBhvr>
                                      <p:to>
                                        <p:strVal val="visible"/>
                                      </p:to>
                                    </p:set>
                                    <p:anim calcmode="lin" valueType="num">
                                      <p:cBhvr additive="base">
                                        <p:cTn id="103" dur="2000" fill="hold"/>
                                        <p:tgtEl>
                                          <p:spTgt spid="17"/>
                                        </p:tgtEl>
                                        <p:attrNameLst>
                                          <p:attrName>ppt_x</p:attrName>
                                        </p:attrNameLst>
                                      </p:cBhvr>
                                      <p:tavLst>
                                        <p:tav tm="0">
                                          <p:val>
                                            <p:strVal val="0-#ppt_w/2"/>
                                          </p:val>
                                        </p:tav>
                                        <p:tav tm="100000">
                                          <p:val>
                                            <p:strVal val="#ppt_x"/>
                                          </p:val>
                                        </p:tav>
                                      </p:tavLst>
                                    </p:anim>
                                    <p:anim calcmode="lin" valueType="num">
                                      <p:cBhvr additive="base">
                                        <p:cTn id="104" dur="2000" fill="hold"/>
                                        <p:tgtEl>
                                          <p:spTgt spid="17"/>
                                        </p:tgtEl>
                                        <p:attrNameLst>
                                          <p:attrName>ppt_y</p:attrName>
                                        </p:attrNameLst>
                                      </p:cBhvr>
                                      <p:tavLst>
                                        <p:tav tm="0">
                                          <p:val>
                                            <p:strVal val="0-#ppt_h/2"/>
                                          </p:val>
                                        </p:tav>
                                        <p:tav tm="100000">
                                          <p:val>
                                            <p:strVal val="#ppt_y"/>
                                          </p:val>
                                        </p:tav>
                                      </p:tavLst>
                                    </p:anim>
                                  </p:childTnLst>
                                </p:cTn>
                              </p:par>
                              <p:par>
                                <p:cTn id="105" presetID="3" presetClass="entr" presetSubtype="5" fill="hold" grpId="0" nodeType="withEffect">
                                  <p:stCondLst>
                                    <p:cond delay="0"/>
                                  </p:stCondLst>
                                  <p:childTnLst>
                                    <p:set>
                                      <p:cBhvr>
                                        <p:cTn id="106" dur="1" fill="hold">
                                          <p:stCondLst>
                                            <p:cond delay="0"/>
                                          </p:stCondLst>
                                        </p:cTn>
                                        <p:tgtEl>
                                          <p:spTgt spid="18"/>
                                        </p:tgtEl>
                                        <p:attrNameLst>
                                          <p:attrName>style.visibility</p:attrName>
                                        </p:attrNameLst>
                                      </p:cBhvr>
                                      <p:to>
                                        <p:strVal val="visible"/>
                                      </p:to>
                                    </p:set>
                                    <p:animEffect transition="in" filter="blinds(vertical)">
                                      <p:cBhvr>
                                        <p:cTn id="107" dur="2000"/>
                                        <p:tgtEl>
                                          <p:spTgt spid="18"/>
                                        </p:tgtEl>
                                      </p:cBhvr>
                                    </p:animEffect>
                                  </p:childTnLst>
                                </p:cTn>
                              </p:par>
                              <p:par>
                                <p:cTn id="108" presetID="2" presetClass="entr" presetSubtype="9" fill="hold" grpId="1" nodeType="with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additive="base">
                                        <p:cTn id="110" dur="2000" fill="hold"/>
                                        <p:tgtEl>
                                          <p:spTgt spid="18"/>
                                        </p:tgtEl>
                                        <p:attrNameLst>
                                          <p:attrName>ppt_x</p:attrName>
                                        </p:attrNameLst>
                                      </p:cBhvr>
                                      <p:tavLst>
                                        <p:tav tm="0">
                                          <p:val>
                                            <p:strVal val="0-#ppt_w/2"/>
                                          </p:val>
                                        </p:tav>
                                        <p:tav tm="100000">
                                          <p:val>
                                            <p:strVal val="#ppt_x"/>
                                          </p:val>
                                        </p:tav>
                                      </p:tavLst>
                                    </p:anim>
                                    <p:anim calcmode="lin" valueType="num">
                                      <p:cBhvr additive="base">
                                        <p:cTn id="111" dur="2000" fill="hold"/>
                                        <p:tgtEl>
                                          <p:spTgt spid="18"/>
                                        </p:tgtEl>
                                        <p:attrNameLst>
                                          <p:attrName>ppt_y</p:attrName>
                                        </p:attrNameLst>
                                      </p:cBhvr>
                                      <p:tavLst>
                                        <p:tav tm="0">
                                          <p:val>
                                            <p:strVal val="0-#ppt_h/2"/>
                                          </p:val>
                                        </p:tav>
                                        <p:tav tm="100000">
                                          <p:val>
                                            <p:strVal val="#ppt_y"/>
                                          </p:val>
                                        </p:tav>
                                      </p:tavLst>
                                    </p:anim>
                                  </p:childTnLst>
                                </p:cTn>
                              </p:par>
                              <p:par>
                                <p:cTn id="112" presetID="3" presetClass="entr" presetSubtype="5" fill="hold" grpId="0" nodeType="withEffect">
                                  <p:stCondLst>
                                    <p:cond delay="0"/>
                                  </p:stCondLst>
                                  <p:childTnLst>
                                    <p:set>
                                      <p:cBhvr>
                                        <p:cTn id="113" dur="1" fill="hold">
                                          <p:stCondLst>
                                            <p:cond delay="0"/>
                                          </p:stCondLst>
                                        </p:cTn>
                                        <p:tgtEl>
                                          <p:spTgt spid="19"/>
                                        </p:tgtEl>
                                        <p:attrNameLst>
                                          <p:attrName>style.visibility</p:attrName>
                                        </p:attrNameLst>
                                      </p:cBhvr>
                                      <p:to>
                                        <p:strVal val="visible"/>
                                      </p:to>
                                    </p:set>
                                    <p:animEffect transition="in" filter="blinds(vertical)">
                                      <p:cBhvr>
                                        <p:cTn id="114" dur="2000"/>
                                        <p:tgtEl>
                                          <p:spTgt spid="19"/>
                                        </p:tgtEl>
                                      </p:cBhvr>
                                    </p:animEffect>
                                  </p:childTnLst>
                                </p:cTn>
                              </p:par>
                              <p:par>
                                <p:cTn id="115" presetID="2" presetClass="entr" presetSubtype="9" fill="hold" grpId="1" nodeType="withEffect">
                                  <p:stCondLst>
                                    <p:cond delay="0"/>
                                  </p:stCondLst>
                                  <p:childTnLst>
                                    <p:set>
                                      <p:cBhvr>
                                        <p:cTn id="116" dur="1" fill="hold">
                                          <p:stCondLst>
                                            <p:cond delay="0"/>
                                          </p:stCondLst>
                                        </p:cTn>
                                        <p:tgtEl>
                                          <p:spTgt spid="19"/>
                                        </p:tgtEl>
                                        <p:attrNameLst>
                                          <p:attrName>style.visibility</p:attrName>
                                        </p:attrNameLst>
                                      </p:cBhvr>
                                      <p:to>
                                        <p:strVal val="visible"/>
                                      </p:to>
                                    </p:set>
                                    <p:anim calcmode="lin" valueType="num">
                                      <p:cBhvr additive="base">
                                        <p:cTn id="117" dur="2000" fill="hold"/>
                                        <p:tgtEl>
                                          <p:spTgt spid="19"/>
                                        </p:tgtEl>
                                        <p:attrNameLst>
                                          <p:attrName>ppt_x</p:attrName>
                                        </p:attrNameLst>
                                      </p:cBhvr>
                                      <p:tavLst>
                                        <p:tav tm="0">
                                          <p:val>
                                            <p:strVal val="0-#ppt_w/2"/>
                                          </p:val>
                                        </p:tav>
                                        <p:tav tm="100000">
                                          <p:val>
                                            <p:strVal val="#ppt_x"/>
                                          </p:val>
                                        </p:tav>
                                      </p:tavLst>
                                    </p:anim>
                                    <p:anim calcmode="lin" valueType="num">
                                      <p:cBhvr additive="base">
                                        <p:cTn id="118" dur="2000" fill="hold"/>
                                        <p:tgtEl>
                                          <p:spTgt spid="19"/>
                                        </p:tgtEl>
                                        <p:attrNameLst>
                                          <p:attrName>ppt_y</p:attrName>
                                        </p:attrNameLst>
                                      </p:cBhvr>
                                      <p:tavLst>
                                        <p:tav tm="0">
                                          <p:val>
                                            <p:strVal val="0-#ppt_h/2"/>
                                          </p:val>
                                        </p:tav>
                                        <p:tav tm="100000">
                                          <p:val>
                                            <p:strVal val="#ppt_y"/>
                                          </p:val>
                                        </p:tav>
                                      </p:tavLst>
                                    </p:anim>
                                  </p:childTnLst>
                                </p:cTn>
                              </p:par>
                              <p:par>
                                <p:cTn id="119" presetID="3" presetClass="entr" presetSubtype="5" fill="hold" grpId="0" nodeType="withEffect">
                                  <p:stCondLst>
                                    <p:cond delay="0"/>
                                  </p:stCondLst>
                                  <p:childTnLst>
                                    <p:set>
                                      <p:cBhvr>
                                        <p:cTn id="120" dur="1" fill="hold">
                                          <p:stCondLst>
                                            <p:cond delay="0"/>
                                          </p:stCondLst>
                                        </p:cTn>
                                        <p:tgtEl>
                                          <p:spTgt spid="20"/>
                                        </p:tgtEl>
                                        <p:attrNameLst>
                                          <p:attrName>style.visibility</p:attrName>
                                        </p:attrNameLst>
                                      </p:cBhvr>
                                      <p:to>
                                        <p:strVal val="visible"/>
                                      </p:to>
                                    </p:set>
                                    <p:animEffect transition="in" filter="blinds(vertical)">
                                      <p:cBhvr>
                                        <p:cTn id="121" dur="2000"/>
                                        <p:tgtEl>
                                          <p:spTgt spid="20"/>
                                        </p:tgtEl>
                                      </p:cBhvr>
                                    </p:animEffect>
                                  </p:childTnLst>
                                </p:cTn>
                              </p:par>
                              <p:par>
                                <p:cTn id="122" presetID="2" presetClass="entr" presetSubtype="9" fill="hold" grpId="1" nodeType="withEffect">
                                  <p:stCondLst>
                                    <p:cond delay="0"/>
                                  </p:stCondLst>
                                  <p:childTnLst>
                                    <p:set>
                                      <p:cBhvr>
                                        <p:cTn id="123" dur="1" fill="hold">
                                          <p:stCondLst>
                                            <p:cond delay="0"/>
                                          </p:stCondLst>
                                        </p:cTn>
                                        <p:tgtEl>
                                          <p:spTgt spid="20"/>
                                        </p:tgtEl>
                                        <p:attrNameLst>
                                          <p:attrName>style.visibility</p:attrName>
                                        </p:attrNameLst>
                                      </p:cBhvr>
                                      <p:to>
                                        <p:strVal val="visible"/>
                                      </p:to>
                                    </p:set>
                                    <p:anim calcmode="lin" valueType="num">
                                      <p:cBhvr additive="base">
                                        <p:cTn id="124" dur="2000" fill="hold"/>
                                        <p:tgtEl>
                                          <p:spTgt spid="20"/>
                                        </p:tgtEl>
                                        <p:attrNameLst>
                                          <p:attrName>ppt_x</p:attrName>
                                        </p:attrNameLst>
                                      </p:cBhvr>
                                      <p:tavLst>
                                        <p:tav tm="0">
                                          <p:val>
                                            <p:strVal val="0-#ppt_w/2"/>
                                          </p:val>
                                        </p:tav>
                                        <p:tav tm="100000">
                                          <p:val>
                                            <p:strVal val="#ppt_x"/>
                                          </p:val>
                                        </p:tav>
                                      </p:tavLst>
                                    </p:anim>
                                    <p:anim calcmode="lin" valueType="num">
                                      <p:cBhvr additive="base">
                                        <p:cTn id="125" dur="2000" fill="hold"/>
                                        <p:tgtEl>
                                          <p:spTgt spid="20"/>
                                        </p:tgtEl>
                                        <p:attrNameLst>
                                          <p:attrName>ppt_y</p:attrName>
                                        </p:attrNameLst>
                                      </p:cBhvr>
                                      <p:tavLst>
                                        <p:tav tm="0">
                                          <p:val>
                                            <p:strVal val="0-#ppt_h/2"/>
                                          </p:val>
                                        </p:tav>
                                        <p:tav tm="100000">
                                          <p:val>
                                            <p:strVal val="#ppt_y"/>
                                          </p:val>
                                        </p:tav>
                                      </p:tavLst>
                                    </p:anim>
                                  </p:childTnLst>
                                </p:cTn>
                              </p:par>
                              <p:par>
                                <p:cTn id="126" presetID="3" presetClass="entr" presetSubtype="5" fill="hold" grpId="0" nodeType="withEffect">
                                  <p:stCondLst>
                                    <p:cond delay="0"/>
                                  </p:stCondLst>
                                  <p:childTnLst>
                                    <p:set>
                                      <p:cBhvr>
                                        <p:cTn id="127" dur="1" fill="hold">
                                          <p:stCondLst>
                                            <p:cond delay="0"/>
                                          </p:stCondLst>
                                        </p:cTn>
                                        <p:tgtEl>
                                          <p:spTgt spid="21"/>
                                        </p:tgtEl>
                                        <p:attrNameLst>
                                          <p:attrName>style.visibility</p:attrName>
                                        </p:attrNameLst>
                                      </p:cBhvr>
                                      <p:to>
                                        <p:strVal val="visible"/>
                                      </p:to>
                                    </p:set>
                                    <p:animEffect transition="in" filter="blinds(vertical)">
                                      <p:cBhvr>
                                        <p:cTn id="128" dur="2000"/>
                                        <p:tgtEl>
                                          <p:spTgt spid="21"/>
                                        </p:tgtEl>
                                      </p:cBhvr>
                                    </p:animEffect>
                                  </p:childTnLst>
                                </p:cTn>
                              </p:par>
                              <p:par>
                                <p:cTn id="129" presetID="2" presetClass="entr" presetSubtype="9" fill="hold" grpId="1" nodeType="withEffect">
                                  <p:stCondLst>
                                    <p:cond delay="0"/>
                                  </p:stCondLst>
                                  <p:childTnLst>
                                    <p:set>
                                      <p:cBhvr>
                                        <p:cTn id="130" dur="1" fill="hold">
                                          <p:stCondLst>
                                            <p:cond delay="0"/>
                                          </p:stCondLst>
                                        </p:cTn>
                                        <p:tgtEl>
                                          <p:spTgt spid="21"/>
                                        </p:tgtEl>
                                        <p:attrNameLst>
                                          <p:attrName>style.visibility</p:attrName>
                                        </p:attrNameLst>
                                      </p:cBhvr>
                                      <p:to>
                                        <p:strVal val="visible"/>
                                      </p:to>
                                    </p:set>
                                    <p:anim calcmode="lin" valueType="num">
                                      <p:cBhvr additive="base">
                                        <p:cTn id="131" dur="2000" fill="hold"/>
                                        <p:tgtEl>
                                          <p:spTgt spid="21"/>
                                        </p:tgtEl>
                                        <p:attrNameLst>
                                          <p:attrName>ppt_x</p:attrName>
                                        </p:attrNameLst>
                                      </p:cBhvr>
                                      <p:tavLst>
                                        <p:tav tm="0">
                                          <p:val>
                                            <p:strVal val="0-#ppt_w/2"/>
                                          </p:val>
                                        </p:tav>
                                        <p:tav tm="100000">
                                          <p:val>
                                            <p:strVal val="#ppt_x"/>
                                          </p:val>
                                        </p:tav>
                                      </p:tavLst>
                                    </p:anim>
                                    <p:anim calcmode="lin" valueType="num">
                                      <p:cBhvr additive="base">
                                        <p:cTn id="132" dur="2000" fill="hold"/>
                                        <p:tgtEl>
                                          <p:spTgt spid="21"/>
                                        </p:tgtEl>
                                        <p:attrNameLst>
                                          <p:attrName>ppt_y</p:attrName>
                                        </p:attrNameLst>
                                      </p:cBhvr>
                                      <p:tavLst>
                                        <p:tav tm="0">
                                          <p:val>
                                            <p:strVal val="0-#ppt_h/2"/>
                                          </p:val>
                                        </p:tav>
                                        <p:tav tm="100000">
                                          <p:val>
                                            <p:strVal val="#ppt_y"/>
                                          </p:val>
                                        </p:tav>
                                      </p:tavLst>
                                    </p:anim>
                                  </p:childTnLst>
                                </p:cTn>
                              </p:par>
                              <p:par>
                                <p:cTn id="133" presetID="3" presetClass="entr" presetSubtype="5" fill="hold" grpId="0" nodeType="withEffect">
                                  <p:stCondLst>
                                    <p:cond delay="0"/>
                                  </p:stCondLst>
                                  <p:childTnLst>
                                    <p:set>
                                      <p:cBhvr>
                                        <p:cTn id="134" dur="1" fill="hold">
                                          <p:stCondLst>
                                            <p:cond delay="0"/>
                                          </p:stCondLst>
                                        </p:cTn>
                                        <p:tgtEl>
                                          <p:spTgt spid="22"/>
                                        </p:tgtEl>
                                        <p:attrNameLst>
                                          <p:attrName>style.visibility</p:attrName>
                                        </p:attrNameLst>
                                      </p:cBhvr>
                                      <p:to>
                                        <p:strVal val="visible"/>
                                      </p:to>
                                    </p:set>
                                    <p:animEffect transition="in" filter="blinds(vertical)">
                                      <p:cBhvr>
                                        <p:cTn id="135" dur="2000"/>
                                        <p:tgtEl>
                                          <p:spTgt spid="22"/>
                                        </p:tgtEl>
                                      </p:cBhvr>
                                    </p:animEffect>
                                  </p:childTnLst>
                                </p:cTn>
                              </p:par>
                              <p:par>
                                <p:cTn id="136" presetID="2" presetClass="entr" presetSubtype="9" fill="hold" grpId="1" nodeType="withEffect">
                                  <p:stCondLst>
                                    <p:cond delay="0"/>
                                  </p:stCondLst>
                                  <p:childTnLst>
                                    <p:set>
                                      <p:cBhvr>
                                        <p:cTn id="137" dur="1" fill="hold">
                                          <p:stCondLst>
                                            <p:cond delay="0"/>
                                          </p:stCondLst>
                                        </p:cTn>
                                        <p:tgtEl>
                                          <p:spTgt spid="22"/>
                                        </p:tgtEl>
                                        <p:attrNameLst>
                                          <p:attrName>style.visibility</p:attrName>
                                        </p:attrNameLst>
                                      </p:cBhvr>
                                      <p:to>
                                        <p:strVal val="visible"/>
                                      </p:to>
                                    </p:set>
                                    <p:anim calcmode="lin" valueType="num">
                                      <p:cBhvr additive="base">
                                        <p:cTn id="138" dur="2000" fill="hold"/>
                                        <p:tgtEl>
                                          <p:spTgt spid="22"/>
                                        </p:tgtEl>
                                        <p:attrNameLst>
                                          <p:attrName>ppt_x</p:attrName>
                                        </p:attrNameLst>
                                      </p:cBhvr>
                                      <p:tavLst>
                                        <p:tav tm="0">
                                          <p:val>
                                            <p:strVal val="0-#ppt_w/2"/>
                                          </p:val>
                                        </p:tav>
                                        <p:tav tm="100000">
                                          <p:val>
                                            <p:strVal val="#ppt_x"/>
                                          </p:val>
                                        </p:tav>
                                      </p:tavLst>
                                    </p:anim>
                                    <p:anim calcmode="lin" valueType="num">
                                      <p:cBhvr additive="base">
                                        <p:cTn id="139" dur="2000" fill="hold"/>
                                        <p:tgtEl>
                                          <p:spTgt spid="22"/>
                                        </p:tgtEl>
                                        <p:attrNameLst>
                                          <p:attrName>ppt_y</p:attrName>
                                        </p:attrNameLst>
                                      </p:cBhvr>
                                      <p:tavLst>
                                        <p:tav tm="0">
                                          <p:val>
                                            <p:strVal val="0-#ppt_h/2"/>
                                          </p:val>
                                        </p:tav>
                                        <p:tav tm="100000">
                                          <p:val>
                                            <p:strVal val="#ppt_y"/>
                                          </p:val>
                                        </p:tav>
                                      </p:tavLst>
                                    </p:anim>
                                  </p:childTnLst>
                                </p:cTn>
                              </p:par>
                              <p:par>
                                <p:cTn id="140" presetID="3" presetClass="entr" presetSubtype="5" fill="hold" grpId="0" nodeType="withEffect">
                                  <p:stCondLst>
                                    <p:cond delay="0"/>
                                  </p:stCondLst>
                                  <p:childTnLst>
                                    <p:set>
                                      <p:cBhvr>
                                        <p:cTn id="141" dur="1" fill="hold">
                                          <p:stCondLst>
                                            <p:cond delay="0"/>
                                          </p:stCondLst>
                                        </p:cTn>
                                        <p:tgtEl>
                                          <p:spTgt spid="23"/>
                                        </p:tgtEl>
                                        <p:attrNameLst>
                                          <p:attrName>style.visibility</p:attrName>
                                        </p:attrNameLst>
                                      </p:cBhvr>
                                      <p:to>
                                        <p:strVal val="visible"/>
                                      </p:to>
                                    </p:set>
                                    <p:animEffect transition="in" filter="blinds(vertical)">
                                      <p:cBhvr>
                                        <p:cTn id="142" dur="2000"/>
                                        <p:tgtEl>
                                          <p:spTgt spid="23"/>
                                        </p:tgtEl>
                                      </p:cBhvr>
                                    </p:animEffect>
                                  </p:childTnLst>
                                </p:cTn>
                              </p:par>
                              <p:par>
                                <p:cTn id="143" presetID="2" presetClass="entr" presetSubtype="9" fill="hold" grpId="1" nodeType="withEffect">
                                  <p:stCondLst>
                                    <p:cond delay="0"/>
                                  </p:stCondLst>
                                  <p:childTnLst>
                                    <p:set>
                                      <p:cBhvr>
                                        <p:cTn id="144" dur="1" fill="hold">
                                          <p:stCondLst>
                                            <p:cond delay="0"/>
                                          </p:stCondLst>
                                        </p:cTn>
                                        <p:tgtEl>
                                          <p:spTgt spid="23"/>
                                        </p:tgtEl>
                                        <p:attrNameLst>
                                          <p:attrName>style.visibility</p:attrName>
                                        </p:attrNameLst>
                                      </p:cBhvr>
                                      <p:to>
                                        <p:strVal val="visible"/>
                                      </p:to>
                                    </p:set>
                                    <p:anim calcmode="lin" valueType="num">
                                      <p:cBhvr additive="base">
                                        <p:cTn id="145" dur="2000" fill="hold"/>
                                        <p:tgtEl>
                                          <p:spTgt spid="23"/>
                                        </p:tgtEl>
                                        <p:attrNameLst>
                                          <p:attrName>ppt_x</p:attrName>
                                        </p:attrNameLst>
                                      </p:cBhvr>
                                      <p:tavLst>
                                        <p:tav tm="0">
                                          <p:val>
                                            <p:strVal val="0-#ppt_w/2"/>
                                          </p:val>
                                        </p:tav>
                                        <p:tav tm="100000">
                                          <p:val>
                                            <p:strVal val="#ppt_x"/>
                                          </p:val>
                                        </p:tav>
                                      </p:tavLst>
                                    </p:anim>
                                    <p:anim calcmode="lin" valueType="num">
                                      <p:cBhvr additive="base">
                                        <p:cTn id="146" dur="2000" fill="hold"/>
                                        <p:tgtEl>
                                          <p:spTgt spid="23"/>
                                        </p:tgtEl>
                                        <p:attrNameLst>
                                          <p:attrName>ppt_y</p:attrName>
                                        </p:attrNameLst>
                                      </p:cBhvr>
                                      <p:tavLst>
                                        <p:tav tm="0">
                                          <p:val>
                                            <p:strVal val="0-#ppt_h/2"/>
                                          </p:val>
                                        </p:tav>
                                        <p:tav tm="100000">
                                          <p:val>
                                            <p:strVal val="#ppt_y"/>
                                          </p:val>
                                        </p:tav>
                                      </p:tavLst>
                                    </p:anim>
                                  </p:childTnLst>
                                </p:cTn>
                              </p:par>
                              <p:par>
                                <p:cTn id="147" presetID="3" presetClass="entr" presetSubtype="5" fill="hold" grpId="0" nodeType="withEffect">
                                  <p:stCondLst>
                                    <p:cond delay="0"/>
                                  </p:stCondLst>
                                  <p:childTnLst>
                                    <p:set>
                                      <p:cBhvr>
                                        <p:cTn id="148" dur="1" fill="hold">
                                          <p:stCondLst>
                                            <p:cond delay="0"/>
                                          </p:stCondLst>
                                        </p:cTn>
                                        <p:tgtEl>
                                          <p:spTgt spid="24"/>
                                        </p:tgtEl>
                                        <p:attrNameLst>
                                          <p:attrName>style.visibility</p:attrName>
                                        </p:attrNameLst>
                                      </p:cBhvr>
                                      <p:to>
                                        <p:strVal val="visible"/>
                                      </p:to>
                                    </p:set>
                                    <p:animEffect transition="in" filter="blinds(vertical)">
                                      <p:cBhvr>
                                        <p:cTn id="149" dur="2000"/>
                                        <p:tgtEl>
                                          <p:spTgt spid="24"/>
                                        </p:tgtEl>
                                      </p:cBhvr>
                                    </p:animEffect>
                                  </p:childTnLst>
                                </p:cTn>
                              </p:par>
                              <p:par>
                                <p:cTn id="150" presetID="2" presetClass="entr" presetSubtype="9" fill="hold" grpId="1" nodeType="withEffect">
                                  <p:stCondLst>
                                    <p:cond delay="0"/>
                                  </p:stCondLst>
                                  <p:childTnLst>
                                    <p:set>
                                      <p:cBhvr>
                                        <p:cTn id="151" dur="1" fill="hold">
                                          <p:stCondLst>
                                            <p:cond delay="0"/>
                                          </p:stCondLst>
                                        </p:cTn>
                                        <p:tgtEl>
                                          <p:spTgt spid="24"/>
                                        </p:tgtEl>
                                        <p:attrNameLst>
                                          <p:attrName>style.visibility</p:attrName>
                                        </p:attrNameLst>
                                      </p:cBhvr>
                                      <p:to>
                                        <p:strVal val="visible"/>
                                      </p:to>
                                    </p:set>
                                    <p:anim calcmode="lin" valueType="num">
                                      <p:cBhvr additive="base">
                                        <p:cTn id="152" dur="2000" fill="hold"/>
                                        <p:tgtEl>
                                          <p:spTgt spid="24"/>
                                        </p:tgtEl>
                                        <p:attrNameLst>
                                          <p:attrName>ppt_x</p:attrName>
                                        </p:attrNameLst>
                                      </p:cBhvr>
                                      <p:tavLst>
                                        <p:tav tm="0">
                                          <p:val>
                                            <p:strVal val="0-#ppt_w/2"/>
                                          </p:val>
                                        </p:tav>
                                        <p:tav tm="100000">
                                          <p:val>
                                            <p:strVal val="#ppt_x"/>
                                          </p:val>
                                        </p:tav>
                                      </p:tavLst>
                                    </p:anim>
                                    <p:anim calcmode="lin" valueType="num">
                                      <p:cBhvr additive="base">
                                        <p:cTn id="153" dur="2000" fill="hold"/>
                                        <p:tgtEl>
                                          <p:spTgt spid="24"/>
                                        </p:tgtEl>
                                        <p:attrNameLst>
                                          <p:attrName>ppt_y</p:attrName>
                                        </p:attrNameLst>
                                      </p:cBhvr>
                                      <p:tavLst>
                                        <p:tav tm="0">
                                          <p:val>
                                            <p:strVal val="0-#ppt_h/2"/>
                                          </p:val>
                                        </p:tav>
                                        <p:tav tm="100000">
                                          <p:val>
                                            <p:strVal val="#ppt_y"/>
                                          </p:val>
                                        </p:tav>
                                      </p:tavLst>
                                    </p:anim>
                                  </p:childTnLst>
                                </p:cTn>
                              </p:par>
                            </p:childTnLst>
                          </p:cTn>
                        </p:par>
                        <p:par>
                          <p:cTn id="154" fill="hold">
                            <p:stCondLst>
                              <p:cond delay="2000"/>
                            </p:stCondLst>
                            <p:childTnLst>
                              <p:par>
                                <p:cTn id="155" presetID="2" presetClass="exit" presetSubtype="3" fill="hold" nodeType="afterEffect">
                                  <p:stCondLst>
                                    <p:cond delay="0"/>
                                  </p:stCondLst>
                                  <p:childTnLst>
                                    <p:anim calcmode="lin" valueType="num">
                                      <p:cBhvr additive="base">
                                        <p:cTn id="156" dur="2000"/>
                                        <p:tgtEl>
                                          <p:spTgt spid="5"/>
                                        </p:tgtEl>
                                        <p:attrNameLst>
                                          <p:attrName>ppt_x</p:attrName>
                                        </p:attrNameLst>
                                      </p:cBhvr>
                                      <p:tavLst>
                                        <p:tav tm="0">
                                          <p:val>
                                            <p:strVal val="ppt_x"/>
                                          </p:val>
                                        </p:tav>
                                        <p:tav tm="100000">
                                          <p:val>
                                            <p:strVal val="1+ppt_w/2"/>
                                          </p:val>
                                        </p:tav>
                                      </p:tavLst>
                                    </p:anim>
                                    <p:anim calcmode="lin" valueType="num">
                                      <p:cBhvr additive="base">
                                        <p:cTn id="157" dur="2000"/>
                                        <p:tgtEl>
                                          <p:spTgt spid="5"/>
                                        </p:tgtEl>
                                        <p:attrNameLst>
                                          <p:attrName>ppt_y</p:attrName>
                                        </p:attrNameLst>
                                      </p:cBhvr>
                                      <p:tavLst>
                                        <p:tav tm="0">
                                          <p:val>
                                            <p:strVal val="ppt_y"/>
                                          </p:val>
                                        </p:tav>
                                        <p:tav tm="100000">
                                          <p:val>
                                            <p:strVal val="0-ppt_h/2"/>
                                          </p:val>
                                        </p:tav>
                                      </p:tavLst>
                                    </p:anim>
                                    <p:set>
                                      <p:cBhvr>
                                        <p:cTn id="158" dur="1" fill="hold">
                                          <p:stCondLst>
                                            <p:cond delay="1999"/>
                                          </p:stCondLst>
                                        </p:cTn>
                                        <p:tgtEl>
                                          <p:spTgt spid="5"/>
                                        </p:tgtEl>
                                        <p:attrNameLst>
                                          <p:attrName>style.visibility</p:attrName>
                                        </p:attrNameLst>
                                      </p:cBhvr>
                                      <p:to>
                                        <p:strVal val="hidden"/>
                                      </p:to>
                                    </p:set>
                                  </p:childTnLst>
                                </p:cTn>
                              </p:par>
                              <p:par>
                                <p:cTn id="159" presetID="2" presetClass="exit" presetSubtype="3" fill="hold" nodeType="withEffect">
                                  <p:stCondLst>
                                    <p:cond delay="0"/>
                                  </p:stCondLst>
                                  <p:childTnLst>
                                    <p:anim calcmode="lin" valueType="num">
                                      <p:cBhvr additive="base">
                                        <p:cTn id="160" dur="2000"/>
                                        <p:tgtEl>
                                          <p:spTgt spid="7"/>
                                        </p:tgtEl>
                                        <p:attrNameLst>
                                          <p:attrName>ppt_x</p:attrName>
                                        </p:attrNameLst>
                                      </p:cBhvr>
                                      <p:tavLst>
                                        <p:tav tm="0">
                                          <p:val>
                                            <p:strVal val="ppt_x"/>
                                          </p:val>
                                        </p:tav>
                                        <p:tav tm="100000">
                                          <p:val>
                                            <p:strVal val="1+ppt_w/2"/>
                                          </p:val>
                                        </p:tav>
                                      </p:tavLst>
                                    </p:anim>
                                    <p:anim calcmode="lin" valueType="num">
                                      <p:cBhvr additive="base">
                                        <p:cTn id="161" dur="2000"/>
                                        <p:tgtEl>
                                          <p:spTgt spid="7"/>
                                        </p:tgtEl>
                                        <p:attrNameLst>
                                          <p:attrName>ppt_y</p:attrName>
                                        </p:attrNameLst>
                                      </p:cBhvr>
                                      <p:tavLst>
                                        <p:tav tm="0">
                                          <p:val>
                                            <p:strVal val="ppt_y"/>
                                          </p:val>
                                        </p:tav>
                                        <p:tav tm="100000">
                                          <p:val>
                                            <p:strVal val="0-ppt_h/2"/>
                                          </p:val>
                                        </p:tav>
                                      </p:tavLst>
                                    </p:anim>
                                    <p:set>
                                      <p:cBhvr>
                                        <p:cTn id="162" dur="1" fill="hold">
                                          <p:stCondLst>
                                            <p:cond delay="1999"/>
                                          </p:stCondLst>
                                        </p:cTn>
                                        <p:tgtEl>
                                          <p:spTgt spid="7"/>
                                        </p:tgtEl>
                                        <p:attrNameLst>
                                          <p:attrName>style.visibility</p:attrName>
                                        </p:attrNameLst>
                                      </p:cBhvr>
                                      <p:to>
                                        <p:strVal val="hidden"/>
                                      </p:to>
                                    </p:set>
                                  </p:childTnLst>
                                </p:cTn>
                              </p:par>
                              <p:par>
                                <p:cTn id="163" presetID="2" presetClass="exit" presetSubtype="3" fill="hold" nodeType="withEffect">
                                  <p:stCondLst>
                                    <p:cond delay="0"/>
                                  </p:stCondLst>
                                  <p:childTnLst>
                                    <p:anim calcmode="lin" valueType="num">
                                      <p:cBhvr additive="base">
                                        <p:cTn id="164" dur="2000"/>
                                        <p:tgtEl>
                                          <p:spTgt spid="9"/>
                                        </p:tgtEl>
                                        <p:attrNameLst>
                                          <p:attrName>ppt_x</p:attrName>
                                        </p:attrNameLst>
                                      </p:cBhvr>
                                      <p:tavLst>
                                        <p:tav tm="0">
                                          <p:val>
                                            <p:strVal val="ppt_x"/>
                                          </p:val>
                                        </p:tav>
                                        <p:tav tm="100000">
                                          <p:val>
                                            <p:strVal val="1+ppt_w/2"/>
                                          </p:val>
                                        </p:tav>
                                      </p:tavLst>
                                    </p:anim>
                                    <p:anim calcmode="lin" valueType="num">
                                      <p:cBhvr additive="base">
                                        <p:cTn id="165" dur="2000"/>
                                        <p:tgtEl>
                                          <p:spTgt spid="9"/>
                                        </p:tgtEl>
                                        <p:attrNameLst>
                                          <p:attrName>ppt_y</p:attrName>
                                        </p:attrNameLst>
                                      </p:cBhvr>
                                      <p:tavLst>
                                        <p:tav tm="0">
                                          <p:val>
                                            <p:strVal val="ppt_y"/>
                                          </p:val>
                                        </p:tav>
                                        <p:tav tm="100000">
                                          <p:val>
                                            <p:strVal val="0-ppt_h/2"/>
                                          </p:val>
                                        </p:tav>
                                      </p:tavLst>
                                    </p:anim>
                                    <p:set>
                                      <p:cBhvr>
                                        <p:cTn id="166" dur="1" fill="hold">
                                          <p:stCondLst>
                                            <p:cond delay="1999"/>
                                          </p:stCondLst>
                                        </p:cTn>
                                        <p:tgtEl>
                                          <p:spTgt spid="9"/>
                                        </p:tgtEl>
                                        <p:attrNameLst>
                                          <p:attrName>style.visibility</p:attrName>
                                        </p:attrNameLst>
                                      </p:cBhvr>
                                      <p:to>
                                        <p:strVal val="hidden"/>
                                      </p:to>
                                    </p:set>
                                  </p:childTnLst>
                                </p:cTn>
                              </p:par>
                              <p:par>
                                <p:cTn id="167" presetID="2" presetClass="exit" presetSubtype="3" fill="hold" nodeType="withEffect">
                                  <p:stCondLst>
                                    <p:cond delay="0"/>
                                  </p:stCondLst>
                                  <p:childTnLst>
                                    <p:anim calcmode="lin" valueType="num">
                                      <p:cBhvr additive="base">
                                        <p:cTn id="168" dur="2000"/>
                                        <p:tgtEl>
                                          <p:spTgt spid="11"/>
                                        </p:tgtEl>
                                        <p:attrNameLst>
                                          <p:attrName>ppt_x</p:attrName>
                                        </p:attrNameLst>
                                      </p:cBhvr>
                                      <p:tavLst>
                                        <p:tav tm="0">
                                          <p:val>
                                            <p:strVal val="ppt_x"/>
                                          </p:val>
                                        </p:tav>
                                        <p:tav tm="100000">
                                          <p:val>
                                            <p:strVal val="1+ppt_w/2"/>
                                          </p:val>
                                        </p:tav>
                                      </p:tavLst>
                                    </p:anim>
                                    <p:anim calcmode="lin" valueType="num">
                                      <p:cBhvr additive="base">
                                        <p:cTn id="169" dur="2000"/>
                                        <p:tgtEl>
                                          <p:spTgt spid="11"/>
                                        </p:tgtEl>
                                        <p:attrNameLst>
                                          <p:attrName>ppt_y</p:attrName>
                                        </p:attrNameLst>
                                      </p:cBhvr>
                                      <p:tavLst>
                                        <p:tav tm="0">
                                          <p:val>
                                            <p:strVal val="ppt_y"/>
                                          </p:val>
                                        </p:tav>
                                        <p:tav tm="100000">
                                          <p:val>
                                            <p:strVal val="0-ppt_h/2"/>
                                          </p:val>
                                        </p:tav>
                                      </p:tavLst>
                                    </p:anim>
                                    <p:set>
                                      <p:cBhvr>
                                        <p:cTn id="170" dur="1" fill="hold">
                                          <p:stCondLst>
                                            <p:cond delay="1999"/>
                                          </p:stCondLst>
                                        </p:cTn>
                                        <p:tgtEl>
                                          <p:spTgt spid="11"/>
                                        </p:tgtEl>
                                        <p:attrNameLst>
                                          <p:attrName>style.visibility</p:attrName>
                                        </p:attrNameLst>
                                      </p:cBhvr>
                                      <p:to>
                                        <p:strVal val="hidden"/>
                                      </p:to>
                                    </p:set>
                                  </p:childTnLst>
                                </p:cTn>
                              </p:par>
                              <p:par>
                                <p:cTn id="171" presetID="2" presetClass="exit" presetSubtype="3" fill="hold" nodeType="withEffect">
                                  <p:stCondLst>
                                    <p:cond delay="0"/>
                                  </p:stCondLst>
                                  <p:childTnLst>
                                    <p:anim calcmode="lin" valueType="num">
                                      <p:cBhvr additive="base">
                                        <p:cTn id="172" dur="2000"/>
                                        <p:tgtEl>
                                          <p:spTgt spid="13"/>
                                        </p:tgtEl>
                                        <p:attrNameLst>
                                          <p:attrName>ppt_x</p:attrName>
                                        </p:attrNameLst>
                                      </p:cBhvr>
                                      <p:tavLst>
                                        <p:tav tm="0">
                                          <p:val>
                                            <p:strVal val="ppt_x"/>
                                          </p:val>
                                        </p:tav>
                                        <p:tav tm="100000">
                                          <p:val>
                                            <p:strVal val="1+ppt_w/2"/>
                                          </p:val>
                                        </p:tav>
                                      </p:tavLst>
                                    </p:anim>
                                    <p:anim calcmode="lin" valueType="num">
                                      <p:cBhvr additive="base">
                                        <p:cTn id="173" dur="2000"/>
                                        <p:tgtEl>
                                          <p:spTgt spid="13"/>
                                        </p:tgtEl>
                                        <p:attrNameLst>
                                          <p:attrName>ppt_y</p:attrName>
                                        </p:attrNameLst>
                                      </p:cBhvr>
                                      <p:tavLst>
                                        <p:tav tm="0">
                                          <p:val>
                                            <p:strVal val="ppt_y"/>
                                          </p:val>
                                        </p:tav>
                                        <p:tav tm="100000">
                                          <p:val>
                                            <p:strVal val="0-ppt_h/2"/>
                                          </p:val>
                                        </p:tav>
                                      </p:tavLst>
                                    </p:anim>
                                    <p:set>
                                      <p:cBhvr>
                                        <p:cTn id="174" dur="1" fill="hold">
                                          <p:stCondLst>
                                            <p:cond delay="1999"/>
                                          </p:stCondLst>
                                        </p:cTn>
                                        <p:tgtEl>
                                          <p:spTgt spid="13"/>
                                        </p:tgtEl>
                                        <p:attrNameLst>
                                          <p:attrName>style.visibility</p:attrName>
                                        </p:attrNameLst>
                                      </p:cBhvr>
                                      <p:to>
                                        <p:strVal val="hidden"/>
                                      </p:to>
                                    </p:set>
                                  </p:childTnLst>
                                </p:cTn>
                              </p:par>
                              <p:par>
                                <p:cTn id="175" presetID="2" presetClass="exit" presetSubtype="3" fill="hold" nodeType="withEffect">
                                  <p:stCondLst>
                                    <p:cond delay="0"/>
                                  </p:stCondLst>
                                  <p:childTnLst>
                                    <p:anim calcmode="lin" valueType="num">
                                      <p:cBhvr additive="base">
                                        <p:cTn id="176" dur="2000"/>
                                        <p:tgtEl>
                                          <p:spTgt spid="15"/>
                                        </p:tgtEl>
                                        <p:attrNameLst>
                                          <p:attrName>ppt_x</p:attrName>
                                        </p:attrNameLst>
                                      </p:cBhvr>
                                      <p:tavLst>
                                        <p:tav tm="0">
                                          <p:val>
                                            <p:strVal val="ppt_x"/>
                                          </p:val>
                                        </p:tav>
                                        <p:tav tm="100000">
                                          <p:val>
                                            <p:strVal val="1+ppt_w/2"/>
                                          </p:val>
                                        </p:tav>
                                      </p:tavLst>
                                    </p:anim>
                                    <p:anim calcmode="lin" valueType="num">
                                      <p:cBhvr additive="base">
                                        <p:cTn id="177" dur="2000"/>
                                        <p:tgtEl>
                                          <p:spTgt spid="15"/>
                                        </p:tgtEl>
                                        <p:attrNameLst>
                                          <p:attrName>ppt_y</p:attrName>
                                        </p:attrNameLst>
                                      </p:cBhvr>
                                      <p:tavLst>
                                        <p:tav tm="0">
                                          <p:val>
                                            <p:strVal val="ppt_y"/>
                                          </p:val>
                                        </p:tav>
                                        <p:tav tm="100000">
                                          <p:val>
                                            <p:strVal val="0-ppt_h/2"/>
                                          </p:val>
                                        </p:tav>
                                      </p:tavLst>
                                    </p:anim>
                                    <p:set>
                                      <p:cBhvr>
                                        <p:cTn id="178" dur="1" fill="hold">
                                          <p:stCondLst>
                                            <p:cond delay="1999"/>
                                          </p:stCondLst>
                                        </p:cTn>
                                        <p:tgtEl>
                                          <p:spTgt spid="15"/>
                                        </p:tgtEl>
                                        <p:attrNameLst>
                                          <p:attrName>style.visibility</p:attrName>
                                        </p:attrNameLst>
                                      </p:cBhvr>
                                      <p:to>
                                        <p:strVal val="hidden"/>
                                      </p:to>
                                    </p:set>
                                  </p:childTnLst>
                                </p:cTn>
                              </p:par>
                              <p:par>
                                <p:cTn id="179" presetID="2" presetClass="exit" presetSubtype="3" fill="hold" nodeType="withEffect">
                                  <p:stCondLst>
                                    <p:cond delay="0"/>
                                  </p:stCondLst>
                                  <p:childTnLst>
                                    <p:anim calcmode="lin" valueType="num">
                                      <p:cBhvr additive="base">
                                        <p:cTn id="180" dur="2000"/>
                                        <p:tgtEl>
                                          <p:spTgt spid="17"/>
                                        </p:tgtEl>
                                        <p:attrNameLst>
                                          <p:attrName>ppt_x</p:attrName>
                                        </p:attrNameLst>
                                      </p:cBhvr>
                                      <p:tavLst>
                                        <p:tav tm="0">
                                          <p:val>
                                            <p:strVal val="ppt_x"/>
                                          </p:val>
                                        </p:tav>
                                        <p:tav tm="100000">
                                          <p:val>
                                            <p:strVal val="1+ppt_w/2"/>
                                          </p:val>
                                        </p:tav>
                                      </p:tavLst>
                                    </p:anim>
                                    <p:anim calcmode="lin" valueType="num">
                                      <p:cBhvr additive="base">
                                        <p:cTn id="181" dur="2000"/>
                                        <p:tgtEl>
                                          <p:spTgt spid="17"/>
                                        </p:tgtEl>
                                        <p:attrNameLst>
                                          <p:attrName>ppt_y</p:attrName>
                                        </p:attrNameLst>
                                      </p:cBhvr>
                                      <p:tavLst>
                                        <p:tav tm="0">
                                          <p:val>
                                            <p:strVal val="ppt_y"/>
                                          </p:val>
                                        </p:tav>
                                        <p:tav tm="100000">
                                          <p:val>
                                            <p:strVal val="0-ppt_h/2"/>
                                          </p:val>
                                        </p:tav>
                                      </p:tavLst>
                                    </p:anim>
                                    <p:set>
                                      <p:cBhvr>
                                        <p:cTn id="182" dur="1" fill="hold">
                                          <p:stCondLst>
                                            <p:cond delay="1999"/>
                                          </p:stCondLst>
                                        </p:cTn>
                                        <p:tgtEl>
                                          <p:spTgt spid="17"/>
                                        </p:tgtEl>
                                        <p:attrNameLst>
                                          <p:attrName>style.visibility</p:attrName>
                                        </p:attrNameLst>
                                      </p:cBhvr>
                                      <p:to>
                                        <p:strVal val="hidden"/>
                                      </p:to>
                                    </p:set>
                                  </p:childTnLst>
                                </p:cTn>
                              </p:par>
                              <p:par>
                                <p:cTn id="183" presetID="2" presetClass="exit" presetSubtype="3" fill="hold" nodeType="withEffect">
                                  <p:stCondLst>
                                    <p:cond delay="0"/>
                                  </p:stCondLst>
                                  <p:childTnLst>
                                    <p:anim calcmode="lin" valueType="num">
                                      <p:cBhvr additive="base">
                                        <p:cTn id="184" dur="2000"/>
                                        <p:tgtEl>
                                          <p:spTgt spid="19"/>
                                        </p:tgtEl>
                                        <p:attrNameLst>
                                          <p:attrName>ppt_x</p:attrName>
                                        </p:attrNameLst>
                                      </p:cBhvr>
                                      <p:tavLst>
                                        <p:tav tm="0">
                                          <p:val>
                                            <p:strVal val="ppt_x"/>
                                          </p:val>
                                        </p:tav>
                                        <p:tav tm="100000">
                                          <p:val>
                                            <p:strVal val="1+ppt_w/2"/>
                                          </p:val>
                                        </p:tav>
                                      </p:tavLst>
                                    </p:anim>
                                    <p:anim calcmode="lin" valueType="num">
                                      <p:cBhvr additive="base">
                                        <p:cTn id="185" dur="2000"/>
                                        <p:tgtEl>
                                          <p:spTgt spid="19"/>
                                        </p:tgtEl>
                                        <p:attrNameLst>
                                          <p:attrName>ppt_y</p:attrName>
                                        </p:attrNameLst>
                                      </p:cBhvr>
                                      <p:tavLst>
                                        <p:tav tm="0">
                                          <p:val>
                                            <p:strVal val="ppt_y"/>
                                          </p:val>
                                        </p:tav>
                                        <p:tav tm="100000">
                                          <p:val>
                                            <p:strVal val="0-ppt_h/2"/>
                                          </p:val>
                                        </p:tav>
                                      </p:tavLst>
                                    </p:anim>
                                    <p:set>
                                      <p:cBhvr>
                                        <p:cTn id="186" dur="1" fill="hold">
                                          <p:stCondLst>
                                            <p:cond delay="1999"/>
                                          </p:stCondLst>
                                        </p:cTn>
                                        <p:tgtEl>
                                          <p:spTgt spid="19"/>
                                        </p:tgtEl>
                                        <p:attrNameLst>
                                          <p:attrName>style.visibility</p:attrName>
                                        </p:attrNameLst>
                                      </p:cBhvr>
                                      <p:to>
                                        <p:strVal val="hidden"/>
                                      </p:to>
                                    </p:set>
                                  </p:childTnLst>
                                </p:cTn>
                              </p:par>
                              <p:par>
                                <p:cTn id="187" presetID="2" presetClass="exit" presetSubtype="3" fill="hold" nodeType="withEffect">
                                  <p:stCondLst>
                                    <p:cond delay="0"/>
                                  </p:stCondLst>
                                  <p:childTnLst>
                                    <p:anim calcmode="lin" valueType="num">
                                      <p:cBhvr additive="base">
                                        <p:cTn id="188" dur="2000"/>
                                        <p:tgtEl>
                                          <p:spTgt spid="21"/>
                                        </p:tgtEl>
                                        <p:attrNameLst>
                                          <p:attrName>ppt_x</p:attrName>
                                        </p:attrNameLst>
                                      </p:cBhvr>
                                      <p:tavLst>
                                        <p:tav tm="0">
                                          <p:val>
                                            <p:strVal val="ppt_x"/>
                                          </p:val>
                                        </p:tav>
                                        <p:tav tm="100000">
                                          <p:val>
                                            <p:strVal val="1+ppt_w/2"/>
                                          </p:val>
                                        </p:tav>
                                      </p:tavLst>
                                    </p:anim>
                                    <p:anim calcmode="lin" valueType="num">
                                      <p:cBhvr additive="base">
                                        <p:cTn id="189" dur="2000"/>
                                        <p:tgtEl>
                                          <p:spTgt spid="21"/>
                                        </p:tgtEl>
                                        <p:attrNameLst>
                                          <p:attrName>ppt_y</p:attrName>
                                        </p:attrNameLst>
                                      </p:cBhvr>
                                      <p:tavLst>
                                        <p:tav tm="0">
                                          <p:val>
                                            <p:strVal val="ppt_y"/>
                                          </p:val>
                                        </p:tav>
                                        <p:tav tm="100000">
                                          <p:val>
                                            <p:strVal val="0-ppt_h/2"/>
                                          </p:val>
                                        </p:tav>
                                      </p:tavLst>
                                    </p:anim>
                                    <p:set>
                                      <p:cBhvr>
                                        <p:cTn id="190" dur="1" fill="hold">
                                          <p:stCondLst>
                                            <p:cond delay="1999"/>
                                          </p:stCondLst>
                                        </p:cTn>
                                        <p:tgtEl>
                                          <p:spTgt spid="21"/>
                                        </p:tgtEl>
                                        <p:attrNameLst>
                                          <p:attrName>style.visibility</p:attrName>
                                        </p:attrNameLst>
                                      </p:cBhvr>
                                      <p:to>
                                        <p:strVal val="hidden"/>
                                      </p:to>
                                    </p:set>
                                  </p:childTnLst>
                                </p:cTn>
                              </p:par>
                              <p:par>
                                <p:cTn id="191" presetID="2" presetClass="exit" presetSubtype="3" fill="hold" nodeType="withEffect">
                                  <p:stCondLst>
                                    <p:cond delay="0"/>
                                  </p:stCondLst>
                                  <p:childTnLst>
                                    <p:anim calcmode="lin" valueType="num">
                                      <p:cBhvr additive="base">
                                        <p:cTn id="192" dur="2000"/>
                                        <p:tgtEl>
                                          <p:spTgt spid="23"/>
                                        </p:tgtEl>
                                        <p:attrNameLst>
                                          <p:attrName>ppt_x</p:attrName>
                                        </p:attrNameLst>
                                      </p:cBhvr>
                                      <p:tavLst>
                                        <p:tav tm="0">
                                          <p:val>
                                            <p:strVal val="ppt_x"/>
                                          </p:val>
                                        </p:tav>
                                        <p:tav tm="100000">
                                          <p:val>
                                            <p:strVal val="1+ppt_w/2"/>
                                          </p:val>
                                        </p:tav>
                                      </p:tavLst>
                                    </p:anim>
                                    <p:anim calcmode="lin" valueType="num">
                                      <p:cBhvr additive="base">
                                        <p:cTn id="193" dur="2000"/>
                                        <p:tgtEl>
                                          <p:spTgt spid="23"/>
                                        </p:tgtEl>
                                        <p:attrNameLst>
                                          <p:attrName>ppt_y</p:attrName>
                                        </p:attrNameLst>
                                      </p:cBhvr>
                                      <p:tavLst>
                                        <p:tav tm="0">
                                          <p:val>
                                            <p:strVal val="ppt_y"/>
                                          </p:val>
                                        </p:tav>
                                        <p:tav tm="100000">
                                          <p:val>
                                            <p:strVal val="0-ppt_h/2"/>
                                          </p:val>
                                        </p:tav>
                                      </p:tavLst>
                                    </p:anim>
                                    <p:set>
                                      <p:cBhvr>
                                        <p:cTn id="194" dur="1" fill="hold">
                                          <p:stCondLst>
                                            <p:cond delay="1999"/>
                                          </p:stCondLst>
                                        </p:cTn>
                                        <p:tgtEl>
                                          <p:spTgt spid="23"/>
                                        </p:tgtEl>
                                        <p:attrNameLst>
                                          <p:attrName>style.visibility</p:attrName>
                                        </p:attrNameLst>
                                      </p:cBhvr>
                                      <p:to>
                                        <p:strVal val="hidden"/>
                                      </p:to>
                                    </p:set>
                                  </p:childTnLst>
                                </p:cTn>
                              </p:par>
                              <p:par>
                                <p:cTn id="195" presetID="2" presetClass="exit" presetSubtype="12" fill="hold" nodeType="withEffect">
                                  <p:stCondLst>
                                    <p:cond delay="0"/>
                                  </p:stCondLst>
                                  <p:childTnLst>
                                    <p:anim calcmode="lin" valueType="num">
                                      <p:cBhvr additive="base">
                                        <p:cTn id="196" dur="2000"/>
                                        <p:tgtEl>
                                          <p:spTgt spid="6"/>
                                        </p:tgtEl>
                                        <p:attrNameLst>
                                          <p:attrName>ppt_x</p:attrName>
                                        </p:attrNameLst>
                                      </p:cBhvr>
                                      <p:tavLst>
                                        <p:tav tm="0">
                                          <p:val>
                                            <p:strVal val="ppt_x"/>
                                          </p:val>
                                        </p:tav>
                                        <p:tav tm="100000">
                                          <p:val>
                                            <p:strVal val="0-ppt_w/2"/>
                                          </p:val>
                                        </p:tav>
                                      </p:tavLst>
                                    </p:anim>
                                    <p:anim calcmode="lin" valueType="num">
                                      <p:cBhvr additive="base">
                                        <p:cTn id="197" dur="2000"/>
                                        <p:tgtEl>
                                          <p:spTgt spid="6"/>
                                        </p:tgtEl>
                                        <p:attrNameLst>
                                          <p:attrName>ppt_y</p:attrName>
                                        </p:attrNameLst>
                                      </p:cBhvr>
                                      <p:tavLst>
                                        <p:tav tm="0">
                                          <p:val>
                                            <p:strVal val="ppt_y"/>
                                          </p:val>
                                        </p:tav>
                                        <p:tav tm="100000">
                                          <p:val>
                                            <p:strVal val="1+ppt_h/2"/>
                                          </p:val>
                                        </p:tav>
                                      </p:tavLst>
                                    </p:anim>
                                    <p:set>
                                      <p:cBhvr>
                                        <p:cTn id="198" dur="1" fill="hold">
                                          <p:stCondLst>
                                            <p:cond delay="1999"/>
                                          </p:stCondLst>
                                        </p:cTn>
                                        <p:tgtEl>
                                          <p:spTgt spid="6"/>
                                        </p:tgtEl>
                                        <p:attrNameLst>
                                          <p:attrName>style.visibility</p:attrName>
                                        </p:attrNameLst>
                                      </p:cBhvr>
                                      <p:to>
                                        <p:strVal val="hidden"/>
                                      </p:to>
                                    </p:set>
                                  </p:childTnLst>
                                </p:cTn>
                              </p:par>
                              <p:par>
                                <p:cTn id="199" presetID="2" presetClass="exit" presetSubtype="12" fill="hold" nodeType="withEffect">
                                  <p:stCondLst>
                                    <p:cond delay="0"/>
                                  </p:stCondLst>
                                  <p:childTnLst>
                                    <p:anim calcmode="lin" valueType="num">
                                      <p:cBhvr additive="base">
                                        <p:cTn id="200" dur="2000"/>
                                        <p:tgtEl>
                                          <p:spTgt spid="8"/>
                                        </p:tgtEl>
                                        <p:attrNameLst>
                                          <p:attrName>ppt_x</p:attrName>
                                        </p:attrNameLst>
                                      </p:cBhvr>
                                      <p:tavLst>
                                        <p:tav tm="0">
                                          <p:val>
                                            <p:strVal val="ppt_x"/>
                                          </p:val>
                                        </p:tav>
                                        <p:tav tm="100000">
                                          <p:val>
                                            <p:strVal val="0-ppt_w/2"/>
                                          </p:val>
                                        </p:tav>
                                      </p:tavLst>
                                    </p:anim>
                                    <p:anim calcmode="lin" valueType="num">
                                      <p:cBhvr additive="base">
                                        <p:cTn id="201" dur="2000"/>
                                        <p:tgtEl>
                                          <p:spTgt spid="8"/>
                                        </p:tgtEl>
                                        <p:attrNameLst>
                                          <p:attrName>ppt_y</p:attrName>
                                        </p:attrNameLst>
                                      </p:cBhvr>
                                      <p:tavLst>
                                        <p:tav tm="0">
                                          <p:val>
                                            <p:strVal val="ppt_y"/>
                                          </p:val>
                                        </p:tav>
                                        <p:tav tm="100000">
                                          <p:val>
                                            <p:strVal val="1+ppt_h/2"/>
                                          </p:val>
                                        </p:tav>
                                      </p:tavLst>
                                    </p:anim>
                                    <p:set>
                                      <p:cBhvr>
                                        <p:cTn id="202" dur="1" fill="hold">
                                          <p:stCondLst>
                                            <p:cond delay="1999"/>
                                          </p:stCondLst>
                                        </p:cTn>
                                        <p:tgtEl>
                                          <p:spTgt spid="8"/>
                                        </p:tgtEl>
                                        <p:attrNameLst>
                                          <p:attrName>style.visibility</p:attrName>
                                        </p:attrNameLst>
                                      </p:cBhvr>
                                      <p:to>
                                        <p:strVal val="hidden"/>
                                      </p:to>
                                    </p:set>
                                  </p:childTnLst>
                                </p:cTn>
                              </p:par>
                              <p:par>
                                <p:cTn id="203" presetID="2" presetClass="exit" presetSubtype="12" fill="hold" nodeType="withEffect">
                                  <p:stCondLst>
                                    <p:cond delay="0"/>
                                  </p:stCondLst>
                                  <p:childTnLst>
                                    <p:anim calcmode="lin" valueType="num">
                                      <p:cBhvr additive="base">
                                        <p:cTn id="204" dur="2000"/>
                                        <p:tgtEl>
                                          <p:spTgt spid="10"/>
                                        </p:tgtEl>
                                        <p:attrNameLst>
                                          <p:attrName>ppt_x</p:attrName>
                                        </p:attrNameLst>
                                      </p:cBhvr>
                                      <p:tavLst>
                                        <p:tav tm="0">
                                          <p:val>
                                            <p:strVal val="ppt_x"/>
                                          </p:val>
                                        </p:tav>
                                        <p:tav tm="100000">
                                          <p:val>
                                            <p:strVal val="0-ppt_w/2"/>
                                          </p:val>
                                        </p:tav>
                                      </p:tavLst>
                                    </p:anim>
                                    <p:anim calcmode="lin" valueType="num">
                                      <p:cBhvr additive="base">
                                        <p:cTn id="205" dur="2000"/>
                                        <p:tgtEl>
                                          <p:spTgt spid="10"/>
                                        </p:tgtEl>
                                        <p:attrNameLst>
                                          <p:attrName>ppt_y</p:attrName>
                                        </p:attrNameLst>
                                      </p:cBhvr>
                                      <p:tavLst>
                                        <p:tav tm="0">
                                          <p:val>
                                            <p:strVal val="ppt_y"/>
                                          </p:val>
                                        </p:tav>
                                        <p:tav tm="100000">
                                          <p:val>
                                            <p:strVal val="1+ppt_h/2"/>
                                          </p:val>
                                        </p:tav>
                                      </p:tavLst>
                                    </p:anim>
                                    <p:set>
                                      <p:cBhvr>
                                        <p:cTn id="206" dur="1" fill="hold">
                                          <p:stCondLst>
                                            <p:cond delay="1999"/>
                                          </p:stCondLst>
                                        </p:cTn>
                                        <p:tgtEl>
                                          <p:spTgt spid="10"/>
                                        </p:tgtEl>
                                        <p:attrNameLst>
                                          <p:attrName>style.visibility</p:attrName>
                                        </p:attrNameLst>
                                      </p:cBhvr>
                                      <p:to>
                                        <p:strVal val="hidden"/>
                                      </p:to>
                                    </p:set>
                                  </p:childTnLst>
                                </p:cTn>
                              </p:par>
                              <p:par>
                                <p:cTn id="207" presetID="2" presetClass="exit" presetSubtype="12" fill="hold" nodeType="withEffect">
                                  <p:stCondLst>
                                    <p:cond delay="0"/>
                                  </p:stCondLst>
                                  <p:childTnLst>
                                    <p:anim calcmode="lin" valueType="num">
                                      <p:cBhvr additive="base">
                                        <p:cTn id="208" dur="2000"/>
                                        <p:tgtEl>
                                          <p:spTgt spid="12"/>
                                        </p:tgtEl>
                                        <p:attrNameLst>
                                          <p:attrName>ppt_x</p:attrName>
                                        </p:attrNameLst>
                                      </p:cBhvr>
                                      <p:tavLst>
                                        <p:tav tm="0">
                                          <p:val>
                                            <p:strVal val="ppt_x"/>
                                          </p:val>
                                        </p:tav>
                                        <p:tav tm="100000">
                                          <p:val>
                                            <p:strVal val="0-ppt_w/2"/>
                                          </p:val>
                                        </p:tav>
                                      </p:tavLst>
                                    </p:anim>
                                    <p:anim calcmode="lin" valueType="num">
                                      <p:cBhvr additive="base">
                                        <p:cTn id="209" dur="2000"/>
                                        <p:tgtEl>
                                          <p:spTgt spid="12"/>
                                        </p:tgtEl>
                                        <p:attrNameLst>
                                          <p:attrName>ppt_y</p:attrName>
                                        </p:attrNameLst>
                                      </p:cBhvr>
                                      <p:tavLst>
                                        <p:tav tm="0">
                                          <p:val>
                                            <p:strVal val="ppt_y"/>
                                          </p:val>
                                        </p:tav>
                                        <p:tav tm="100000">
                                          <p:val>
                                            <p:strVal val="1+ppt_h/2"/>
                                          </p:val>
                                        </p:tav>
                                      </p:tavLst>
                                    </p:anim>
                                    <p:set>
                                      <p:cBhvr>
                                        <p:cTn id="210" dur="1" fill="hold">
                                          <p:stCondLst>
                                            <p:cond delay="1999"/>
                                          </p:stCondLst>
                                        </p:cTn>
                                        <p:tgtEl>
                                          <p:spTgt spid="12"/>
                                        </p:tgtEl>
                                        <p:attrNameLst>
                                          <p:attrName>style.visibility</p:attrName>
                                        </p:attrNameLst>
                                      </p:cBhvr>
                                      <p:to>
                                        <p:strVal val="hidden"/>
                                      </p:to>
                                    </p:set>
                                  </p:childTnLst>
                                </p:cTn>
                              </p:par>
                              <p:par>
                                <p:cTn id="211" presetID="2" presetClass="exit" presetSubtype="12" fill="hold" nodeType="withEffect">
                                  <p:stCondLst>
                                    <p:cond delay="0"/>
                                  </p:stCondLst>
                                  <p:childTnLst>
                                    <p:anim calcmode="lin" valueType="num">
                                      <p:cBhvr additive="base">
                                        <p:cTn id="212" dur="2000"/>
                                        <p:tgtEl>
                                          <p:spTgt spid="14"/>
                                        </p:tgtEl>
                                        <p:attrNameLst>
                                          <p:attrName>ppt_x</p:attrName>
                                        </p:attrNameLst>
                                      </p:cBhvr>
                                      <p:tavLst>
                                        <p:tav tm="0">
                                          <p:val>
                                            <p:strVal val="ppt_x"/>
                                          </p:val>
                                        </p:tav>
                                        <p:tav tm="100000">
                                          <p:val>
                                            <p:strVal val="0-ppt_w/2"/>
                                          </p:val>
                                        </p:tav>
                                      </p:tavLst>
                                    </p:anim>
                                    <p:anim calcmode="lin" valueType="num">
                                      <p:cBhvr additive="base">
                                        <p:cTn id="213" dur="2000"/>
                                        <p:tgtEl>
                                          <p:spTgt spid="14"/>
                                        </p:tgtEl>
                                        <p:attrNameLst>
                                          <p:attrName>ppt_y</p:attrName>
                                        </p:attrNameLst>
                                      </p:cBhvr>
                                      <p:tavLst>
                                        <p:tav tm="0">
                                          <p:val>
                                            <p:strVal val="ppt_y"/>
                                          </p:val>
                                        </p:tav>
                                        <p:tav tm="100000">
                                          <p:val>
                                            <p:strVal val="1+ppt_h/2"/>
                                          </p:val>
                                        </p:tav>
                                      </p:tavLst>
                                    </p:anim>
                                    <p:set>
                                      <p:cBhvr>
                                        <p:cTn id="214" dur="1" fill="hold">
                                          <p:stCondLst>
                                            <p:cond delay="1999"/>
                                          </p:stCondLst>
                                        </p:cTn>
                                        <p:tgtEl>
                                          <p:spTgt spid="14"/>
                                        </p:tgtEl>
                                        <p:attrNameLst>
                                          <p:attrName>style.visibility</p:attrName>
                                        </p:attrNameLst>
                                      </p:cBhvr>
                                      <p:to>
                                        <p:strVal val="hidden"/>
                                      </p:to>
                                    </p:set>
                                  </p:childTnLst>
                                </p:cTn>
                              </p:par>
                              <p:par>
                                <p:cTn id="215" presetID="2" presetClass="exit" presetSubtype="12" fill="hold" nodeType="withEffect">
                                  <p:stCondLst>
                                    <p:cond delay="0"/>
                                  </p:stCondLst>
                                  <p:childTnLst>
                                    <p:anim calcmode="lin" valueType="num">
                                      <p:cBhvr additive="base">
                                        <p:cTn id="216" dur="2000"/>
                                        <p:tgtEl>
                                          <p:spTgt spid="16"/>
                                        </p:tgtEl>
                                        <p:attrNameLst>
                                          <p:attrName>ppt_x</p:attrName>
                                        </p:attrNameLst>
                                      </p:cBhvr>
                                      <p:tavLst>
                                        <p:tav tm="0">
                                          <p:val>
                                            <p:strVal val="ppt_x"/>
                                          </p:val>
                                        </p:tav>
                                        <p:tav tm="100000">
                                          <p:val>
                                            <p:strVal val="0-ppt_w/2"/>
                                          </p:val>
                                        </p:tav>
                                      </p:tavLst>
                                    </p:anim>
                                    <p:anim calcmode="lin" valueType="num">
                                      <p:cBhvr additive="base">
                                        <p:cTn id="217" dur="2000"/>
                                        <p:tgtEl>
                                          <p:spTgt spid="16"/>
                                        </p:tgtEl>
                                        <p:attrNameLst>
                                          <p:attrName>ppt_y</p:attrName>
                                        </p:attrNameLst>
                                      </p:cBhvr>
                                      <p:tavLst>
                                        <p:tav tm="0">
                                          <p:val>
                                            <p:strVal val="ppt_y"/>
                                          </p:val>
                                        </p:tav>
                                        <p:tav tm="100000">
                                          <p:val>
                                            <p:strVal val="1+ppt_h/2"/>
                                          </p:val>
                                        </p:tav>
                                      </p:tavLst>
                                    </p:anim>
                                    <p:set>
                                      <p:cBhvr>
                                        <p:cTn id="218" dur="1" fill="hold">
                                          <p:stCondLst>
                                            <p:cond delay="1999"/>
                                          </p:stCondLst>
                                        </p:cTn>
                                        <p:tgtEl>
                                          <p:spTgt spid="16"/>
                                        </p:tgtEl>
                                        <p:attrNameLst>
                                          <p:attrName>style.visibility</p:attrName>
                                        </p:attrNameLst>
                                      </p:cBhvr>
                                      <p:to>
                                        <p:strVal val="hidden"/>
                                      </p:to>
                                    </p:set>
                                  </p:childTnLst>
                                </p:cTn>
                              </p:par>
                              <p:par>
                                <p:cTn id="219" presetID="2" presetClass="exit" presetSubtype="12" fill="hold" nodeType="withEffect">
                                  <p:stCondLst>
                                    <p:cond delay="0"/>
                                  </p:stCondLst>
                                  <p:childTnLst>
                                    <p:anim calcmode="lin" valueType="num">
                                      <p:cBhvr additive="base">
                                        <p:cTn id="220" dur="2000"/>
                                        <p:tgtEl>
                                          <p:spTgt spid="18"/>
                                        </p:tgtEl>
                                        <p:attrNameLst>
                                          <p:attrName>ppt_x</p:attrName>
                                        </p:attrNameLst>
                                      </p:cBhvr>
                                      <p:tavLst>
                                        <p:tav tm="0">
                                          <p:val>
                                            <p:strVal val="ppt_x"/>
                                          </p:val>
                                        </p:tav>
                                        <p:tav tm="100000">
                                          <p:val>
                                            <p:strVal val="0-ppt_w/2"/>
                                          </p:val>
                                        </p:tav>
                                      </p:tavLst>
                                    </p:anim>
                                    <p:anim calcmode="lin" valueType="num">
                                      <p:cBhvr additive="base">
                                        <p:cTn id="221" dur="2000"/>
                                        <p:tgtEl>
                                          <p:spTgt spid="18"/>
                                        </p:tgtEl>
                                        <p:attrNameLst>
                                          <p:attrName>ppt_y</p:attrName>
                                        </p:attrNameLst>
                                      </p:cBhvr>
                                      <p:tavLst>
                                        <p:tav tm="0">
                                          <p:val>
                                            <p:strVal val="ppt_y"/>
                                          </p:val>
                                        </p:tav>
                                        <p:tav tm="100000">
                                          <p:val>
                                            <p:strVal val="1+ppt_h/2"/>
                                          </p:val>
                                        </p:tav>
                                      </p:tavLst>
                                    </p:anim>
                                    <p:set>
                                      <p:cBhvr>
                                        <p:cTn id="222" dur="1" fill="hold">
                                          <p:stCondLst>
                                            <p:cond delay="1999"/>
                                          </p:stCondLst>
                                        </p:cTn>
                                        <p:tgtEl>
                                          <p:spTgt spid="18"/>
                                        </p:tgtEl>
                                        <p:attrNameLst>
                                          <p:attrName>style.visibility</p:attrName>
                                        </p:attrNameLst>
                                      </p:cBhvr>
                                      <p:to>
                                        <p:strVal val="hidden"/>
                                      </p:to>
                                    </p:set>
                                  </p:childTnLst>
                                </p:cTn>
                              </p:par>
                              <p:par>
                                <p:cTn id="223" presetID="2" presetClass="exit" presetSubtype="12" fill="hold" nodeType="withEffect">
                                  <p:stCondLst>
                                    <p:cond delay="0"/>
                                  </p:stCondLst>
                                  <p:childTnLst>
                                    <p:anim calcmode="lin" valueType="num">
                                      <p:cBhvr additive="base">
                                        <p:cTn id="224" dur="2000"/>
                                        <p:tgtEl>
                                          <p:spTgt spid="20"/>
                                        </p:tgtEl>
                                        <p:attrNameLst>
                                          <p:attrName>ppt_x</p:attrName>
                                        </p:attrNameLst>
                                      </p:cBhvr>
                                      <p:tavLst>
                                        <p:tav tm="0">
                                          <p:val>
                                            <p:strVal val="ppt_x"/>
                                          </p:val>
                                        </p:tav>
                                        <p:tav tm="100000">
                                          <p:val>
                                            <p:strVal val="0-ppt_w/2"/>
                                          </p:val>
                                        </p:tav>
                                      </p:tavLst>
                                    </p:anim>
                                    <p:anim calcmode="lin" valueType="num">
                                      <p:cBhvr additive="base">
                                        <p:cTn id="225" dur="2000"/>
                                        <p:tgtEl>
                                          <p:spTgt spid="20"/>
                                        </p:tgtEl>
                                        <p:attrNameLst>
                                          <p:attrName>ppt_y</p:attrName>
                                        </p:attrNameLst>
                                      </p:cBhvr>
                                      <p:tavLst>
                                        <p:tav tm="0">
                                          <p:val>
                                            <p:strVal val="ppt_y"/>
                                          </p:val>
                                        </p:tav>
                                        <p:tav tm="100000">
                                          <p:val>
                                            <p:strVal val="1+ppt_h/2"/>
                                          </p:val>
                                        </p:tav>
                                      </p:tavLst>
                                    </p:anim>
                                    <p:set>
                                      <p:cBhvr>
                                        <p:cTn id="226" dur="1" fill="hold">
                                          <p:stCondLst>
                                            <p:cond delay="1999"/>
                                          </p:stCondLst>
                                        </p:cTn>
                                        <p:tgtEl>
                                          <p:spTgt spid="20"/>
                                        </p:tgtEl>
                                        <p:attrNameLst>
                                          <p:attrName>style.visibility</p:attrName>
                                        </p:attrNameLst>
                                      </p:cBhvr>
                                      <p:to>
                                        <p:strVal val="hidden"/>
                                      </p:to>
                                    </p:set>
                                  </p:childTnLst>
                                </p:cTn>
                              </p:par>
                              <p:par>
                                <p:cTn id="227" presetID="2" presetClass="exit" presetSubtype="12" fill="hold" nodeType="withEffect">
                                  <p:stCondLst>
                                    <p:cond delay="0"/>
                                  </p:stCondLst>
                                  <p:childTnLst>
                                    <p:anim calcmode="lin" valueType="num">
                                      <p:cBhvr additive="base">
                                        <p:cTn id="228" dur="2000"/>
                                        <p:tgtEl>
                                          <p:spTgt spid="22"/>
                                        </p:tgtEl>
                                        <p:attrNameLst>
                                          <p:attrName>ppt_x</p:attrName>
                                        </p:attrNameLst>
                                      </p:cBhvr>
                                      <p:tavLst>
                                        <p:tav tm="0">
                                          <p:val>
                                            <p:strVal val="ppt_x"/>
                                          </p:val>
                                        </p:tav>
                                        <p:tav tm="100000">
                                          <p:val>
                                            <p:strVal val="0-ppt_w/2"/>
                                          </p:val>
                                        </p:tav>
                                      </p:tavLst>
                                    </p:anim>
                                    <p:anim calcmode="lin" valueType="num">
                                      <p:cBhvr additive="base">
                                        <p:cTn id="229" dur="2000"/>
                                        <p:tgtEl>
                                          <p:spTgt spid="22"/>
                                        </p:tgtEl>
                                        <p:attrNameLst>
                                          <p:attrName>ppt_y</p:attrName>
                                        </p:attrNameLst>
                                      </p:cBhvr>
                                      <p:tavLst>
                                        <p:tav tm="0">
                                          <p:val>
                                            <p:strVal val="ppt_y"/>
                                          </p:val>
                                        </p:tav>
                                        <p:tav tm="100000">
                                          <p:val>
                                            <p:strVal val="1+ppt_h/2"/>
                                          </p:val>
                                        </p:tav>
                                      </p:tavLst>
                                    </p:anim>
                                    <p:set>
                                      <p:cBhvr>
                                        <p:cTn id="230" dur="1" fill="hold">
                                          <p:stCondLst>
                                            <p:cond delay="1999"/>
                                          </p:stCondLst>
                                        </p:cTn>
                                        <p:tgtEl>
                                          <p:spTgt spid="22"/>
                                        </p:tgtEl>
                                        <p:attrNameLst>
                                          <p:attrName>style.visibility</p:attrName>
                                        </p:attrNameLst>
                                      </p:cBhvr>
                                      <p:to>
                                        <p:strVal val="hidden"/>
                                      </p:to>
                                    </p:set>
                                  </p:childTnLst>
                                </p:cTn>
                              </p:par>
                              <p:par>
                                <p:cTn id="231" presetID="2" presetClass="exit" presetSubtype="12" fill="hold" nodeType="withEffect">
                                  <p:stCondLst>
                                    <p:cond delay="0"/>
                                  </p:stCondLst>
                                  <p:childTnLst>
                                    <p:anim calcmode="lin" valueType="num">
                                      <p:cBhvr additive="base">
                                        <p:cTn id="232" dur="2000"/>
                                        <p:tgtEl>
                                          <p:spTgt spid="24"/>
                                        </p:tgtEl>
                                        <p:attrNameLst>
                                          <p:attrName>ppt_x</p:attrName>
                                        </p:attrNameLst>
                                      </p:cBhvr>
                                      <p:tavLst>
                                        <p:tav tm="0">
                                          <p:val>
                                            <p:strVal val="ppt_x"/>
                                          </p:val>
                                        </p:tav>
                                        <p:tav tm="100000">
                                          <p:val>
                                            <p:strVal val="0-ppt_w/2"/>
                                          </p:val>
                                        </p:tav>
                                      </p:tavLst>
                                    </p:anim>
                                    <p:anim calcmode="lin" valueType="num">
                                      <p:cBhvr additive="base">
                                        <p:cTn id="233" dur="2000"/>
                                        <p:tgtEl>
                                          <p:spTgt spid="24"/>
                                        </p:tgtEl>
                                        <p:attrNameLst>
                                          <p:attrName>ppt_y</p:attrName>
                                        </p:attrNameLst>
                                      </p:cBhvr>
                                      <p:tavLst>
                                        <p:tav tm="0">
                                          <p:val>
                                            <p:strVal val="ppt_y"/>
                                          </p:val>
                                        </p:tav>
                                        <p:tav tm="100000">
                                          <p:val>
                                            <p:strVal val="1+ppt_h/2"/>
                                          </p:val>
                                        </p:tav>
                                      </p:tavLst>
                                    </p:anim>
                                    <p:set>
                                      <p:cBhvr>
                                        <p:cTn id="234" dur="1" fill="hold">
                                          <p:stCondLst>
                                            <p:cond delay="1999"/>
                                          </p:stCondLst>
                                        </p:cTn>
                                        <p:tgtEl>
                                          <p:spTgt spid="24"/>
                                        </p:tgtEl>
                                        <p:attrNameLst>
                                          <p:attrName>style.visibility</p:attrName>
                                        </p:attrNameLst>
                                      </p:cBhvr>
                                      <p:to>
                                        <p:strVal val="hidden"/>
                                      </p:to>
                                    </p:set>
                                  </p:childTnLst>
                                </p:cTn>
                              </p:par>
                              <p:par>
                                <p:cTn id="235" presetID="2" presetClass="exit" presetSubtype="12" fill="hold" nodeType="withEffect">
                                  <p:stCondLst>
                                    <p:cond delay="0"/>
                                  </p:stCondLst>
                                  <p:childTnLst>
                                    <p:anim calcmode="lin" valueType="num">
                                      <p:cBhvr additive="base">
                                        <p:cTn id="236" dur="2000"/>
                                        <p:tgtEl>
                                          <p:spTgt spid="4"/>
                                        </p:tgtEl>
                                        <p:attrNameLst>
                                          <p:attrName>ppt_x</p:attrName>
                                        </p:attrNameLst>
                                      </p:cBhvr>
                                      <p:tavLst>
                                        <p:tav tm="0">
                                          <p:val>
                                            <p:strVal val="ppt_x"/>
                                          </p:val>
                                        </p:tav>
                                        <p:tav tm="100000">
                                          <p:val>
                                            <p:strVal val="0-ppt_w/2"/>
                                          </p:val>
                                        </p:tav>
                                      </p:tavLst>
                                    </p:anim>
                                    <p:anim calcmode="lin" valueType="num">
                                      <p:cBhvr additive="base">
                                        <p:cTn id="237" dur="2000"/>
                                        <p:tgtEl>
                                          <p:spTgt spid="4"/>
                                        </p:tgtEl>
                                        <p:attrNameLst>
                                          <p:attrName>ppt_y</p:attrName>
                                        </p:attrNameLst>
                                      </p:cBhvr>
                                      <p:tavLst>
                                        <p:tav tm="0">
                                          <p:val>
                                            <p:strVal val="ppt_y"/>
                                          </p:val>
                                        </p:tav>
                                        <p:tav tm="100000">
                                          <p:val>
                                            <p:strVal val="1+ppt_h/2"/>
                                          </p:val>
                                        </p:tav>
                                      </p:tavLst>
                                    </p:anim>
                                    <p:set>
                                      <p:cBhvr>
                                        <p:cTn id="238" dur="1" fill="hold">
                                          <p:stCondLst>
                                            <p:cond delay="1999"/>
                                          </p:stCondLst>
                                        </p:cTn>
                                        <p:tgtEl>
                                          <p:spTgt spid="4"/>
                                        </p:tgtEl>
                                        <p:attrNameLst>
                                          <p:attrName>style.visibility</p:attrName>
                                        </p:attrNameLst>
                                      </p:cBhvr>
                                      <p:to>
                                        <p:strVal val="hidden"/>
                                      </p:to>
                                    </p:set>
                                  </p:childTnLst>
                                </p:cTn>
                              </p:par>
                              <p:par>
                                <p:cTn id="239" presetID="3" presetClass="exit" presetSubtype="10" fill="hold" nodeType="withEffect">
                                  <p:stCondLst>
                                    <p:cond delay="0"/>
                                  </p:stCondLst>
                                  <p:childTnLst>
                                    <p:animEffect transition="out" filter="blinds(horizontal)">
                                      <p:cBhvr>
                                        <p:cTn id="240" dur="2000"/>
                                        <p:tgtEl>
                                          <p:spTgt spid="5"/>
                                        </p:tgtEl>
                                      </p:cBhvr>
                                    </p:animEffect>
                                    <p:set>
                                      <p:cBhvr>
                                        <p:cTn id="241" dur="1" fill="hold">
                                          <p:stCondLst>
                                            <p:cond delay="1999"/>
                                          </p:stCondLst>
                                        </p:cTn>
                                        <p:tgtEl>
                                          <p:spTgt spid="5"/>
                                        </p:tgtEl>
                                        <p:attrNameLst>
                                          <p:attrName>style.visibility</p:attrName>
                                        </p:attrNameLst>
                                      </p:cBhvr>
                                      <p:to>
                                        <p:strVal val="hidden"/>
                                      </p:to>
                                    </p:set>
                                  </p:childTnLst>
                                </p:cTn>
                              </p:par>
                              <p:par>
                                <p:cTn id="242" presetID="3" presetClass="exit" presetSubtype="10" fill="hold" nodeType="withEffect">
                                  <p:stCondLst>
                                    <p:cond delay="0"/>
                                  </p:stCondLst>
                                  <p:childTnLst>
                                    <p:animEffect transition="out" filter="blinds(horizontal)">
                                      <p:cBhvr>
                                        <p:cTn id="243" dur="2000"/>
                                        <p:tgtEl>
                                          <p:spTgt spid="7"/>
                                        </p:tgtEl>
                                      </p:cBhvr>
                                    </p:animEffect>
                                    <p:set>
                                      <p:cBhvr>
                                        <p:cTn id="244" dur="1" fill="hold">
                                          <p:stCondLst>
                                            <p:cond delay="1999"/>
                                          </p:stCondLst>
                                        </p:cTn>
                                        <p:tgtEl>
                                          <p:spTgt spid="7"/>
                                        </p:tgtEl>
                                        <p:attrNameLst>
                                          <p:attrName>style.visibility</p:attrName>
                                        </p:attrNameLst>
                                      </p:cBhvr>
                                      <p:to>
                                        <p:strVal val="hidden"/>
                                      </p:to>
                                    </p:set>
                                  </p:childTnLst>
                                </p:cTn>
                              </p:par>
                              <p:par>
                                <p:cTn id="245" presetID="3" presetClass="exit" presetSubtype="10" fill="hold" nodeType="withEffect">
                                  <p:stCondLst>
                                    <p:cond delay="0"/>
                                  </p:stCondLst>
                                  <p:childTnLst>
                                    <p:animEffect transition="out" filter="blinds(horizontal)">
                                      <p:cBhvr>
                                        <p:cTn id="246" dur="2000"/>
                                        <p:tgtEl>
                                          <p:spTgt spid="9"/>
                                        </p:tgtEl>
                                      </p:cBhvr>
                                    </p:animEffect>
                                    <p:set>
                                      <p:cBhvr>
                                        <p:cTn id="247" dur="1" fill="hold">
                                          <p:stCondLst>
                                            <p:cond delay="1999"/>
                                          </p:stCondLst>
                                        </p:cTn>
                                        <p:tgtEl>
                                          <p:spTgt spid="9"/>
                                        </p:tgtEl>
                                        <p:attrNameLst>
                                          <p:attrName>style.visibility</p:attrName>
                                        </p:attrNameLst>
                                      </p:cBhvr>
                                      <p:to>
                                        <p:strVal val="hidden"/>
                                      </p:to>
                                    </p:set>
                                  </p:childTnLst>
                                </p:cTn>
                              </p:par>
                              <p:par>
                                <p:cTn id="248" presetID="3" presetClass="exit" presetSubtype="10" fill="hold" nodeType="withEffect">
                                  <p:stCondLst>
                                    <p:cond delay="0"/>
                                  </p:stCondLst>
                                  <p:childTnLst>
                                    <p:animEffect transition="out" filter="blinds(horizontal)">
                                      <p:cBhvr>
                                        <p:cTn id="249" dur="2000"/>
                                        <p:tgtEl>
                                          <p:spTgt spid="11"/>
                                        </p:tgtEl>
                                      </p:cBhvr>
                                    </p:animEffect>
                                    <p:set>
                                      <p:cBhvr>
                                        <p:cTn id="250" dur="1" fill="hold">
                                          <p:stCondLst>
                                            <p:cond delay="1999"/>
                                          </p:stCondLst>
                                        </p:cTn>
                                        <p:tgtEl>
                                          <p:spTgt spid="11"/>
                                        </p:tgtEl>
                                        <p:attrNameLst>
                                          <p:attrName>style.visibility</p:attrName>
                                        </p:attrNameLst>
                                      </p:cBhvr>
                                      <p:to>
                                        <p:strVal val="hidden"/>
                                      </p:to>
                                    </p:set>
                                  </p:childTnLst>
                                </p:cTn>
                              </p:par>
                              <p:par>
                                <p:cTn id="251" presetID="3" presetClass="exit" presetSubtype="10" fill="hold" nodeType="withEffect">
                                  <p:stCondLst>
                                    <p:cond delay="0"/>
                                  </p:stCondLst>
                                  <p:childTnLst>
                                    <p:animEffect transition="out" filter="blinds(horizontal)">
                                      <p:cBhvr>
                                        <p:cTn id="252" dur="2000"/>
                                        <p:tgtEl>
                                          <p:spTgt spid="13"/>
                                        </p:tgtEl>
                                      </p:cBhvr>
                                    </p:animEffect>
                                    <p:set>
                                      <p:cBhvr>
                                        <p:cTn id="253" dur="1" fill="hold">
                                          <p:stCondLst>
                                            <p:cond delay="1999"/>
                                          </p:stCondLst>
                                        </p:cTn>
                                        <p:tgtEl>
                                          <p:spTgt spid="13"/>
                                        </p:tgtEl>
                                        <p:attrNameLst>
                                          <p:attrName>style.visibility</p:attrName>
                                        </p:attrNameLst>
                                      </p:cBhvr>
                                      <p:to>
                                        <p:strVal val="hidden"/>
                                      </p:to>
                                    </p:set>
                                  </p:childTnLst>
                                </p:cTn>
                              </p:par>
                              <p:par>
                                <p:cTn id="254" presetID="3" presetClass="exit" presetSubtype="10" fill="hold" nodeType="withEffect">
                                  <p:stCondLst>
                                    <p:cond delay="0"/>
                                  </p:stCondLst>
                                  <p:childTnLst>
                                    <p:animEffect transition="out" filter="blinds(horizontal)">
                                      <p:cBhvr>
                                        <p:cTn id="255" dur="2000"/>
                                        <p:tgtEl>
                                          <p:spTgt spid="15"/>
                                        </p:tgtEl>
                                      </p:cBhvr>
                                    </p:animEffect>
                                    <p:set>
                                      <p:cBhvr>
                                        <p:cTn id="256" dur="1" fill="hold">
                                          <p:stCondLst>
                                            <p:cond delay="1999"/>
                                          </p:stCondLst>
                                        </p:cTn>
                                        <p:tgtEl>
                                          <p:spTgt spid="15"/>
                                        </p:tgtEl>
                                        <p:attrNameLst>
                                          <p:attrName>style.visibility</p:attrName>
                                        </p:attrNameLst>
                                      </p:cBhvr>
                                      <p:to>
                                        <p:strVal val="hidden"/>
                                      </p:to>
                                    </p:set>
                                  </p:childTnLst>
                                </p:cTn>
                              </p:par>
                              <p:par>
                                <p:cTn id="257" presetID="3" presetClass="exit" presetSubtype="10" fill="hold" nodeType="withEffect">
                                  <p:stCondLst>
                                    <p:cond delay="0"/>
                                  </p:stCondLst>
                                  <p:childTnLst>
                                    <p:animEffect transition="out" filter="blinds(horizontal)">
                                      <p:cBhvr>
                                        <p:cTn id="258" dur="2000"/>
                                        <p:tgtEl>
                                          <p:spTgt spid="17"/>
                                        </p:tgtEl>
                                      </p:cBhvr>
                                    </p:animEffect>
                                    <p:set>
                                      <p:cBhvr>
                                        <p:cTn id="259" dur="1" fill="hold">
                                          <p:stCondLst>
                                            <p:cond delay="1999"/>
                                          </p:stCondLst>
                                        </p:cTn>
                                        <p:tgtEl>
                                          <p:spTgt spid="17"/>
                                        </p:tgtEl>
                                        <p:attrNameLst>
                                          <p:attrName>style.visibility</p:attrName>
                                        </p:attrNameLst>
                                      </p:cBhvr>
                                      <p:to>
                                        <p:strVal val="hidden"/>
                                      </p:to>
                                    </p:set>
                                  </p:childTnLst>
                                </p:cTn>
                              </p:par>
                              <p:par>
                                <p:cTn id="260" presetID="3" presetClass="exit" presetSubtype="10" fill="hold" nodeType="withEffect">
                                  <p:stCondLst>
                                    <p:cond delay="0"/>
                                  </p:stCondLst>
                                  <p:childTnLst>
                                    <p:animEffect transition="out" filter="blinds(horizontal)">
                                      <p:cBhvr>
                                        <p:cTn id="261" dur="2000"/>
                                        <p:tgtEl>
                                          <p:spTgt spid="19"/>
                                        </p:tgtEl>
                                      </p:cBhvr>
                                    </p:animEffect>
                                    <p:set>
                                      <p:cBhvr>
                                        <p:cTn id="262" dur="1" fill="hold">
                                          <p:stCondLst>
                                            <p:cond delay="1999"/>
                                          </p:stCondLst>
                                        </p:cTn>
                                        <p:tgtEl>
                                          <p:spTgt spid="19"/>
                                        </p:tgtEl>
                                        <p:attrNameLst>
                                          <p:attrName>style.visibility</p:attrName>
                                        </p:attrNameLst>
                                      </p:cBhvr>
                                      <p:to>
                                        <p:strVal val="hidden"/>
                                      </p:to>
                                    </p:set>
                                  </p:childTnLst>
                                </p:cTn>
                              </p:par>
                              <p:par>
                                <p:cTn id="263" presetID="3" presetClass="exit" presetSubtype="10" fill="hold" nodeType="withEffect">
                                  <p:stCondLst>
                                    <p:cond delay="0"/>
                                  </p:stCondLst>
                                  <p:childTnLst>
                                    <p:animEffect transition="out" filter="blinds(horizontal)">
                                      <p:cBhvr>
                                        <p:cTn id="264" dur="2000"/>
                                        <p:tgtEl>
                                          <p:spTgt spid="21"/>
                                        </p:tgtEl>
                                      </p:cBhvr>
                                    </p:animEffect>
                                    <p:set>
                                      <p:cBhvr>
                                        <p:cTn id="265" dur="1" fill="hold">
                                          <p:stCondLst>
                                            <p:cond delay="1999"/>
                                          </p:stCondLst>
                                        </p:cTn>
                                        <p:tgtEl>
                                          <p:spTgt spid="21"/>
                                        </p:tgtEl>
                                        <p:attrNameLst>
                                          <p:attrName>style.visibility</p:attrName>
                                        </p:attrNameLst>
                                      </p:cBhvr>
                                      <p:to>
                                        <p:strVal val="hidden"/>
                                      </p:to>
                                    </p:set>
                                  </p:childTnLst>
                                </p:cTn>
                              </p:par>
                              <p:par>
                                <p:cTn id="266" presetID="3" presetClass="exit" presetSubtype="10" fill="hold" nodeType="withEffect">
                                  <p:stCondLst>
                                    <p:cond delay="0"/>
                                  </p:stCondLst>
                                  <p:childTnLst>
                                    <p:animEffect transition="out" filter="blinds(horizontal)">
                                      <p:cBhvr>
                                        <p:cTn id="267" dur="2000"/>
                                        <p:tgtEl>
                                          <p:spTgt spid="23"/>
                                        </p:tgtEl>
                                      </p:cBhvr>
                                    </p:animEffect>
                                    <p:set>
                                      <p:cBhvr>
                                        <p:cTn id="268" dur="1" fill="hold">
                                          <p:stCondLst>
                                            <p:cond delay="1999"/>
                                          </p:stCondLst>
                                        </p:cTn>
                                        <p:tgtEl>
                                          <p:spTgt spid="23"/>
                                        </p:tgtEl>
                                        <p:attrNameLst>
                                          <p:attrName>style.visibility</p:attrName>
                                        </p:attrNameLst>
                                      </p:cBhvr>
                                      <p:to>
                                        <p:strVal val="hidden"/>
                                      </p:to>
                                    </p:set>
                                  </p:childTnLst>
                                </p:cTn>
                              </p:par>
                              <p:par>
                                <p:cTn id="269" presetID="3" presetClass="exit" presetSubtype="10" fill="hold" nodeType="withEffect">
                                  <p:stCondLst>
                                    <p:cond delay="0"/>
                                  </p:stCondLst>
                                  <p:childTnLst>
                                    <p:animEffect transition="out" filter="blinds(horizontal)">
                                      <p:cBhvr>
                                        <p:cTn id="270" dur="2000"/>
                                        <p:tgtEl>
                                          <p:spTgt spid="6"/>
                                        </p:tgtEl>
                                      </p:cBhvr>
                                    </p:animEffect>
                                    <p:set>
                                      <p:cBhvr>
                                        <p:cTn id="271" dur="1" fill="hold">
                                          <p:stCondLst>
                                            <p:cond delay="1999"/>
                                          </p:stCondLst>
                                        </p:cTn>
                                        <p:tgtEl>
                                          <p:spTgt spid="6"/>
                                        </p:tgtEl>
                                        <p:attrNameLst>
                                          <p:attrName>style.visibility</p:attrName>
                                        </p:attrNameLst>
                                      </p:cBhvr>
                                      <p:to>
                                        <p:strVal val="hidden"/>
                                      </p:to>
                                    </p:set>
                                  </p:childTnLst>
                                </p:cTn>
                              </p:par>
                              <p:par>
                                <p:cTn id="272" presetID="3" presetClass="exit" presetSubtype="10" fill="hold" nodeType="withEffect">
                                  <p:stCondLst>
                                    <p:cond delay="0"/>
                                  </p:stCondLst>
                                  <p:childTnLst>
                                    <p:animEffect transition="out" filter="blinds(horizontal)">
                                      <p:cBhvr>
                                        <p:cTn id="273" dur="2000"/>
                                        <p:tgtEl>
                                          <p:spTgt spid="8"/>
                                        </p:tgtEl>
                                      </p:cBhvr>
                                    </p:animEffect>
                                    <p:set>
                                      <p:cBhvr>
                                        <p:cTn id="274" dur="1" fill="hold">
                                          <p:stCondLst>
                                            <p:cond delay="1999"/>
                                          </p:stCondLst>
                                        </p:cTn>
                                        <p:tgtEl>
                                          <p:spTgt spid="8"/>
                                        </p:tgtEl>
                                        <p:attrNameLst>
                                          <p:attrName>style.visibility</p:attrName>
                                        </p:attrNameLst>
                                      </p:cBhvr>
                                      <p:to>
                                        <p:strVal val="hidden"/>
                                      </p:to>
                                    </p:set>
                                  </p:childTnLst>
                                </p:cTn>
                              </p:par>
                              <p:par>
                                <p:cTn id="275" presetID="3" presetClass="exit" presetSubtype="10" fill="hold" nodeType="withEffect">
                                  <p:stCondLst>
                                    <p:cond delay="0"/>
                                  </p:stCondLst>
                                  <p:childTnLst>
                                    <p:animEffect transition="out" filter="blinds(horizontal)">
                                      <p:cBhvr>
                                        <p:cTn id="276" dur="2000"/>
                                        <p:tgtEl>
                                          <p:spTgt spid="10"/>
                                        </p:tgtEl>
                                      </p:cBhvr>
                                    </p:animEffect>
                                    <p:set>
                                      <p:cBhvr>
                                        <p:cTn id="277" dur="1" fill="hold">
                                          <p:stCondLst>
                                            <p:cond delay="1999"/>
                                          </p:stCondLst>
                                        </p:cTn>
                                        <p:tgtEl>
                                          <p:spTgt spid="10"/>
                                        </p:tgtEl>
                                        <p:attrNameLst>
                                          <p:attrName>style.visibility</p:attrName>
                                        </p:attrNameLst>
                                      </p:cBhvr>
                                      <p:to>
                                        <p:strVal val="hidden"/>
                                      </p:to>
                                    </p:set>
                                  </p:childTnLst>
                                </p:cTn>
                              </p:par>
                              <p:par>
                                <p:cTn id="278" presetID="3" presetClass="exit" presetSubtype="10" fill="hold" nodeType="withEffect">
                                  <p:stCondLst>
                                    <p:cond delay="0"/>
                                  </p:stCondLst>
                                  <p:childTnLst>
                                    <p:animEffect transition="out" filter="blinds(horizontal)">
                                      <p:cBhvr>
                                        <p:cTn id="279" dur="2000"/>
                                        <p:tgtEl>
                                          <p:spTgt spid="12"/>
                                        </p:tgtEl>
                                      </p:cBhvr>
                                    </p:animEffect>
                                    <p:set>
                                      <p:cBhvr>
                                        <p:cTn id="280" dur="1" fill="hold">
                                          <p:stCondLst>
                                            <p:cond delay="1999"/>
                                          </p:stCondLst>
                                        </p:cTn>
                                        <p:tgtEl>
                                          <p:spTgt spid="12"/>
                                        </p:tgtEl>
                                        <p:attrNameLst>
                                          <p:attrName>style.visibility</p:attrName>
                                        </p:attrNameLst>
                                      </p:cBhvr>
                                      <p:to>
                                        <p:strVal val="hidden"/>
                                      </p:to>
                                    </p:set>
                                  </p:childTnLst>
                                </p:cTn>
                              </p:par>
                              <p:par>
                                <p:cTn id="281" presetID="3" presetClass="exit" presetSubtype="10" fill="hold" nodeType="withEffect">
                                  <p:stCondLst>
                                    <p:cond delay="0"/>
                                  </p:stCondLst>
                                  <p:childTnLst>
                                    <p:animEffect transition="out" filter="blinds(horizontal)">
                                      <p:cBhvr>
                                        <p:cTn id="282" dur="2000"/>
                                        <p:tgtEl>
                                          <p:spTgt spid="14"/>
                                        </p:tgtEl>
                                      </p:cBhvr>
                                    </p:animEffect>
                                    <p:set>
                                      <p:cBhvr>
                                        <p:cTn id="283" dur="1" fill="hold">
                                          <p:stCondLst>
                                            <p:cond delay="1999"/>
                                          </p:stCondLst>
                                        </p:cTn>
                                        <p:tgtEl>
                                          <p:spTgt spid="14"/>
                                        </p:tgtEl>
                                        <p:attrNameLst>
                                          <p:attrName>style.visibility</p:attrName>
                                        </p:attrNameLst>
                                      </p:cBhvr>
                                      <p:to>
                                        <p:strVal val="hidden"/>
                                      </p:to>
                                    </p:set>
                                  </p:childTnLst>
                                </p:cTn>
                              </p:par>
                              <p:par>
                                <p:cTn id="284" presetID="3" presetClass="exit" presetSubtype="10" fill="hold" nodeType="withEffect">
                                  <p:stCondLst>
                                    <p:cond delay="0"/>
                                  </p:stCondLst>
                                  <p:childTnLst>
                                    <p:animEffect transition="out" filter="blinds(horizontal)">
                                      <p:cBhvr>
                                        <p:cTn id="285" dur="2000"/>
                                        <p:tgtEl>
                                          <p:spTgt spid="16"/>
                                        </p:tgtEl>
                                      </p:cBhvr>
                                    </p:animEffect>
                                    <p:set>
                                      <p:cBhvr>
                                        <p:cTn id="286" dur="1" fill="hold">
                                          <p:stCondLst>
                                            <p:cond delay="1999"/>
                                          </p:stCondLst>
                                        </p:cTn>
                                        <p:tgtEl>
                                          <p:spTgt spid="16"/>
                                        </p:tgtEl>
                                        <p:attrNameLst>
                                          <p:attrName>style.visibility</p:attrName>
                                        </p:attrNameLst>
                                      </p:cBhvr>
                                      <p:to>
                                        <p:strVal val="hidden"/>
                                      </p:to>
                                    </p:set>
                                  </p:childTnLst>
                                </p:cTn>
                              </p:par>
                              <p:par>
                                <p:cTn id="287" presetID="3" presetClass="exit" presetSubtype="10" fill="hold" nodeType="withEffect">
                                  <p:stCondLst>
                                    <p:cond delay="0"/>
                                  </p:stCondLst>
                                  <p:childTnLst>
                                    <p:animEffect transition="out" filter="blinds(horizontal)">
                                      <p:cBhvr>
                                        <p:cTn id="288" dur="2000"/>
                                        <p:tgtEl>
                                          <p:spTgt spid="18"/>
                                        </p:tgtEl>
                                      </p:cBhvr>
                                    </p:animEffect>
                                    <p:set>
                                      <p:cBhvr>
                                        <p:cTn id="289" dur="1" fill="hold">
                                          <p:stCondLst>
                                            <p:cond delay="1999"/>
                                          </p:stCondLst>
                                        </p:cTn>
                                        <p:tgtEl>
                                          <p:spTgt spid="18"/>
                                        </p:tgtEl>
                                        <p:attrNameLst>
                                          <p:attrName>style.visibility</p:attrName>
                                        </p:attrNameLst>
                                      </p:cBhvr>
                                      <p:to>
                                        <p:strVal val="hidden"/>
                                      </p:to>
                                    </p:set>
                                  </p:childTnLst>
                                </p:cTn>
                              </p:par>
                              <p:par>
                                <p:cTn id="290" presetID="3" presetClass="exit" presetSubtype="10" fill="hold" nodeType="withEffect">
                                  <p:stCondLst>
                                    <p:cond delay="0"/>
                                  </p:stCondLst>
                                  <p:childTnLst>
                                    <p:animEffect transition="out" filter="blinds(horizontal)">
                                      <p:cBhvr>
                                        <p:cTn id="291" dur="2000"/>
                                        <p:tgtEl>
                                          <p:spTgt spid="20"/>
                                        </p:tgtEl>
                                      </p:cBhvr>
                                    </p:animEffect>
                                    <p:set>
                                      <p:cBhvr>
                                        <p:cTn id="292" dur="1" fill="hold">
                                          <p:stCondLst>
                                            <p:cond delay="1999"/>
                                          </p:stCondLst>
                                        </p:cTn>
                                        <p:tgtEl>
                                          <p:spTgt spid="20"/>
                                        </p:tgtEl>
                                        <p:attrNameLst>
                                          <p:attrName>style.visibility</p:attrName>
                                        </p:attrNameLst>
                                      </p:cBhvr>
                                      <p:to>
                                        <p:strVal val="hidden"/>
                                      </p:to>
                                    </p:set>
                                  </p:childTnLst>
                                </p:cTn>
                              </p:par>
                              <p:par>
                                <p:cTn id="293" presetID="3" presetClass="exit" presetSubtype="10" fill="hold" nodeType="withEffect">
                                  <p:stCondLst>
                                    <p:cond delay="0"/>
                                  </p:stCondLst>
                                  <p:childTnLst>
                                    <p:animEffect transition="out" filter="blinds(horizontal)">
                                      <p:cBhvr>
                                        <p:cTn id="294" dur="2000"/>
                                        <p:tgtEl>
                                          <p:spTgt spid="22"/>
                                        </p:tgtEl>
                                      </p:cBhvr>
                                    </p:animEffect>
                                    <p:set>
                                      <p:cBhvr>
                                        <p:cTn id="295" dur="1" fill="hold">
                                          <p:stCondLst>
                                            <p:cond delay="1999"/>
                                          </p:stCondLst>
                                        </p:cTn>
                                        <p:tgtEl>
                                          <p:spTgt spid="22"/>
                                        </p:tgtEl>
                                        <p:attrNameLst>
                                          <p:attrName>style.visibility</p:attrName>
                                        </p:attrNameLst>
                                      </p:cBhvr>
                                      <p:to>
                                        <p:strVal val="hidden"/>
                                      </p:to>
                                    </p:set>
                                  </p:childTnLst>
                                </p:cTn>
                              </p:par>
                              <p:par>
                                <p:cTn id="296" presetID="3" presetClass="exit" presetSubtype="10" fill="hold" nodeType="withEffect">
                                  <p:stCondLst>
                                    <p:cond delay="0"/>
                                  </p:stCondLst>
                                  <p:childTnLst>
                                    <p:animEffect transition="out" filter="blinds(horizontal)">
                                      <p:cBhvr>
                                        <p:cTn id="297" dur="2000"/>
                                        <p:tgtEl>
                                          <p:spTgt spid="24"/>
                                        </p:tgtEl>
                                      </p:cBhvr>
                                    </p:animEffect>
                                    <p:set>
                                      <p:cBhvr>
                                        <p:cTn id="298" dur="1" fill="hold">
                                          <p:stCondLst>
                                            <p:cond delay="1999"/>
                                          </p:stCondLst>
                                        </p:cTn>
                                        <p:tgtEl>
                                          <p:spTgt spid="24"/>
                                        </p:tgtEl>
                                        <p:attrNameLst>
                                          <p:attrName>style.visibility</p:attrName>
                                        </p:attrNameLst>
                                      </p:cBhvr>
                                      <p:to>
                                        <p:strVal val="hidden"/>
                                      </p:to>
                                    </p:set>
                                  </p:childTnLst>
                                </p:cTn>
                              </p:par>
                              <p:par>
                                <p:cTn id="299" presetID="3" presetClass="exit" presetSubtype="10" fill="hold" nodeType="withEffect">
                                  <p:stCondLst>
                                    <p:cond delay="0"/>
                                  </p:stCondLst>
                                  <p:childTnLst>
                                    <p:animEffect transition="out" filter="blinds(horizontal)">
                                      <p:cBhvr>
                                        <p:cTn id="300" dur="2000"/>
                                        <p:tgtEl>
                                          <p:spTgt spid="4"/>
                                        </p:tgtEl>
                                      </p:cBhvr>
                                    </p:animEffect>
                                    <p:set>
                                      <p:cBhvr>
                                        <p:cTn id="301" dur="1" fill="hold">
                                          <p:stCondLst>
                                            <p:cond delay="1999"/>
                                          </p:stCondLst>
                                        </p:cTn>
                                        <p:tgtEl>
                                          <p:spTgt spid="4"/>
                                        </p:tgtEl>
                                        <p:attrNameLst>
                                          <p:attrName>style.visibility</p:attrName>
                                        </p:attrNameLst>
                                      </p:cBhvr>
                                      <p:to>
                                        <p:strVal val="hidden"/>
                                      </p:to>
                                    </p:set>
                                  </p:childTnLst>
                                </p:cTn>
                              </p:par>
                              <p:par>
                                <p:cTn id="302" presetID="23" presetClass="entr" presetSubtype="272" fill="hold" nodeType="withEffect">
                                  <p:stCondLst>
                                    <p:cond delay="0"/>
                                  </p:stCondLst>
                                  <p:childTnLst>
                                    <p:set>
                                      <p:cBhvr>
                                        <p:cTn id="303" dur="1" fill="hold">
                                          <p:stCondLst>
                                            <p:cond delay="0"/>
                                          </p:stCondLst>
                                        </p:cTn>
                                        <p:tgtEl>
                                          <p:spTgt spid="2"/>
                                        </p:tgtEl>
                                        <p:attrNameLst>
                                          <p:attrName>style.visibility</p:attrName>
                                        </p:attrNameLst>
                                      </p:cBhvr>
                                      <p:to>
                                        <p:strVal val="visible"/>
                                      </p:to>
                                    </p:set>
                                    <p:anim calcmode="lin" valueType="num">
                                      <p:cBhvr>
                                        <p:cTn id="304" dur="2000" fill="hold"/>
                                        <p:tgtEl>
                                          <p:spTgt spid="2"/>
                                        </p:tgtEl>
                                        <p:attrNameLst>
                                          <p:attrName>ppt_w</p:attrName>
                                        </p:attrNameLst>
                                      </p:cBhvr>
                                      <p:tavLst>
                                        <p:tav tm="0">
                                          <p:val>
                                            <p:strVal val="2/3*#ppt_w"/>
                                          </p:val>
                                        </p:tav>
                                        <p:tav tm="100000">
                                          <p:val>
                                            <p:strVal val="#ppt_w"/>
                                          </p:val>
                                        </p:tav>
                                      </p:tavLst>
                                    </p:anim>
                                    <p:anim calcmode="lin" valueType="num">
                                      <p:cBhvr>
                                        <p:cTn id="305" dur="2000" fill="hold"/>
                                        <p:tgtEl>
                                          <p:spTgt spid="2"/>
                                        </p:tgtEl>
                                        <p:attrNameLst>
                                          <p:attrName>ppt_h</p:attrName>
                                        </p:attrNameLst>
                                      </p:cBhvr>
                                      <p:tavLst>
                                        <p:tav tm="0">
                                          <p:val>
                                            <p:strVal val="2/3*#ppt_h"/>
                                          </p:val>
                                        </p:tav>
                                        <p:tav tm="100000">
                                          <p:val>
                                            <p:strVal val="#ppt_h"/>
                                          </p:val>
                                        </p:tav>
                                      </p:tavLst>
                                    </p:anim>
                                  </p:childTnLst>
                                </p:cTn>
                              </p:par>
                              <p:par>
                                <p:cTn id="306" presetID="8" presetClass="entr" presetSubtype="32" fill="hold" nodeType="withEffect">
                                  <p:stCondLst>
                                    <p:cond delay="0"/>
                                  </p:stCondLst>
                                  <p:childTnLst>
                                    <p:set>
                                      <p:cBhvr>
                                        <p:cTn id="307" dur="1" fill="hold">
                                          <p:stCondLst>
                                            <p:cond delay="0"/>
                                          </p:stCondLst>
                                        </p:cTn>
                                        <p:tgtEl>
                                          <p:spTgt spid="2"/>
                                        </p:tgtEl>
                                        <p:attrNameLst>
                                          <p:attrName>style.visibility</p:attrName>
                                        </p:attrNameLst>
                                      </p:cBhvr>
                                      <p:to>
                                        <p:strVal val="visible"/>
                                      </p:to>
                                    </p:set>
                                    <p:animEffect transition="in" filter="diamond(out)">
                                      <p:cBhvr>
                                        <p:cTn id="3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3300"/>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yhs.jpg"/>
          <p:cNvPicPr>
            <a:picLocks noGrp="1" noChangeAspect="1"/>
          </p:cNvPicPr>
          <p:nvPr isPhoto="1"/>
        </p:nvPicPr>
        <p:blipFill>
          <a:blip r:embed="rId2">
            <a:lum bright="-10000" contrast="10000"/>
          </a:blip>
          <a:stretch>
            <a:fillRect/>
          </a:stretch>
        </p:blipFill>
        <p:spPr>
          <a:xfrm>
            <a:off x="0" y="0"/>
            <a:ext cx="9144000" cy="5143500"/>
          </a:xfrm>
          <a:prstGeom prst="rect">
            <a:avLst/>
          </a:prstGeom>
          <a:noFill/>
          <a:ln>
            <a:noFill/>
          </a:ln>
        </p:spPr>
      </p:pic>
      <p:pic>
        <p:nvPicPr>
          <p:cNvPr id="3" name="2 Imagen" descr="6_rpw04-idwNV70sVynuQ5buavA.png"/>
          <p:cNvPicPr>
            <a:picLocks noChangeAspect="1"/>
          </p:cNvPicPr>
          <p:nvPr/>
        </p:nvPicPr>
        <p:blipFill>
          <a:blip r:embed="rId3">
            <a:duotone>
              <a:prstClr val="black"/>
              <a:srgbClr val="FF3300">
                <a:tint val="45000"/>
                <a:satMod val="400000"/>
              </a:srgbClr>
            </a:duotone>
            <a:lum contrast="40000"/>
          </a:blip>
          <a:stretch>
            <a:fillRect/>
          </a:stretch>
        </p:blipFill>
        <p:spPr>
          <a:xfrm>
            <a:off x="2071670" y="0"/>
            <a:ext cx="5147805" cy="5139239"/>
          </a:xfrm>
          <a:prstGeom prst="rect">
            <a:avLst/>
          </a:prstGeom>
        </p:spPr>
      </p:pic>
      <p:pic>
        <p:nvPicPr>
          <p:cNvPr id="4" name="3 Imagen" descr="6_rpw04-idwNV70sVynuQ5buavA.png"/>
          <p:cNvPicPr>
            <a:picLocks noChangeAspect="1"/>
          </p:cNvPicPr>
          <p:nvPr/>
        </p:nvPicPr>
        <p:blipFill>
          <a:blip r:embed="rId3">
            <a:duotone>
              <a:prstClr val="black"/>
              <a:srgbClr val="FF3300">
                <a:tint val="45000"/>
                <a:satMod val="400000"/>
              </a:srgbClr>
            </a:duotone>
            <a:lum contrast="40000"/>
          </a:blip>
          <a:stretch>
            <a:fillRect/>
          </a:stretch>
        </p:blipFill>
        <p:spPr>
          <a:xfrm>
            <a:off x="2071670" y="4261"/>
            <a:ext cx="5147805" cy="5139239"/>
          </a:xfrm>
          <a:prstGeom prst="rect">
            <a:avLst/>
          </a:prstGeom>
        </p:spPr>
      </p:pic>
      <p:pic>
        <p:nvPicPr>
          <p:cNvPr id="5" name="4 Imagen" descr="cooltext289497738141163.png"/>
          <p:cNvPicPr>
            <a:picLocks noChangeAspect="1"/>
          </p:cNvPicPr>
          <p:nvPr/>
        </p:nvPicPr>
        <p:blipFill>
          <a:blip r:embed="rId4">
            <a:lum contrast="40000"/>
          </a:blip>
          <a:stretch>
            <a:fillRect/>
          </a:stretch>
        </p:blipFill>
        <p:spPr>
          <a:xfrm rot="20296019">
            <a:off x="6548338" y="2800865"/>
            <a:ext cx="2281428" cy="1496533"/>
          </a:xfrm>
          <a:prstGeom prst="rect">
            <a:avLst/>
          </a:prstGeom>
        </p:spPr>
      </p:pic>
      <p:sp>
        <p:nvSpPr>
          <p:cNvPr id="6" name="5 Rectángulo"/>
          <p:cNvSpPr/>
          <p:nvPr/>
        </p:nvSpPr>
        <p:spPr>
          <a:xfrm>
            <a:off x="-285784" y="-428646"/>
            <a:ext cx="9715568" cy="6072230"/>
          </a:xfrm>
          <a:prstGeom prst="rect">
            <a:avLst/>
          </a:prstGeom>
          <a:gradFill flip="none" rotWithShape="1">
            <a:gsLst>
              <a:gs pos="17000">
                <a:schemeClr val="tx1"/>
              </a:gs>
              <a:gs pos="50000">
                <a:srgbClr val="BF1BC3">
                  <a:shade val="67500"/>
                  <a:satMod val="115000"/>
                </a:srgbClr>
              </a:gs>
              <a:gs pos="100000">
                <a:srgbClr val="BF1BC3">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2)">
                                      <p:cBhvr>
                                        <p:cTn id="46" dur="2000"/>
                                        <p:tgtEl>
                                          <p:spTgt spid="2"/>
                                        </p:tgtEl>
                                      </p:cBhvr>
                                    </p:animEffect>
                                  </p:childTnLst>
                                </p:cTn>
                              </p:par>
                            </p:childTnLst>
                          </p:cTn>
                        </p:par>
                        <p:par>
                          <p:cTn id="47" fill="hold">
                            <p:stCondLst>
                              <p:cond delay="4000"/>
                            </p:stCondLst>
                            <p:childTnLst>
                              <p:par>
                                <p:cTn id="48" presetID="31" presetClass="entr" presetSubtype="0" fill="hold" nodeType="afterEffect">
                                  <p:stCondLst>
                                    <p:cond delay="0"/>
                                  </p:stCondLst>
                                  <p:iterate type="lt">
                                    <p:tmPct val="5000"/>
                                  </p:iterate>
                                  <p:childTnLst>
                                    <p:set>
                                      <p:cBhvr>
                                        <p:cTn id="49" dur="1" fill="hold">
                                          <p:stCondLst>
                                            <p:cond delay="0"/>
                                          </p:stCondLst>
                                        </p:cTn>
                                        <p:tgtEl>
                                          <p:spTgt spid="5"/>
                                        </p:tgtEl>
                                        <p:attrNameLst>
                                          <p:attrName>style.visibility</p:attrName>
                                        </p:attrNameLst>
                                      </p:cBhvr>
                                      <p:to>
                                        <p:strVal val="visible"/>
                                      </p:to>
                                    </p:set>
                                    <p:anim calcmode="lin" valueType="num">
                                      <p:cBhvr>
                                        <p:cTn id="50" dur="2000" fill="hold"/>
                                        <p:tgtEl>
                                          <p:spTgt spid="5"/>
                                        </p:tgtEl>
                                        <p:attrNameLst>
                                          <p:attrName>ppt_w</p:attrName>
                                        </p:attrNameLst>
                                      </p:cBhvr>
                                      <p:tavLst>
                                        <p:tav tm="0">
                                          <p:val>
                                            <p:fltVal val="0"/>
                                          </p:val>
                                        </p:tav>
                                        <p:tav tm="100000">
                                          <p:val>
                                            <p:strVal val="#ppt_w"/>
                                          </p:val>
                                        </p:tav>
                                      </p:tavLst>
                                    </p:anim>
                                    <p:anim calcmode="lin" valueType="num">
                                      <p:cBhvr>
                                        <p:cTn id="51" dur="2000" fill="hold"/>
                                        <p:tgtEl>
                                          <p:spTgt spid="5"/>
                                        </p:tgtEl>
                                        <p:attrNameLst>
                                          <p:attrName>ppt_h</p:attrName>
                                        </p:attrNameLst>
                                      </p:cBhvr>
                                      <p:tavLst>
                                        <p:tav tm="0">
                                          <p:val>
                                            <p:fltVal val="0"/>
                                          </p:val>
                                        </p:tav>
                                        <p:tav tm="100000">
                                          <p:val>
                                            <p:strVal val="#ppt_h"/>
                                          </p:val>
                                        </p:tav>
                                      </p:tavLst>
                                    </p:anim>
                                    <p:anim calcmode="lin" valueType="num">
                                      <p:cBhvr>
                                        <p:cTn id="52" dur="2000" fill="hold"/>
                                        <p:tgtEl>
                                          <p:spTgt spid="5"/>
                                        </p:tgtEl>
                                        <p:attrNameLst>
                                          <p:attrName>style.rotation</p:attrName>
                                        </p:attrNameLst>
                                      </p:cBhvr>
                                      <p:tavLst>
                                        <p:tav tm="0">
                                          <p:val>
                                            <p:fltVal val="90"/>
                                          </p:val>
                                        </p:tav>
                                        <p:tav tm="100000">
                                          <p:val>
                                            <p:fltVal val="0"/>
                                          </p:val>
                                        </p:tav>
                                      </p:tavLst>
                                    </p:anim>
                                    <p:animEffect transition="in" filter="fade">
                                      <p:cBhvr>
                                        <p:cTn id="5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resentación2  floress OKO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Presentación2  floress OKOK</Template>
  <TotalTime>0</TotalTime>
  <Words>258</Words>
  <Application>Microsoft Office PowerPoint</Application>
  <PresentationFormat>Presentación en pantalla (16:9)</PresentationFormat>
  <Paragraphs>15</Paragraphs>
  <Slides>45</Slides>
  <Notes>0</Notes>
  <HiddenSlides>0</HiddenSlides>
  <MMClips>1</MMClips>
  <ScaleCrop>false</ScaleCrop>
  <HeadingPairs>
    <vt:vector size="4" baseType="variant">
      <vt:variant>
        <vt:lpstr>Tema</vt:lpstr>
      </vt:variant>
      <vt:variant>
        <vt:i4>2</vt:i4>
      </vt:variant>
      <vt:variant>
        <vt:lpstr>Títulos de diapositiva</vt:lpstr>
      </vt:variant>
      <vt:variant>
        <vt:i4>45</vt:i4>
      </vt:variant>
    </vt:vector>
  </HeadingPairs>
  <TitlesOfParts>
    <vt:vector size="47" baseType="lpstr">
      <vt:lpstr>Presentación2  floress OKOK</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2018-06-12T16:25:36Z</dcterms:created>
  <dcterms:modified xsi:type="dcterms:W3CDTF">2018-06-12T16:27:36Z</dcterms:modified>
</cp:coreProperties>
</file>