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handoutMasterIdLst>
    <p:handoutMasterId r:id="rId25"/>
  </p:handoutMasterIdLst>
  <p:sldIdLst>
    <p:sldId id="27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8" r:id="rId22"/>
    <p:sldId id="279" r:id="rId2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qDt8cQBIwQQs2igL6SbGQ==" hashData="bgDwmmJPazr0ntp+wrjNHDvmNF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B2B2B2"/>
    <a:srgbClr val="808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40" autoAdjust="0"/>
    <p:restoredTop sz="94728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6039F417-2C38-4C0E-9288-D576D23C61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4D2F37C3-178B-49B9-97F0-524269187B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0F5807-AEF8-44FB-B663-B7B405800F4A}" type="slidenum">
              <a:rPr lang="es-ES"/>
              <a:pPr/>
              <a:t>2</a:t>
            </a:fld>
            <a:endParaRPr lang="es-ES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AF25CE-E84A-491C-A114-3CF74D745F24}" type="slidenum">
              <a:rPr lang="es-ES"/>
              <a:pPr/>
              <a:t>3</a:t>
            </a:fld>
            <a:endParaRPr lang="es-ES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3111E61-A1E6-4EFC-AB66-6B25626B94E9}" type="slidenum">
              <a:rPr lang="es-ES"/>
              <a:pPr/>
              <a:t>4</a:t>
            </a:fld>
            <a:endParaRPr lang="es-ES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7A61AE5-433D-4236-81F1-C1DEDCFDFC24}" type="slidenum">
              <a:rPr lang="es-ES"/>
              <a:pPr/>
              <a:t>5</a:t>
            </a:fld>
            <a:endParaRPr lang="es-E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0DF422-7354-4444-A83F-EAF0E8B70397}" type="slidenum">
              <a:rPr lang="es-ES"/>
              <a:pPr/>
              <a:t>6</a:t>
            </a:fld>
            <a:endParaRPr lang="es-ES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ACDA93-2C75-4180-A6C9-D75D01A75E49}" type="slidenum">
              <a:rPr lang="es-ES"/>
              <a:pPr/>
              <a:t>7</a:t>
            </a:fld>
            <a:endParaRPr lang="es-ES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7ED1C0-34A8-445A-8A94-9AE1C240C945}" type="slidenum">
              <a:rPr lang="es-ES"/>
              <a:pPr/>
              <a:t>8</a:t>
            </a:fld>
            <a:endParaRPr lang="es-ES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DC1B804-8F93-4B1F-AEA3-B120E8D86748}" type="slidenum">
              <a:rPr lang="es-ES"/>
              <a:pPr/>
              <a:t>9</a:t>
            </a:fld>
            <a:endParaRPr lang="es-ES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2F081E-0B5C-4FBA-9094-3A0681C57F68}" type="slidenum">
              <a:rPr lang="es-ES"/>
              <a:pPr/>
              <a:t>10</a:t>
            </a:fld>
            <a:endParaRPr lang="es-ES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FC8D27-97BE-4D04-935C-47A319984579}" type="slidenum">
              <a:rPr lang="es-ES"/>
              <a:pPr/>
              <a:t>11</a:t>
            </a:fld>
            <a:endParaRPr lang="es-E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83F8F5F-5290-4B0D-A33F-135E877D005A}" type="slidenum">
              <a:rPr lang="es-ES"/>
              <a:pPr/>
              <a:t>12</a:t>
            </a:fld>
            <a:endParaRPr lang="es-E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92186D6-CA19-4B62-8F6A-7F53101C864E}" type="slidenum">
              <a:rPr lang="es-ES"/>
              <a:pPr/>
              <a:t>13</a:t>
            </a:fld>
            <a:endParaRPr lang="es-ES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D11D24-1FB3-4760-BB81-952377BD7E45}" type="slidenum">
              <a:rPr lang="es-ES"/>
              <a:pPr/>
              <a:t>14</a:t>
            </a:fld>
            <a:endParaRPr lang="es-ES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5F96F38-CCB3-4BCE-9EC4-BFAE23ABCA05}" type="slidenum">
              <a:rPr lang="es-ES"/>
              <a:pPr/>
              <a:t>15</a:t>
            </a:fld>
            <a:endParaRPr lang="es-ES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15F934-8379-4E47-909B-CC94B2C1242A}" type="slidenum">
              <a:rPr lang="es-ES"/>
              <a:pPr/>
              <a:t>16</a:t>
            </a:fld>
            <a:endParaRPr lang="es-ES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A33C1FC-CD09-4E37-8304-0161800734D6}" type="slidenum">
              <a:rPr lang="es-ES"/>
              <a:pPr/>
              <a:t>17</a:t>
            </a:fld>
            <a:endParaRPr lang="es-E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427C641-2FF9-4361-8D4D-DB9AD4204104}" type="slidenum">
              <a:rPr lang="es-ES"/>
              <a:pPr/>
              <a:t>18</a:t>
            </a:fld>
            <a:endParaRPr lang="es-ES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C62CB25-A3CA-4743-8D72-3BA096C20C46}" type="slidenum">
              <a:rPr lang="es-ES"/>
              <a:pPr/>
              <a:t>19</a:t>
            </a:fld>
            <a:endParaRPr lang="es-ES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61D0B2-BC3A-451D-A1E7-7E10EFDDFE9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A2C6F-A4A1-4C97-8CE3-C0C8F8D1CB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520EA7-D562-484B-8409-08C9717A190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654FCF-264F-4843-BAED-ECE6043679D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C056B9-0972-4488-AF38-607FDCC986C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DC007E-BCB2-412E-A3DC-1A6D26C595D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863D6C-EEB7-4104-A11C-671887CA72A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FF7D05-8A22-40F9-91C1-A483286F05A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A3D985-0CBB-40B1-B44F-1543C10C45D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91A782-160B-4E13-96B8-5504E0512B1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FE62EA-7BF1-49E8-949F-826C7856EF5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E4E11F2-D7B2-4753-B4CE-54A88BEAF45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26.jpeg"/><Relationship Id="rId4" Type="http://schemas.openxmlformats.org/officeDocument/2006/relationships/image" Target="../media/image4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2.png"/><Relationship Id="rId18" Type="http://schemas.openxmlformats.org/officeDocument/2006/relationships/image" Target="../media/image35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8.png"/><Relationship Id="rId11" Type="http://schemas.openxmlformats.org/officeDocument/2006/relationships/image" Target="../media/image3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7.png"/><Relationship Id="rId9" Type="http://schemas.openxmlformats.org/officeDocument/2006/relationships/image" Target="../media/image3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1" descr="slide0009_image037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8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 descr="illusion-015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54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83568" y="6093296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475656" y="1844824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187624" y="3284984"/>
            <a:ext cx="6887688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15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Eras Demi ITC" pitchFamily="34" charset="0"/>
              </a:rPr>
              <a:t>N</a:t>
            </a:r>
            <a:r>
              <a:rPr lang="es-ES" sz="115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Eras Demi ITC" pitchFamily="34" charset="0"/>
              </a:rPr>
              <a:t>ostalgia</a:t>
            </a:r>
            <a:endParaRPr lang="es-ES" sz="115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Eras Demi ITC" pitchFamily="34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1000">
    <p:dissolve/>
    <p:sndAc>
      <p:stSnd>
        <p:snd r:embed="rId3" name="il divo - melodia desencaden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slide0003_image00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611560" y="332656"/>
            <a:ext cx="324036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“...La distancia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puede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causar nostalgia, pero nunca olvido..."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ligraph421 BT" pitchFamily="66" charset="0"/>
              </a:rPr>
              <a:t/>
            </a:r>
            <a:b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ligraph421 BT" pitchFamily="66" charset="0"/>
              </a:rPr>
            </a:br>
            <a:r>
              <a:rPr lang="pt-BR" dirty="0">
                <a:solidFill>
                  <a:srgbClr val="FFFF00"/>
                </a:solidFill>
                <a:latin typeface="Tahoma" charset="0"/>
              </a:rPr>
              <a:t/>
            </a:r>
            <a:br>
              <a:rPr lang="pt-BR" dirty="0">
                <a:solidFill>
                  <a:srgbClr val="FFFF00"/>
                </a:solidFill>
                <a:latin typeface="Tahoma" charset="0"/>
              </a:rPr>
            </a:br>
            <a:endParaRPr lang="pt-BR" dirty="0">
              <a:solidFill>
                <a:srgbClr val="FFFF00"/>
              </a:solidFill>
              <a:latin typeface="Tahoma" charset="0"/>
            </a:endParaRPr>
          </a:p>
        </p:txBody>
      </p:sp>
    </p:spTree>
  </p:cSld>
  <p:clrMapOvr>
    <a:masterClrMapping/>
  </p:clrMapOvr>
  <p:transition advTm="101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winter_scene_2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3635896" y="332656"/>
            <a:ext cx="5111924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De una forma positiva,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aprendí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que no importa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lo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que suceda, o 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lo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ruín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que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parezca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el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día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de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hoy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,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la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vida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continúa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, y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el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mañana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será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mejor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.</a:t>
            </a:r>
            <a:endParaRPr lang="pt-BR" dirty="0">
              <a:solidFill>
                <a:srgbClr val="FFFF00"/>
              </a:solidFill>
              <a:latin typeface="Eras Demi ITC" pitchFamily="34" charset="0"/>
            </a:endParaRPr>
          </a:p>
        </p:txBody>
      </p:sp>
    </p:spTree>
  </p:cSld>
  <p:clrMapOvr>
    <a:masterClrMapping/>
  </p:clrMapOvr>
  <p:transition advTm="172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Sans titre 1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467544" y="332656"/>
            <a:ext cx="343058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Aprendí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que se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puede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conocer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bien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a una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persona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, por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la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 forma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en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que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reacciona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ante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tres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cosas: </a:t>
            </a:r>
          </a:p>
        </p:txBody>
      </p:sp>
    </p:spTree>
  </p:cSld>
  <p:clrMapOvr>
    <a:masterClrMapping/>
  </p:clrMapOvr>
  <p:transition advTm="123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slide0012_image01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95536" y="404664"/>
            <a:ext cx="3570287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ligraph421 BT" pitchFamily="66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un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día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lluvioso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,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un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equipaje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perdido y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los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haces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de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luces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de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un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árbol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de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Navidad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que se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entrelazan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. </a:t>
            </a:r>
          </a:p>
        </p:txBody>
      </p:sp>
    </p:spTree>
  </p:cSld>
  <p:clrMapOvr>
    <a:masterClrMapping/>
  </p:clrMapOvr>
  <p:transition advTm="133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slide0015_image04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395536" y="404664"/>
            <a:ext cx="3278188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Aprendí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que, no importa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el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tipo de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relación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que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tengas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con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tus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padres, sentirás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su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falta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cuando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ellos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no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estén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. </a:t>
            </a:r>
          </a:p>
        </p:txBody>
      </p:sp>
    </p:spTree>
  </p:cSld>
  <p:clrMapOvr>
    <a:masterClrMapping/>
  </p:clrMapOvr>
  <p:transition advTm="202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" descr="slide0015_image01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5029200" y="990600"/>
            <a:ext cx="3352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_tradnl"/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5364088" y="332656"/>
            <a:ext cx="3354388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Aprendí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que "saber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ganar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"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la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vida no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es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lo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mismo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que "saber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vivir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". </a:t>
            </a:r>
          </a:p>
        </p:txBody>
      </p:sp>
    </p:spTree>
  </p:cSld>
  <p:clrMapOvr>
    <a:masterClrMapping/>
  </p:clrMapOvr>
  <p:transition advTm="122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Sans titre 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683568" y="404664"/>
            <a:ext cx="3351213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Aprendí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que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la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vida, a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veces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, nos da una segunda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oportunidad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.</a:t>
            </a:r>
            <a:r>
              <a:rPr lang="pt-BR" dirty="0">
                <a:solidFill>
                  <a:srgbClr val="FFFF00"/>
                </a:solidFill>
                <a:latin typeface="Eras Demi ITC" pitchFamily="34" charset="0"/>
              </a:rPr>
              <a:t> </a:t>
            </a:r>
          </a:p>
        </p:txBody>
      </p:sp>
    </p:spTree>
  </p:cSld>
  <p:clrMapOvr>
    <a:masterClrMapping/>
  </p:clrMapOvr>
  <p:transition advTm="104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slide0026_image06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539552" y="548680"/>
            <a:ext cx="3354388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Aprendí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que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vivir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no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es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sólo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recibir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,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también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es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dar. </a:t>
            </a:r>
          </a:p>
        </p:txBody>
      </p:sp>
    </p:spTree>
  </p:cSld>
  <p:clrMapOvr>
    <a:masterClrMapping/>
  </p:clrMapOvr>
  <p:transition advTm="113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slide0021_image05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4932363" y="981075"/>
            <a:ext cx="349885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Aprendí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que si buscas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la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felicidad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, te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ilusionas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. </a:t>
            </a:r>
          </a:p>
        </p:txBody>
      </p:sp>
    </p:spTree>
  </p:cSld>
  <p:clrMapOvr>
    <a:masterClrMapping/>
  </p:clrMapOvr>
  <p:transition advTm="123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slide0026_image04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95536" y="692696"/>
            <a:ext cx="3579813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Pero, si centras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la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atención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en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la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familia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,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en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los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amigos,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en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las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necesidades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de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los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demás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,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en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el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trabajo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y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en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 intentar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hacer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lo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mejor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,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la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felicidad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te encontrará. </a:t>
            </a:r>
          </a:p>
        </p:txBody>
      </p:sp>
    </p:spTree>
  </p:cSld>
  <p:clrMapOvr>
    <a:masterClrMapping/>
  </p:clrMapOvr>
  <p:transition advTm="184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Sans titre 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763688" y="548680"/>
            <a:ext cx="4248472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Aprendí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que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siempre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que decido algo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con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el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corazón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abierto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, </a:t>
            </a:r>
            <a:r>
              <a:rPr lang="pt-BR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generalmente</a:t>
            </a:r>
            <a:r>
              <a:rPr lang="pt-BR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acierto</a:t>
            </a:r>
            <a:r>
              <a:rPr lang="pt-BR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.</a:t>
            </a:r>
            <a:endParaRPr lang="pt-BR" sz="3200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Eras Demi ITC" pitchFamily="34" charset="0"/>
            </a:endParaRPr>
          </a:p>
        </p:txBody>
      </p:sp>
    </p:spTree>
  </p:cSld>
  <p:clrMapOvr>
    <a:masterClrMapping/>
  </p:clrMapOvr>
  <p:transition advTm="16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slide0020_image07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23528" y="332656"/>
            <a:ext cx="358298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Aprendí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que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cuando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siento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dolor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, no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necesito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 ser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un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dolor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para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los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demás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.</a:t>
            </a:r>
            <a:r>
              <a:rPr lang="pt-BR" dirty="0">
                <a:solidFill>
                  <a:srgbClr val="FFFF00"/>
                </a:solidFill>
                <a:latin typeface="Eras Demi ITC" pitchFamily="34" charset="0"/>
              </a:rPr>
              <a:t> </a:t>
            </a:r>
          </a:p>
        </p:txBody>
      </p:sp>
    </p:spTree>
  </p:cSld>
  <p:clrMapOvr>
    <a:masterClrMapping/>
  </p:clrMapOvr>
  <p:transition advTm="164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Sans titre 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187624" y="260648"/>
            <a:ext cx="547260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Aprendí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que diariamente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necesito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llegar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y tocar a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alguien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.</a:t>
            </a:r>
          </a:p>
        </p:txBody>
      </p:sp>
    </p:spTree>
  </p:cSld>
  <p:clrMapOvr>
    <a:masterClrMapping/>
  </p:clrMapOvr>
  <p:transition advTm="104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slide0046_image07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5292080" y="548680"/>
            <a:ext cx="3430588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A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las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personas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les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gusta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un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toque humano, sentir una mano amiga,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recibir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un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abrazo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afectuoso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, o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simplemente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una palmada amistosa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en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la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espalda. </a:t>
            </a:r>
          </a:p>
        </p:txBody>
      </p:sp>
    </p:spTree>
  </p:cSld>
  <p:clrMapOvr>
    <a:masterClrMapping/>
  </p:clrMapOvr>
  <p:transition advTm="135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slide0016_image05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5220072" y="692696"/>
            <a:ext cx="3354388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Aprendí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que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aún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tengo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mucho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que aprender. </a:t>
            </a:r>
          </a:p>
        </p:txBody>
      </p:sp>
    </p:spTree>
  </p:cSld>
  <p:clrMapOvr>
    <a:masterClrMapping/>
  </p:clrMapOvr>
  <p:transition advTm="10544">
    <p:sndAc>
      <p:stSnd>
        <p:snd r:embed="rId3" name="il divo - vivo por ella5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slide0058_image09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5105400" y="914400"/>
            <a:ext cx="335438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Las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personas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se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olvidarán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de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lo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que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dijiste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... </a:t>
            </a:r>
          </a:p>
        </p:txBody>
      </p:sp>
    </p:spTree>
  </p:cSld>
  <p:clrMapOvr>
    <a:masterClrMapping/>
  </p:clrMapOvr>
  <p:transition advTm="56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slide0040_image03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23528" y="1124744"/>
            <a:ext cx="33591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Olvidarán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lo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que </a:t>
            </a:r>
            <a:r>
              <a:rPr lang="pt-BR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hiciste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.... </a:t>
            </a:r>
          </a:p>
        </p:txBody>
      </p:sp>
    </p:spTree>
  </p:cSld>
  <p:clrMapOvr>
    <a:masterClrMapping/>
  </p:clrMapOvr>
  <p:transition advTm="32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slide0036_image05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5076056" y="836712"/>
            <a:ext cx="3640014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pt-BR" sz="48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Pero  nunca </a:t>
            </a:r>
            <a:r>
              <a:rPr lang="pt-BR" sz="4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olvidarán</a:t>
            </a:r>
            <a:r>
              <a:rPr lang="pt-BR" sz="48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4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cómo</a:t>
            </a:r>
            <a:r>
              <a:rPr lang="pt-BR" sz="48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</a:t>
            </a:r>
            <a:r>
              <a:rPr lang="pt-BR" sz="4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las</a:t>
            </a:r>
            <a:r>
              <a:rPr lang="pt-BR" sz="48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Demi ITC" pitchFamily="34" charset="0"/>
              </a:rPr>
              <a:t> trataste. </a:t>
            </a:r>
          </a:p>
        </p:txBody>
      </p:sp>
    </p:spTree>
  </p:cSld>
  <p:clrMapOvr>
    <a:masterClrMapping/>
  </p:clrMapOvr>
  <p:transition advTm="96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1" descr="slide0009_image03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54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403648" y="764704"/>
            <a:ext cx="5663140" cy="4524297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</a:t>
            </a:r>
            <a:endParaRPr lang="es-ES" sz="4800" b="1" i="1" kern="1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nap ITC" pitchFamily="82" charset="0"/>
              <a:cs typeface="Times New Roman"/>
            </a:endParaRPr>
          </a:p>
          <a:p>
            <a:pPr lvl="1" algn="ctr">
              <a:defRPr/>
            </a:pPr>
            <a:endParaRPr lang="es-ES" sz="4800" b="1" i="1" kern="1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nap ITC" pitchFamily="82" charset="0"/>
              <a:cs typeface="Times New Roman"/>
            </a:endParaRPr>
          </a:p>
          <a:p>
            <a:pPr lvl="1" algn="ctr">
              <a:defRPr/>
            </a:pPr>
            <a:endParaRPr lang="es-ES" sz="4800" b="1" i="1" kern="1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nap ITC" pitchFamily="82" charset="0"/>
              <a:cs typeface="Times New Roman"/>
            </a:endParaRPr>
          </a:p>
          <a:p>
            <a:pPr lvl="1" algn="ctr">
              <a:defRPr/>
            </a:pP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QUE </a:t>
            </a: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TENGAS </a:t>
            </a: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z="1800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NOSTALGIA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NOSTALGIA</Template>
  <TotalTime>91</TotalTime>
  <Words>355</Words>
  <Application>Microsoft Office PowerPoint</Application>
  <PresentationFormat>Presentación en pantalla (4:3)</PresentationFormat>
  <Paragraphs>47</Paragraphs>
  <Slides>21</Slides>
  <Notes>19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NOSTALGIA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2015-03-01T16:01:37Z</dcterms:created>
  <dcterms:modified xsi:type="dcterms:W3CDTF">2015-03-01T17:33:15Z</dcterms:modified>
</cp:coreProperties>
</file>