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17"/>
  </p:notesMasterIdLst>
  <p:sldIdLst>
    <p:sldId id="256" r:id="rId3"/>
    <p:sldId id="258" r:id="rId4"/>
    <p:sldId id="257" r:id="rId5"/>
    <p:sldId id="259" r:id="rId6"/>
    <p:sldId id="261" r:id="rId7"/>
    <p:sldId id="260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</p:sldIdLst>
  <p:sldSz cx="9144000" cy="5143500" type="screen16x9"/>
  <p:notesSz cx="6858000" cy="9144000"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fFHtYZnio59M12iB7KNzxg" hashData="8P+r9tKO6P9rN7njVznwOpQ2o6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  <a:srgbClr val="435F27"/>
    <a:srgbClr val="FFDDFF"/>
    <a:srgbClr val="4E1F0A"/>
    <a:srgbClr val="181100"/>
    <a:srgbClr val="FF9900"/>
    <a:srgbClr val="006699"/>
    <a:srgbClr val="001D7A"/>
    <a:srgbClr val="002A10"/>
    <a:srgbClr val="3399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400" d="100"/>
          <a:sy n="400" d="100"/>
        </p:scale>
        <p:origin x="5826" y="39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290377-A302-40FB-B9E3-40F13CC72B28}" type="datetimeFigureOut">
              <a:rPr lang="es-PE" smtClean="0"/>
              <a:pPr/>
              <a:t>3/09/2020</a:t>
            </a:fld>
            <a:endParaRPr lang="es-PE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PE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2C7B7B-0A25-41F7-A83D-17A7F82E889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PE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2C7B7B-0A25-41F7-A83D-17A7F82E8896}" type="slidenum">
              <a:rPr lang="es-PE" smtClean="0"/>
              <a:pPr/>
              <a:t>1</a:t>
            </a:fld>
            <a:endParaRPr lang="es-P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9A545-4075-4A3F-80CB-75E92D1650A1}" type="datetimeFigureOut">
              <a:rPr lang="es-PE" smtClean="0"/>
              <a:pPr/>
              <a:t>3/09/2020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4B6E9-02FD-4BBA-AAD0-344BE0B75AE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9A545-4075-4A3F-80CB-75E92D1650A1}" type="datetimeFigureOut">
              <a:rPr lang="es-PE" smtClean="0"/>
              <a:pPr/>
              <a:t>3/09/2020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4B6E9-02FD-4BBA-AAD0-344BE0B75AE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9A545-4075-4A3F-80CB-75E92D1650A1}" type="datetimeFigureOut">
              <a:rPr lang="es-PE" smtClean="0"/>
              <a:pPr/>
              <a:t>3/09/2020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4B6E9-02FD-4BBA-AAD0-344BE0B75AE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9A545-4075-4A3F-80CB-75E92D1650A1}" type="datetimeFigureOut">
              <a:rPr lang="es-PE" smtClean="0"/>
              <a:pPr/>
              <a:t>3/09/2020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4B6E9-02FD-4BBA-AAD0-344BE0B75AE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9A545-4075-4A3F-80CB-75E92D1650A1}" type="datetimeFigureOut">
              <a:rPr lang="es-PE" smtClean="0"/>
              <a:pPr/>
              <a:t>3/09/2020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4B6E9-02FD-4BBA-AAD0-344BE0B75AE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9A545-4075-4A3F-80CB-75E92D1650A1}" type="datetimeFigureOut">
              <a:rPr lang="es-PE" smtClean="0"/>
              <a:pPr/>
              <a:t>3/09/2020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4B6E9-02FD-4BBA-AAD0-344BE0B75AE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9A545-4075-4A3F-80CB-75E92D1650A1}" type="datetimeFigureOut">
              <a:rPr lang="es-PE" smtClean="0"/>
              <a:pPr/>
              <a:t>3/09/2020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4B6E9-02FD-4BBA-AAD0-344BE0B75AE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9A545-4075-4A3F-80CB-75E92D1650A1}" type="datetimeFigureOut">
              <a:rPr lang="es-PE" smtClean="0"/>
              <a:pPr/>
              <a:t>3/09/2020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4B6E9-02FD-4BBA-AAD0-344BE0B75AE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9A545-4075-4A3F-80CB-75E92D1650A1}" type="datetimeFigureOut">
              <a:rPr lang="es-PE" smtClean="0"/>
              <a:pPr/>
              <a:t>3/09/2020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4B6E9-02FD-4BBA-AAD0-344BE0B75AE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9A545-4075-4A3F-80CB-75E92D1650A1}" type="datetimeFigureOut">
              <a:rPr lang="es-PE" smtClean="0"/>
              <a:pPr/>
              <a:t>3/09/2020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4B6E9-02FD-4BBA-AAD0-344BE0B75AE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9A545-4075-4A3F-80CB-75E92D1650A1}" type="datetimeFigureOut">
              <a:rPr lang="es-PE" smtClean="0"/>
              <a:pPr/>
              <a:t>3/09/2020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4B6E9-02FD-4BBA-AAD0-344BE0B75AE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D9A545-4075-4A3F-80CB-75E92D1650A1}" type="datetimeFigureOut">
              <a:rPr lang="es-PE" smtClean="0"/>
              <a:pPr/>
              <a:t>3/09/2020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24B6E9-02FD-4BBA-AAD0-344BE0B75AE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image" Target="../media/image1.jpe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26.png"/><Relationship Id="rId18" Type="http://schemas.openxmlformats.org/officeDocument/2006/relationships/image" Target="../media/image29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2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22.png"/><Relationship Id="rId11" Type="http://schemas.openxmlformats.org/officeDocument/2006/relationships/image" Target="../media/image2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2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21.png"/><Relationship Id="rId9" Type="http://schemas.openxmlformats.org/officeDocument/2006/relationships/image" Target="../media/image2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6000">
              <a:srgbClr val="00B0F0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stock-photo-21707792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33CC"/>
              </a:gs>
              <a:gs pos="50000">
                <a:srgbClr val="23E4E9">
                  <a:shade val="67500"/>
                  <a:satMod val="115000"/>
                </a:srgbClr>
              </a:gs>
              <a:gs pos="100000">
                <a:srgbClr val="23E4E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8000">
                <a:srgbClr val="FFCE33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g-gif-update.phpyt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00760" y="1571618"/>
            <a:ext cx="485775" cy="657225"/>
          </a:xfrm>
          <a:prstGeom prst="rect">
            <a:avLst/>
          </a:prstGeom>
        </p:spPr>
      </p:pic>
      <p:pic>
        <p:nvPicPr>
          <p:cNvPr id="8" name="7 Imagen" descr="g-gif-update.php 3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15074" y="1357304"/>
            <a:ext cx="1343025" cy="685800"/>
          </a:xfrm>
          <a:prstGeom prst="rect">
            <a:avLst/>
          </a:prstGeom>
        </p:spPr>
      </p:pic>
      <p:pic>
        <p:nvPicPr>
          <p:cNvPr id="9" name="8 Imagen" descr="g-gif-update.php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14942" y="2357436"/>
            <a:ext cx="3362325" cy="866775"/>
          </a:xfrm>
          <a:prstGeom prst="rect">
            <a:avLst/>
          </a:prstGeom>
        </p:spPr>
      </p:pic>
      <p:pic>
        <p:nvPicPr>
          <p:cNvPr id="10" name="9 Imagen" descr="g-gif-update.php hy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429652" y="2285998"/>
            <a:ext cx="447675" cy="647700"/>
          </a:xfrm>
          <a:prstGeom prst="rect">
            <a:avLst/>
          </a:prstGeom>
        </p:spPr>
      </p:pic>
      <p:pic>
        <p:nvPicPr>
          <p:cNvPr id="11" name="10 Imagen" descr="89.gif"/>
          <p:cNvPicPr>
            <a:picLocks noChangeAspect="1"/>
          </p:cNvPicPr>
          <p:nvPr/>
        </p:nvPicPr>
        <p:blipFill>
          <a:blip r:embed="rId9">
            <a:duotone>
              <a:prstClr val="black"/>
              <a:srgbClr val="FF00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5572132" y="4200994"/>
            <a:ext cx="2357454" cy="228141"/>
          </a:xfrm>
          <a:prstGeom prst="rect">
            <a:avLst/>
          </a:prstGeom>
        </p:spPr>
      </p:pic>
      <p:pic>
        <p:nvPicPr>
          <p:cNvPr id="12" name="11 Imagen" descr="stock-photo-21707792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0990"/>
          </a:xfrm>
          <a:prstGeom prst="rect">
            <a:avLst/>
          </a:prstGeom>
        </p:spPr>
      </p:pic>
    </p:spTree>
  </p:cSld>
  <p:clrMapOvr>
    <a:masterClrMapping/>
  </p:clrMapOvr>
  <p:transition advClick="0" advTm="25000">
    <p:sndAc>
      <p:stSnd loop="1">
        <p:snd r:embed="rId3" name="Spandau Ballet - Tru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8000"/>
                            </p:stCondLst>
                            <p:childTnLst>
                              <p:par>
                                <p:cTn id="42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4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tx1">
                <a:lumMod val="85000"/>
                <a:lumOff val="15000"/>
                <a:tint val="44500"/>
                <a:satMod val="160000"/>
              </a:schemeClr>
            </a:gs>
            <a:gs pos="100000">
              <a:schemeClr val="tx1">
                <a:lumMod val="85000"/>
                <a:lumOff val="15000"/>
                <a:tint val="23500"/>
                <a:satMod val="160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5530347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CuadroTexto"/>
          <p:cNvSpPr txBox="1"/>
          <p:nvPr/>
        </p:nvSpPr>
        <p:spPr>
          <a:xfrm>
            <a:off x="6715140" y="857238"/>
            <a:ext cx="221457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Nos hicieron creer que el lujo era lo raro, lo caro, la ropa de marca, el carro del año, una gran casa, lo exclusivo, todo aquello que nos parecía inalcanzable....</a:t>
            </a:r>
          </a:p>
          <a:p>
            <a:pPr algn="ctr"/>
            <a:endParaRPr lang="es-PE" sz="1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214346" y="0"/>
            <a:ext cx="9572692" cy="564358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33CC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673094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1D7A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381E3">
                  <a:shade val="67500"/>
                  <a:satMod val="115000"/>
                </a:srgbClr>
              </a:gs>
              <a:gs pos="100000">
                <a:srgbClr val="F381E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CuadroTexto"/>
          <p:cNvSpPr txBox="1"/>
          <p:nvPr/>
        </p:nvSpPr>
        <p:spPr>
          <a:xfrm>
            <a:off x="4929190" y="357172"/>
            <a:ext cx="3857652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>
                <a:solidFill>
                  <a:srgbClr val="FFDD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Ahora nos damos cuenta que el lujo eran esas pequeñas cosas que no sabíamos valorar cuando las teníamos y ahora que ya no están, las echamos tanto de menos....</a:t>
            </a:r>
          </a:p>
          <a:p>
            <a:pPr algn="ctr"/>
            <a:endParaRPr lang="es-PE" dirty="0"/>
          </a:p>
        </p:txBody>
      </p:sp>
      <p:sp>
        <p:nvSpPr>
          <p:cNvPr id="7" name="6 Rectángulo"/>
          <p:cNvSpPr/>
          <p:nvPr/>
        </p:nvSpPr>
        <p:spPr>
          <a:xfrm>
            <a:off x="-214346" y="0"/>
            <a:ext cx="9572692" cy="564358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0">
              <a:srgbClr val="3399FF"/>
            </a:gs>
            <a:gs pos="50000">
              <a:srgbClr val="9CB86E"/>
            </a:gs>
            <a:gs pos="100000">
              <a:srgbClr val="156B13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32000">
                <a:srgbClr val="00B050"/>
              </a:gs>
              <a:gs pos="50000">
                <a:srgbClr val="3399FF">
                  <a:shade val="67500"/>
                  <a:satMod val="115000"/>
                </a:srgbClr>
              </a:gs>
              <a:gs pos="100000">
                <a:srgbClr val="3399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33CC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CuadroTexto"/>
          <p:cNvSpPr txBox="1"/>
          <p:nvPr/>
        </p:nvSpPr>
        <p:spPr>
          <a:xfrm>
            <a:off x="5929322" y="1000114"/>
            <a:ext cx="193995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Lujo es estar sano…</a:t>
            </a:r>
            <a:endParaRPr lang="es-PE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428692" y="0"/>
            <a:ext cx="9572692" cy="564358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CuadroTexto"/>
          <p:cNvSpPr txBox="1"/>
          <p:nvPr/>
        </p:nvSpPr>
        <p:spPr>
          <a:xfrm>
            <a:off x="6143636" y="714362"/>
            <a:ext cx="22145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Lujo es poder pasear por la orilla del mar</a:t>
            </a:r>
            <a:endParaRPr lang="es-PE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214346" y="0"/>
            <a:ext cx="9572692" cy="564358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A10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800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CuadroTexto"/>
          <p:cNvSpPr txBox="1"/>
          <p:nvPr/>
        </p:nvSpPr>
        <p:spPr>
          <a:xfrm>
            <a:off x="6072198" y="500048"/>
            <a:ext cx="257314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Lujo es no pisar un hospital</a:t>
            </a:r>
            <a:endParaRPr lang="es-PE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214346" y="0"/>
            <a:ext cx="9572692" cy="564358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33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5" name="4 CuadroTexto"/>
          <p:cNvSpPr txBox="1"/>
          <p:nvPr/>
        </p:nvSpPr>
        <p:spPr>
          <a:xfrm>
            <a:off x="857224" y="785800"/>
            <a:ext cx="286488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Lujo es una plática con amigos</a:t>
            </a:r>
            <a:endParaRPr lang="es-PE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214346" y="0"/>
            <a:ext cx="9572692" cy="564358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1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ED41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23E4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CuadroTexto"/>
          <p:cNvSpPr txBox="1"/>
          <p:nvPr/>
        </p:nvSpPr>
        <p:spPr>
          <a:xfrm>
            <a:off x="285720" y="1357304"/>
            <a:ext cx="196880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Lujo son las miradas</a:t>
            </a:r>
            <a:endParaRPr lang="es-PE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214346" y="0"/>
            <a:ext cx="9572692" cy="564358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6699"/>
            </a:gs>
            <a:gs pos="50000">
              <a:schemeClr val="bg1">
                <a:lumMod val="75000"/>
                <a:shade val="67500"/>
                <a:satMod val="115000"/>
              </a:schemeClr>
            </a:gs>
            <a:gs pos="100000">
              <a:schemeClr val="bg1">
                <a:lumMod val="75000"/>
                <a:shade val="100000"/>
                <a:satMod val="115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rgbClr val="006699">
                  <a:shade val="67500"/>
                  <a:satMod val="115000"/>
                </a:srgbClr>
              </a:gs>
              <a:gs pos="100000">
                <a:srgbClr val="00669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CuadroTexto"/>
          <p:cNvSpPr txBox="1"/>
          <p:nvPr/>
        </p:nvSpPr>
        <p:spPr>
          <a:xfrm>
            <a:off x="6000760" y="1214428"/>
            <a:ext cx="210987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Lujo son las sonrisas</a:t>
            </a:r>
            <a:endParaRPr lang="es-PE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214346" y="0"/>
            <a:ext cx="9572692" cy="564358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CuadroTexto"/>
          <p:cNvSpPr txBox="1"/>
          <p:nvPr/>
        </p:nvSpPr>
        <p:spPr>
          <a:xfrm>
            <a:off x="285720" y="500048"/>
            <a:ext cx="196079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Lujo son los abrazos</a:t>
            </a:r>
          </a:p>
          <a:p>
            <a:pPr algn="ctr"/>
            <a:r>
              <a:rPr lang="es-PE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los besos</a:t>
            </a:r>
            <a:endParaRPr lang="es-PE" sz="1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214346" y="0"/>
            <a:ext cx="9572692" cy="564358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1811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4E1F0A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4E1F0A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CuadroTexto"/>
          <p:cNvSpPr txBox="1"/>
          <p:nvPr/>
        </p:nvSpPr>
        <p:spPr>
          <a:xfrm>
            <a:off x="714348" y="285734"/>
            <a:ext cx="298350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Lujo es disfrutar cada amanecer</a:t>
            </a:r>
            <a:endParaRPr lang="es-PE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214346" y="0"/>
            <a:ext cx="9572692" cy="564358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6000">
              <a:srgbClr val="4E1F0A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1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4E1F0A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4E1F0A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CuadroTexto"/>
          <p:cNvSpPr txBox="1"/>
          <p:nvPr/>
        </p:nvSpPr>
        <p:spPr>
          <a:xfrm>
            <a:off x="428596" y="1357304"/>
            <a:ext cx="25717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Lujo es el privilegio de amar y de estar vivos !!</a:t>
            </a:r>
            <a:endParaRPr lang="es-PE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572692" cy="564358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435F27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stock-photo-27640075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51455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400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CuadroTexto"/>
          <p:cNvSpPr txBox="1"/>
          <p:nvPr/>
        </p:nvSpPr>
        <p:spPr>
          <a:xfrm>
            <a:off x="785786" y="785800"/>
            <a:ext cx="3712683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Todo eso es un lujo y no lo sabíamos......</a:t>
            </a:r>
          </a:p>
          <a:p>
            <a:endParaRPr lang="es-PE" dirty="0"/>
          </a:p>
        </p:txBody>
      </p:sp>
      <p:pic>
        <p:nvPicPr>
          <p:cNvPr id="10" name="9 Imagen" descr="yui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993296">
            <a:off x="821959" y="3402393"/>
            <a:ext cx="1371600" cy="533400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-214346" y="0"/>
            <a:ext cx="9572692" cy="564358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8000"/>
                            </p:stCondLst>
                            <p:childTnLst>
                              <p:par>
                                <p:cTn id="36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/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Módulo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166</Words>
  <Application>Microsoft Office PowerPoint</Application>
  <PresentationFormat>Presentación en pantalla (16:9)</PresentationFormat>
  <Paragraphs>17</Paragraphs>
  <Slides>14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1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233</cp:revision>
  <dcterms:created xsi:type="dcterms:W3CDTF">2020-09-01T21:14:13Z</dcterms:created>
  <dcterms:modified xsi:type="dcterms:W3CDTF">2020-09-03T16:19:12Z</dcterms:modified>
</cp:coreProperties>
</file>