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2" r:id="rId3"/>
    <p:sldId id="292" r:id="rId4"/>
    <p:sldId id="260" r:id="rId5"/>
    <p:sldId id="263" r:id="rId6"/>
    <p:sldId id="283" r:id="rId7"/>
    <p:sldId id="293" r:id="rId8"/>
    <p:sldId id="265" r:id="rId9"/>
    <p:sldId id="257" r:id="rId10"/>
    <p:sldId id="262" r:id="rId11"/>
    <p:sldId id="294" r:id="rId12"/>
    <p:sldId id="259" r:id="rId13"/>
    <p:sldId id="261" r:id="rId14"/>
    <p:sldId id="264" r:id="rId15"/>
    <p:sldId id="296" r:id="rId16"/>
    <p:sldId id="266" r:id="rId17"/>
    <p:sldId id="267" r:id="rId18"/>
    <p:sldId id="295" r:id="rId19"/>
    <p:sldId id="271" r:id="rId20"/>
    <p:sldId id="268" r:id="rId21"/>
    <p:sldId id="275" r:id="rId22"/>
    <p:sldId id="297" r:id="rId23"/>
    <p:sldId id="269" r:id="rId24"/>
    <p:sldId id="270" r:id="rId25"/>
    <p:sldId id="273" r:id="rId26"/>
    <p:sldId id="298" r:id="rId27"/>
    <p:sldId id="274" r:id="rId28"/>
    <p:sldId id="276" r:id="rId29"/>
    <p:sldId id="279" r:id="rId30"/>
    <p:sldId id="299" r:id="rId31"/>
    <p:sldId id="286" r:id="rId32"/>
    <p:sldId id="290" r:id="rId33"/>
    <p:sldId id="291" r:id="rId3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mRzEbJKM6OlgzUBCE9Rhw" hashData="Yu2+t4NPKXnuReAPJ7g2+x+Eci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93"/>
    <a:srgbClr val="421600"/>
    <a:srgbClr val="993300"/>
    <a:srgbClr val="00602B"/>
    <a:srgbClr val="663300"/>
    <a:srgbClr val="13180A"/>
    <a:srgbClr val="303C18"/>
    <a:srgbClr val="3B4A1E"/>
    <a:srgbClr val="482400"/>
    <a:srgbClr val="232C1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0908" autoAdjust="0"/>
    <p:restoredTop sz="94660"/>
  </p:normalViewPr>
  <p:slideViewPr>
    <p:cSldViewPr>
      <p:cViewPr>
        <p:scale>
          <a:sx n="400" d="100"/>
          <a:sy n="400" d="100"/>
        </p:scale>
        <p:origin x="5826" y="387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1D4CA292-1D2E-4201-A99E-806FC8988FD5}" type="datetimeFigureOut">
              <a:rPr lang="es-PE" smtClean="0"/>
              <a:pPr/>
              <a:t>11/11/2017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C395123-F8C9-4221-9303-39D67C1F68E1}"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4CA292-1D2E-4201-A99E-806FC8988FD5}" type="datetimeFigureOut">
              <a:rPr lang="es-PE" smtClean="0"/>
              <a:pPr/>
              <a:t>11/11/2017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C395123-F8C9-4221-9303-39D67C1F68E1}"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32.xml.rels><?xml version="1.0" encoding="UTF-8" standalone="yes"?>
<Relationships xmlns="http://schemas.openxmlformats.org/package/2006/relationships"><Relationship Id="rId8" Type="http://schemas.openxmlformats.org/officeDocument/2006/relationships/image" Target="../media/image47.png"/><Relationship Id="rId13" Type="http://schemas.openxmlformats.org/officeDocument/2006/relationships/image" Target="../media/image50.png"/><Relationship Id="rId18" Type="http://schemas.openxmlformats.org/officeDocument/2006/relationships/image" Target="../media/image5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6.png"/><Relationship Id="rId11" Type="http://schemas.openxmlformats.org/officeDocument/2006/relationships/image" Target="../media/image49.png"/><Relationship Id="rId5" Type="http://schemas.openxmlformats.org/officeDocument/2006/relationships/hyperlink" Target="http://www.mispps.com/" TargetMode="External"/><Relationship Id="rId15" Type="http://schemas.openxmlformats.org/officeDocument/2006/relationships/image" Target="../media/image51.png"/><Relationship Id="rId10" Type="http://schemas.openxmlformats.org/officeDocument/2006/relationships/hyperlink" Target="https://www.facebook.com/mispps" TargetMode="External"/><Relationship Id="rId4" Type="http://schemas.openxmlformats.org/officeDocument/2006/relationships/image" Target="../media/image45.png"/><Relationship Id="rId9" Type="http://schemas.openxmlformats.org/officeDocument/2006/relationships/image" Target="../media/image4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7" name="6 Lágrima"/>
          <p:cNvSpPr/>
          <p:nvPr/>
        </p:nvSpPr>
        <p:spPr>
          <a:xfrm>
            <a:off x="857224" y="0"/>
            <a:ext cx="3643338" cy="3571882"/>
          </a:xfrm>
          <a:prstGeom prst="teardrop">
            <a:avLst/>
          </a:prstGeom>
          <a:blipFill>
            <a:blip r:embed="rId4">
              <a:duotone>
                <a:schemeClr val="accent1">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flipH="1">
            <a:off x="4500562" y="0"/>
            <a:ext cx="3562376" cy="3571882"/>
          </a:xfrm>
          <a:prstGeom prst="teardrop">
            <a:avLst/>
          </a:prstGeom>
          <a:blipFill>
            <a:blip r:embed="rId4">
              <a:duotone>
                <a:schemeClr val="accent1">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a:off x="928662" y="1571618"/>
            <a:ext cx="3643338" cy="3571882"/>
          </a:xfrm>
          <a:prstGeom prst="teardrop">
            <a:avLst/>
          </a:prstGeom>
          <a:blipFill>
            <a:blip r:embed="rId4">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flipH="1">
            <a:off x="4572000" y="1571618"/>
            <a:ext cx="3562376" cy="3571882"/>
          </a:xfrm>
          <a:prstGeom prst="teardrop">
            <a:avLst/>
          </a:prstGeom>
          <a:blipFill>
            <a:blip r:embed="rId4">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2" name="11 Imagen" descr="cooltext265605157339635.png"/>
          <p:cNvPicPr>
            <a:picLocks noChangeAspect="1"/>
          </p:cNvPicPr>
          <p:nvPr/>
        </p:nvPicPr>
        <p:blipFill>
          <a:blip r:embed="rId5">
            <a:lum bright="-10000"/>
          </a:blip>
          <a:stretch>
            <a:fillRect/>
          </a:stretch>
        </p:blipFill>
        <p:spPr>
          <a:xfrm>
            <a:off x="785786" y="500048"/>
            <a:ext cx="883872" cy="642942"/>
          </a:xfrm>
          <a:prstGeom prst="rect">
            <a:avLst/>
          </a:prstGeom>
        </p:spPr>
      </p:pic>
      <p:pic>
        <p:nvPicPr>
          <p:cNvPr id="13" name="12 Imagen" descr="cooltext265605192285600.png"/>
          <p:cNvPicPr>
            <a:picLocks noChangeAspect="1"/>
          </p:cNvPicPr>
          <p:nvPr/>
        </p:nvPicPr>
        <p:blipFill>
          <a:blip r:embed="rId6">
            <a:lum contrast="-10000"/>
          </a:blip>
          <a:stretch>
            <a:fillRect/>
          </a:stretch>
        </p:blipFill>
        <p:spPr>
          <a:xfrm>
            <a:off x="1857356" y="500048"/>
            <a:ext cx="776271" cy="642942"/>
          </a:xfrm>
          <a:prstGeom prst="rect">
            <a:avLst/>
          </a:prstGeom>
        </p:spPr>
      </p:pic>
      <p:pic>
        <p:nvPicPr>
          <p:cNvPr id="14" name="13 Imagen" descr="cooltext265605211357707.png"/>
          <p:cNvPicPr>
            <a:picLocks noChangeAspect="1"/>
          </p:cNvPicPr>
          <p:nvPr/>
        </p:nvPicPr>
        <p:blipFill>
          <a:blip r:embed="rId7">
            <a:lum bright="-10000"/>
          </a:blip>
          <a:stretch>
            <a:fillRect/>
          </a:stretch>
        </p:blipFill>
        <p:spPr>
          <a:xfrm>
            <a:off x="2857488" y="474579"/>
            <a:ext cx="2000264" cy="643568"/>
          </a:xfrm>
          <a:prstGeom prst="rect">
            <a:avLst/>
          </a:prstGeom>
        </p:spPr>
      </p:pic>
      <p:pic>
        <p:nvPicPr>
          <p:cNvPr id="15" name="14 Imagen" descr="cooltext265605247291014.png"/>
          <p:cNvPicPr>
            <a:picLocks noChangeAspect="1"/>
          </p:cNvPicPr>
          <p:nvPr/>
        </p:nvPicPr>
        <p:blipFill>
          <a:blip r:embed="rId8">
            <a:lum bright="-10000"/>
          </a:blip>
          <a:stretch>
            <a:fillRect/>
          </a:stretch>
        </p:blipFill>
        <p:spPr>
          <a:xfrm>
            <a:off x="214282" y="1643057"/>
            <a:ext cx="356922" cy="642941"/>
          </a:xfrm>
          <a:prstGeom prst="rect">
            <a:avLst/>
          </a:prstGeom>
        </p:spPr>
      </p:pic>
      <p:pic>
        <p:nvPicPr>
          <p:cNvPr id="16" name="15 Imagen" descr="cooltext265605284186447.png"/>
          <p:cNvPicPr>
            <a:picLocks noChangeAspect="1"/>
          </p:cNvPicPr>
          <p:nvPr/>
        </p:nvPicPr>
        <p:blipFill>
          <a:blip r:embed="rId9">
            <a:lum bright="-10000"/>
          </a:blip>
          <a:stretch>
            <a:fillRect/>
          </a:stretch>
        </p:blipFill>
        <p:spPr>
          <a:xfrm>
            <a:off x="785786" y="1500180"/>
            <a:ext cx="1857388" cy="726244"/>
          </a:xfrm>
          <a:prstGeom prst="rect">
            <a:avLst/>
          </a:prstGeom>
        </p:spPr>
      </p:pic>
      <p:pic>
        <p:nvPicPr>
          <p:cNvPr id="17" name="16 Imagen" descr="cooltext265605301740695.png"/>
          <p:cNvPicPr>
            <a:picLocks noChangeAspect="1"/>
          </p:cNvPicPr>
          <p:nvPr/>
        </p:nvPicPr>
        <p:blipFill>
          <a:blip r:embed="rId10">
            <a:lum bright="-10000"/>
          </a:blip>
          <a:stretch>
            <a:fillRect/>
          </a:stretch>
        </p:blipFill>
        <p:spPr>
          <a:xfrm>
            <a:off x="2857488" y="1500180"/>
            <a:ext cx="1714512" cy="757831"/>
          </a:xfrm>
          <a:prstGeom prst="rect">
            <a:avLst/>
          </a:prstGeom>
        </p:spPr>
      </p:pic>
      <p:pic>
        <p:nvPicPr>
          <p:cNvPr id="18" name="17 Imagen" descr="cooltext265605323391458.png"/>
          <p:cNvPicPr>
            <a:picLocks noChangeAspect="1"/>
          </p:cNvPicPr>
          <p:nvPr/>
        </p:nvPicPr>
        <p:blipFill>
          <a:blip r:embed="rId11">
            <a:lum bright="-10000"/>
          </a:blip>
          <a:stretch>
            <a:fillRect/>
          </a:stretch>
        </p:blipFill>
        <p:spPr>
          <a:xfrm>
            <a:off x="571472" y="2428874"/>
            <a:ext cx="4429156" cy="610918"/>
          </a:xfrm>
          <a:prstGeom prst="rect">
            <a:avLst/>
          </a:prstGeom>
        </p:spPr>
      </p:pic>
      <p:pic>
        <p:nvPicPr>
          <p:cNvPr id="19" name="18 Imagen" descr="cooltext265605337079376.png"/>
          <p:cNvPicPr>
            <a:picLocks noChangeAspect="1"/>
          </p:cNvPicPr>
          <p:nvPr/>
        </p:nvPicPr>
        <p:blipFill>
          <a:blip r:embed="rId12">
            <a:lum bright="-10000"/>
          </a:blip>
          <a:stretch>
            <a:fillRect/>
          </a:stretch>
        </p:blipFill>
        <p:spPr>
          <a:xfrm>
            <a:off x="1214413" y="3429006"/>
            <a:ext cx="1818321" cy="642942"/>
          </a:xfrm>
          <a:prstGeom prst="rect">
            <a:avLst/>
          </a:prstGeom>
        </p:spPr>
      </p:pic>
      <p:pic>
        <p:nvPicPr>
          <p:cNvPr id="20" name="19 Imagen" descr="cooltext265605353662991.png"/>
          <p:cNvPicPr>
            <a:picLocks noChangeAspect="1"/>
          </p:cNvPicPr>
          <p:nvPr/>
        </p:nvPicPr>
        <p:blipFill>
          <a:blip r:embed="rId13">
            <a:lum bright="-10000"/>
          </a:blip>
          <a:stretch>
            <a:fillRect/>
          </a:stretch>
        </p:blipFill>
        <p:spPr>
          <a:xfrm>
            <a:off x="3214679" y="3522509"/>
            <a:ext cx="785818" cy="565082"/>
          </a:xfrm>
          <a:prstGeom prst="rect">
            <a:avLst/>
          </a:prstGeom>
        </p:spPr>
      </p:pic>
      <p:pic>
        <p:nvPicPr>
          <p:cNvPr id="21" name="20 Imagen" descr="cooltext265605365840860.png"/>
          <p:cNvPicPr>
            <a:picLocks noChangeAspect="1"/>
          </p:cNvPicPr>
          <p:nvPr/>
        </p:nvPicPr>
        <p:blipFill>
          <a:blip r:embed="rId14">
            <a:lum bright="-10000"/>
          </a:blip>
          <a:stretch>
            <a:fillRect/>
          </a:stretch>
        </p:blipFill>
        <p:spPr>
          <a:xfrm>
            <a:off x="4143373" y="3571882"/>
            <a:ext cx="285752" cy="598384"/>
          </a:xfrm>
          <a:prstGeom prst="rect">
            <a:avLst/>
          </a:prstGeom>
        </p:spPr>
      </p:pic>
      <p:pic>
        <p:nvPicPr>
          <p:cNvPr id="27651" name="Picture 3" descr="Imagen renderizada"/>
          <p:cNvPicPr>
            <a:picLocks noChangeAspect="1" noChangeArrowheads="1"/>
          </p:cNvPicPr>
          <p:nvPr/>
        </p:nvPicPr>
        <p:blipFill>
          <a:blip r:embed="rId15"/>
          <a:srcRect/>
          <a:stretch>
            <a:fillRect/>
          </a:stretch>
        </p:blipFill>
        <p:spPr bwMode="auto">
          <a:xfrm>
            <a:off x="5429256" y="4286262"/>
            <a:ext cx="3267075" cy="457200"/>
          </a:xfrm>
          <a:prstGeom prst="rect">
            <a:avLst/>
          </a:prstGeom>
          <a:noFill/>
        </p:spPr>
      </p:pic>
      <p:pic>
        <p:nvPicPr>
          <p:cNvPr id="22" name="21 Imagen" descr="1(1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2000">
    <p:sndAc>
      <p:stSnd loop="1">
        <p:snd r:embed="rId2" name="Hidden_Beauty_-_Ernesto_Cortazar_mp3cu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xit" presetSubtype="6" fill="hold" grpId="0" nodeType="withEffect">
                                  <p:stCondLst>
                                    <p:cond delay="0"/>
                                  </p:stCondLst>
                                  <p:childTnLst>
                                    <p:anim calcmode="lin" valueType="num">
                                      <p:cBhvr additive="base">
                                        <p:cTn id="8" dur="5000"/>
                                        <p:tgtEl>
                                          <p:spTgt spid="7"/>
                                        </p:tgtEl>
                                        <p:attrNameLst>
                                          <p:attrName>ppt_x</p:attrName>
                                        </p:attrNameLst>
                                      </p:cBhvr>
                                      <p:tavLst>
                                        <p:tav tm="0">
                                          <p:val>
                                            <p:strVal val="ppt_x"/>
                                          </p:val>
                                        </p:tav>
                                        <p:tav tm="100000">
                                          <p:val>
                                            <p:strVal val="1+ppt_w/2"/>
                                          </p:val>
                                        </p:tav>
                                      </p:tavLst>
                                    </p:anim>
                                    <p:anim calcmode="lin" valueType="num">
                                      <p:cBhvr additive="base">
                                        <p:cTn id="9" dur="5000"/>
                                        <p:tgtEl>
                                          <p:spTgt spid="7"/>
                                        </p:tgtEl>
                                        <p:attrNameLst>
                                          <p:attrName>ppt_y</p:attrName>
                                        </p:attrNameLst>
                                      </p:cBhvr>
                                      <p:tavLst>
                                        <p:tav tm="0">
                                          <p:val>
                                            <p:strVal val="ppt_y"/>
                                          </p:val>
                                        </p:tav>
                                        <p:tav tm="100000">
                                          <p:val>
                                            <p:strVal val="1+ppt_h/2"/>
                                          </p:val>
                                        </p:tav>
                                      </p:tavLst>
                                    </p:anim>
                                    <p:set>
                                      <p:cBhvr>
                                        <p:cTn id="10" dur="1" fill="hold">
                                          <p:stCondLst>
                                            <p:cond delay="4999"/>
                                          </p:stCondLst>
                                        </p:cTn>
                                        <p:tgtEl>
                                          <p:spTgt spid="7"/>
                                        </p:tgtEl>
                                        <p:attrNameLst>
                                          <p:attrName>style.visibility</p:attrName>
                                        </p:attrNameLst>
                                      </p:cBhvr>
                                      <p:to>
                                        <p:strVal val="hidden"/>
                                      </p:to>
                                    </p:set>
                                  </p:childTnLst>
                                </p:cTn>
                              </p:par>
                              <p:par>
                                <p:cTn id="11" presetID="2" presetClass="exit" presetSubtype="12" fill="hold" grpId="0" nodeType="withEffect">
                                  <p:stCondLst>
                                    <p:cond delay="0"/>
                                  </p:stCondLst>
                                  <p:childTnLst>
                                    <p:anim calcmode="lin" valueType="num">
                                      <p:cBhvr additive="base">
                                        <p:cTn id="12" dur="5000"/>
                                        <p:tgtEl>
                                          <p:spTgt spid="8"/>
                                        </p:tgtEl>
                                        <p:attrNameLst>
                                          <p:attrName>ppt_x</p:attrName>
                                        </p:attrNameLst>
                                      </p:cBhvr>
                                      <p:tavLst>
                                        <p:tav tm="0">
                                          <p:val>
                                            <p:strVal val="ppt_x"/>
                                          </p:val>
                                        </p:tav>
                                        <p:tav tm="100000">
                                          <p:val>
                                            <p:strVal val="0-ppt_w/2"/>
                                          </p:val>
                                        </p:tav>
                                      </p:tavLst>
                                    </p:anim>
                                    <p:anim calcmode="lin" valueType="num">
                                      <p:cBhvr additive="base">
                                        <p:cTn id="13" dur="5000"/>
                                        <p:tgtEl>
                                          <p:spTgt spid="8"/>
                                        </p:tgtEl>
                                        <p:attrNameLst>
                                          <p:attrName>ppt_y</p:attrName>
                                        </p:attrNameLst>
                                      </p:cBhvr>
                                      <p:tavLst>
                                        <p:tav tm="0">
                                          <p:val>
                                            <p:strVal val="ppt_y"/>
                                          </p:val>
                                        </p:tav>
                                        <p:tav tm="100000">
                                          <p:val>
                                            <p:strVal val="1+ppt_h/2"/>
                                          </p:val>
                                        </p:tav>
                                      </p:tavLst>
                                    </p:anim>
                                    <p:set>
                                      <p:cBhvr>
                                        <p:cTn id="14" dur="1" fill="hold">
                                          <p:stCondLst>
                                            <p:cond delay="4999"/>
                                          </p:stCondLst>
                                        </p:cTn>
                                        <p:tgtEl>
                                          <p:spTgt spid="8"/>
                                        </p:tgtEl>
                                        <p:attrNameLst>
                                          <p:attrName>style.visibility</p:attrName>
                                        </p:attrNameLst>
                                      </p:cBhvr>
                                      <p:to>
                                        <p:strVal val="hidden"/>
                                      </p:to>
                                    </p:set>
                                  </p:childTnLst>
                                </p:cTn>
                              </p:par>
                              <p:par>
                                <p:cTn id="15" presetID="2" presetClass="exit" presetSubtype="6" fill="hold" grpId="0" nodeType="withEffect">
                                  <p:stCondLst>
                                    <p:cond delay="0"/>
                                  </p:stCondLst>
                                  <p:childTnLst>
                                    <p:anim calcmode="lin" valueType="num">
                                      <p:cBhvr additive="base">
                                        <p:cTn id="16" dur="5000"/>
                                        <p:tgtEl>
                                          <p:spTgt spid="9"/>
                                        </p:tgtEl>
                                        <p:attrNameLst>
                                          <p:attrName>ppt_x</p:attrName>
                                        </p:attrNameLst>
                                      </p:cBhvr>
                                      <p:tavLst>
                                        <p:tav tm="0">
                                          <p:val>
                                            <p:strVal val="ppt_x"/>
                                          </p:val>
                                        </p:tav>
                                        <p:tav tm="100000">
                                          <p:val>
                                            <p:strVal val="1+ppt_w/2"/>
                                          </p:val>
                                        </p:tav>
                                      </p:tavLst>
                                    </p:anim>
                                    <p:anim calcmode="lin" valueType="num">
                                      <p:cBhvr additive="base">
                                        <p:cTn id="17" dur="5000"/>
                                        <p:tgtEl>
                                          <p:spTgt spid="9"/>
                                        </p:tgtEl>
                                        <p:attrNameLst>
                                          <p:attrName>ppt_y</p:attrName>
                                        </p:attrNameLst>
                                      </p:cBhvr>
                                      <p:tavLst>
                                        <p:tav tm="0">
                                          <p:val>
                                            <p:strVal val="ppt_y"/>
                                          </p:val>
                                        </p:tav>
                                        <p:tav tm="100000">
                                          <p:val>
                                            <p:strVal val="1+ppt_h/2"/>
                                          </p:val>
                                        </p:tav>
                                      </p:tavLst>
                                    </p:anim>
                                    <p:set>
                                      <p:cBhvr>
                                        <p:cTn id="18" dur="1" fill="hold">
                                          <p:stCondLst>
                                            <p:cond delay="4999"/>
                                          </p:stCondLst>
                                        </p:cTn>
                                        <p:tgtEl>
                                          <p:spTgt spid="9"/>
                                        </p:tgtEl>
                                        <p:attrNameLst>
                                          <p:attrName>style.visibility</p:attrName>
                                        </p:attrNameLst>
                                      </p:cBhvr>
                                      <p:to>
                                        <p:strVal val="hidden"/>
                                      </p:to>
                                    </p:set>
                                  </p:childTnLst>
                                </p:cTn>
                              </p:par>
                              <p:par>
                                <p:cTn id="19" presetID="2" presetClass="exit" presetSubtype="12" fill="hold" grpId="0" nodeType="withEffect">
                                  <p:stCondLst>
                                    <p:cond delay="0"/>
                                  </p:stCondLst>
                                  <p:childTnLst>
                                    <p:anim calcmode="lin" valueType="num">
                                      <p:cBhvr additive="base">
                                        <p:cTn id="20" dur="5000"/>
                                        <p:tgtEl>
                                          <p:spTgt spid="10"/>
                                        </p:tgtEl>
                                        <p:attrNameLst>
                                          <p:attrName>ppt_x</p:attrName>
                                        </p:attrNameLst>
                                      </p:cBhvr>
                                      <p:tavLst>
                                        <p:tav tm="0">
                                          <p:val>
                                            <p:strVal val="ppt_x"/>
                                          </p:val>
                                        </p:tav>
                                        <p:tav tm="100000">
                                          <p:val>
                                            <p:strVal val="0-ppt_w/2"/>
                                          </p:val>
                                        </p:tav>
                                      </p:tavLst>
                                    </p:anim>
                                    <p:anim calcmode="lin" valueType="num">
                                      <p:cBhvr additive="base">
                                        <p:cTn id="21" dur="5000"/>
                                        <p:tgtEl>
                                          <p:spTgt spid="10"/>
                                        </p:tgtEl>
                                        <p:attrNameLst>
                                          <p:attrName>ppt_y</p:attrName>
                                        </p:attrNameLst>
                                      </p:cBhvr>
                                      <p:tavLst>
                                        <p:tav tm="0">
                                          <p:val>
                                            <p:strVal val="ppt_y"/>
                                          </p:val>
                                        </p:tav>
                                        <p:tav tm="100000">
                                          <p:val>
                                            <p:strVal val="1+ppt_h/2"/>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0" fill="hold"/>
                                        <p:tgtEl>
                                          <p:spTgt spid="2"/>
                                        </p:tgtEl>
                                        <p:attrNameLst>
                                          <p:attrName>ppt_w</p:attrName>
                                        </p:attrNameLst>
                                      </p:cBhvr>
                                      <p:tavLst>
                                        <p:tav tm="0">
                                          <p:val>
                                            <p:fltVal val="0"/>
                                          </p:val>
                                        </p:tav>
                                        <p:tav tm="100000">
                                          <p:val>
                                            <p:strVal val="#ppt_w"/>
                                          </p:val>
                                        </p:tav>
                                      </p:tavLst>
                                    </p:anim>
                                    <p:anim calcmode="lin" valueType="num">
                                      <p:cBhvr>
                                        <p:cTn id="26" dur="5000" fill="hold"/>
                                        <p:tgtEl>
                                          <p:spTgt spid="2"/>
                                        </p:tgtEl>
                                        <p:attrNameLst>
                                          <p:attrName>ppt_h</p:attrName>
                                        </p:attrNameLst>
                                      </p:cBhvr>
                                      <p:tavLst>
                                        <p:tav tm="0">
                                          <p:val>
                                            <p:strVal val="#ppt_h"/>
                                          </p:val>
                                        </p:tav>
                                        <p:tav tm="100000">
                                          <p:val>
                                            <p:strVal val="#ppt_h"/>
                                          </p:val>
                                        </p:tav>
                                      </p:tavLst>
                                    </p:anim>
                                  </p:childTnLst>
                                </p:cTn>
                              </p:par>
                            </p:childTnLst>
                          </p:cTn>
                        </p:par>
                        <p:par>
                          <p:cTn id="27" fill="hold">
                            <p:stCondLst>
                              <p:cond delay="5000"/>
                            </p:stCondLst>
                            <p:childTnLst>
                              <p:par>
                                <p:cTn id="28" presetID="52" presetClass="entr" presetSubtype="0"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Scale>
                                      <p:cBhvr>
                                        <p:cTn id="30"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2000" decel="50000" fill="hold">
                                          <p:stCondLst>
                                            <p:cond delay="0"/>
                                          </p:stCondLst>
                                        </p:cTn>
                                        <p:tgtEl>
                                          <p:spTgt spid="12"/>
                                        </p:tgtEl>
                                        <p:attrNameLst>
                                          <p:attrName>ppt_x</p:attrName>
                                          <p:attrName>ppt_y</p:attrName>
                                        </p:attrNameLst>
                                      </p:cBhvr>
                                    </p:animMotion>
                                    <p:animEffect transition="in" filter="fade">
                                      <p:cBhvr>
                                        <p:cTn id="32" dur="2000"/>
                                        <p:tgtEl>
                                          <p:spTgt spid="12"/>
                                        </p:tgtEl>
                                      </p:cBhvr>
                                    </p:animEffect>
                                  </p:childTnLst>
                                </p:cTn>
                              </p:par>
                            </p:childTnLst>
                          </p:cTn>
                        </p:par>
                        <p:par>
                          <p:cTn id="33" fill="hold">
                            <p:stCondLst>
                              <p:cond delay="7000"/>
                            </p:stCondLst>
                            <p:childTnLst>
                              <p:par>
                                <p:cTn id="34" presetID="52"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Scale>
                                      <p:cBhvr>
                                        <p:cTn id="36"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2000" decel="50000" fill="hold">
                                          <p:stCondLst>
                                            <p:cond delay="0"/>
                                          </p:stCondLst>
                                        </p:cTn>
                                        <p:tgtEl>
                                          <p:spTgt spid="13"/>
                                        </p:tgtEl>
                                        <p:attrNameLst>
                                          <p:attrName>ppt_x</p:attrName>
                                          <p:attrName>ppt_y</p:attrName>
                                        </p:attrNameLst>
                                      </p:cBhvr>
                                    </p:animMotion>
                                    <p:animEffect transition="in" filter="fade">
                                      <p:cBhvr>
                                        <p:cTn id="38" dur="2000"/>
                                        <p:tgtEl>
                                          <p:spTgt spid="13"/>
                                        </p:tgtEl>
                                      </p:cBhvr>
                                    </p:animEffect>
                                  </p:childTnLst>
                                </p:cTn>
                              </p:par>
                            </p:childTnLst>
                          </p:cTn>
                        </p:par>
                        <p:par>
                          <p:cTn id="39" fill="hold">
                            <p:stCondLst>
                              <p:cond delay="9000"/>
                            </p:stCondLst>
                            <p:childTnLst>
                              <p:par>
                                <p:cTn id="40" presetID="52" presetClass="entr" presetSubtype="0"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Scale>
                                      <p:cBhvr>
                                        <p:cTn id="42"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2000" decel="50000" fill="hold">
                                          <p:stCondLst>
                                            <p:cond delay="0"/>
                                          </p:stCondLst>
                                        </p:cTn>
                                        <p:tgtEl>
                                          <p:spTgt spid="14"/>
                                        </p:tgtEl>
                                        <p:attrNameLst>
                                          <p:attrName>ppt_x</p:attrName>
                                          <p:attrName>ppt_y</p:attrName>
                                        </p:attrNameLst>
                                      </p:cBhvr>
                                    </p:animMotion>
                                    <p:animEffect transition="in" filter="fade">
                                      <p:cBhvr>
                                        <p:cTn id="44" dur="2000"/>
                                        <p:tgtEl>
                                          <p:spTgt spid="14"/>
                                        </p:tgtEl>
                                      </p:cBhvr>
                                    </p:animEffect>
                                  </p:childTnLst>
                                </p:cTn>
                              </p:par>
                            </p:childTnLst>
                          </p:cTn>
                        </p:par>
                        <p:par>
                          <p:cTn id="45" fill="hold">
                            <p:stCondLst>
                              <p:cond delay="11000"/>
                            </p:stCondLst>
                            <p:childTnLst>
                              <p:par>
                                <p:cTn id="46" presetID="52" presetClass="entr" presetSubtype="0"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animScale>
                                      <p:cBhvr>
                                        <p:cTn id="48" dur="2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2000" decel="50000" fill="hold">
                                          <p:stCondLst>
                                            <p:cond delay="0"/>
                                          </p:stCondLst>
                                        </p:cTn>
                                        <p:tgtEl>
                                          <p:spTgt spid="15"/>
                                        </p:tgtEl>
                                        <p:attrNameLst>
                                          <p:attrName>ppt_x</p:attrName>
                                          <p:attrName>ppt_y</p:attrName>
                                        </p:attrNameLst>
                                      </p:cBhvr>
                                    </p:animMotion>
                                    <p:animEffect transition="in" filter="fade">
                                      <p:cBhvr>
                                        <p:cTn id="50" dur="2000"/>
                                        <p:tgtEl>
                                          <p:spTgt spid="15"/>
                                        </p:tgtEl>
                                      </p:cBhvr>
                                    </p:animEffect>
                                  </p:childTnLst>
                                </p:cTn>
                              </p:par>
                            </p:childTnLst>
                          </p:cTn>
                        </p:par>
                        <p:par>
                          <p:cTn id="51" fill="hold">
                            <p:stCondLst>
                              <p:cond delay="13000"/>
                            </p:stCondLst>
                            <p:childTnLst>
                              <p:par>
                                <p:cTn id="52" presetID="52" presetClass="entr" presetSubtype="0"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Scale>
                                      <p:cBhvr>
                                        <p:cTn id="54" dur="2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000" decel="50000" fill="hold">
                                          <p:stCondLst>
                                            <p:cond delay="0"/>
                                          </p:stCondLst>
                                        </p:cTn>
                                        <p:tgtEl>
                                          <p:spTgt spid="16"/>
                                        </p:tgtEl>
                                        <p:attrNameLst>
                                          <p:attrName>ppt_x</p:attrName>
                                          <p:attrName>ppt_y</p:attrName>
                                        </p:attrNameLst>
                                      </p:cBhvr>
                                    </p:animMotion>
                                    <p:animEffect transition="in" filter="fade">
                                      <p:cBhvr>
                                        <p:cTn id="56" dur="2000"/>
                                        <p:tgtEl>
                                          <p:spTgt spid="16"/>
                                        </p:tgtEl>
                                      </p:cBhvr>
                                    </p:animEffect>
                                  </p:childTnLst>
                                </p:cTn>
                              </p:par>
                            </p:childTnLst>
                          </p:cTn>
                        </p:par>
                        <p:par>
                          <p:cTn id="57" fill="hold">
                            <p:stCondLst>
                              <p:cond delay="15000"/>
                            </p:stCondLst>
                            <p:childTnLst>
                              <p:par>
                                <p:cTn id="58" presetID="52" presetClass="entr" presetSubtype="0"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Scale>
                                      <p:cBhvr>
                                        <p:cTn id="60" dur="2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2000" decel="50000" fill="hold">
                                          <p:stCondLst>
                                            <p:cond delay="0"/>
                                          </p:stCondLst>
                                        </p:cTn>
                                        <p:tgtEl>
                                          <p:spTgt spid="17"/>
                                        </p:tgtEl>
                                        <p:attrNameLst>
                                          <p:attrName>ppt_x</p:attrName>
                                          <p:attrName>ppt_y</p:attrName>
                                        </p:attrNameLst>
                                      </p:cBhvr>
                                    </p:animMotion>
                                    <p:animEffect transition="in" filter="fade">
                                      <p:cBhvr>
                                        <p:cTn id="62" dur="2000"/>
                                        <p:tgtEl>
                                          <p:spTgt spid="17"/>
                                        </p:tgtEl>
                                      </p:cBhvr>
                                    </p:animEffect>
                                  </p:childTnLst>
                                </p:cTn>
                              </p:par>
                            </p:childTnLst>
                          </p:cTn>
                        </p:par>
                        <p:par>
                          <p:cTn id="63" fill="hold">
                            <p:stCondLst>
                              <p:cond delay="17000"/>
                            </p:stCondLst>
                            <p:childTnLst>
                              <p:par>
                                <p:cTn id="64" presetID="52" presetClass="entr" presetSubtype="0" fill="hold" nodeType="afterEffect">
                                  <p:stCondLst>
                                    <p:cond delay="0"/>
                                  </p:stCondLst>
                                  <p:childTnLst>
                                    <p:set>
                                      <p:cBhvr>
                                        <p:cTn id="65" dur="1" fill="hold">
                                          <p:stCondLst>
                                            <p:cond delay="0"/>
                                          </p:stCondLst>
                                        </p:cTn>
                                        <p:tgtEl>
                                          <p:spTgt spid="18"/>
                                        </p:tgtEl>
                                        <p:attrNameLst>
                                          <p:attrName>style.visibility</p:attrName>
                                        </p:attrNameLst>
                                      </p:cBhvr>
                                      <p:to>
                                        <p:strVal val="visible"/>
                                      </p:to>
                                    </p:set>
                                    <p:animScale>
                                      <p:cBhvr>
                                        <p:cTn id="66" dur="2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7" dur="2000" decel="50000" fill="hold">
                                          <p:stCondLst>
                                            <p:cond delay="0"/>
                                          </p:stCondLst>
                                        </p:cTn>
                                        <p:tgtEl>
                                          <p:spTgt spid="18"/>
                                        </p:tgtEl>
                                        <p:attrNameLst>
                                          <p:attrName>ppt_x</p:attrName>
                                          <p:attrName>ppt_y</p:attrName>
                                        </p:attrNameLst>
                                      </p:cBhvr>
                                    </p:animMotion>
                                    <p:animEffect transition="in" filter="fade">
                                      <p:cBhvr>
                                        <p:cTn id="68" dur="2000"/>
                                        <p:tgtEl>
                                          <p:spTgt spid="18"/>
                                        </p:tgtEl>
                                      </p:cBhvr>
                                    </p:animEffect>
                                  </p:childTnLst>
                                </p:cTn>
                              </p:par>
                            </p:childTnLst>
                          </p:cTn>
                        </p:par>
                        <p:par>
                          <p:cTn id="69" fill="hold">
                            <p:stCondLst>
                              <p:cond delay="19000"/>
                            </p:stCondLst>
                            <p:childTnLst>
                              <p:par>
                                <p:cTn id="70" presetID="52" presetClass="entr" presetSubtype="0" fill="hold" nodeType="afterEffect">
                                  <p:stCondLst>
                                    <p:cond delay="0"/>
                                  </p:stCondLst>
                                  <p:childTnLst>
                                    <p:set>
                                      <p:cBhvr>
                                        <p:cTn id="71" dur="1" fill="hold">
                                          <p:stCondLst>
                                            <p:cond delay="0"/>
                                          </p:stCondLst>
                                        </p:cTn>
                                        <p:tgtEl>
                                          <p:spTgt spid="19"/>
                                        </p:tgtEl>
                                        <p:attrNameLst>
                                          <p:attrName>style.visibility</p:attrName>
                                        </p:attrNameLst>
                                      </p:cBhvr>
                                      <p:to>
                                        <p:strVal val="visible"/>
                                      </p:to>
                                    </p:set>
                                    <p:animScale>
                                      <p:cBhvr>
                                        <p:cTn id="72" dur="2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2000" decel="50000" fill="hold">
                                          <p:stCondLst>
                                            <p:cond delay="0"/>
                                          </p:stCondLst>
                                        </p:cTn>
                                        <p:tgtEl>
                                          <p:spTgt spid="19"/>
                                        </p:tgtEl>
                                        <p:attrNameLst>
                                          <p:attrName>ppt_x</p:attrName>
                                          <p:attrName>ppt_y</p:attrName>
                                        </p:attrNameLst>
                                      </p:cBhvr>
                                    </p:animMotion>
                                    <p:animEffect transition="in" filter="fade">
                                      <p:cBhvr>
                                        <p:cTn id="74" dur="2000"/>
                                        <p:tgtEl>
                                          <p:spTgt spid="19"/>
                                        </p:tgtEl>
                                      </p:cBhvr>
                                    </p:animEffect>
                                  </p:childTnLst>
                                </p:cTn>
                              </p:par>
                            </p:childTnLst>
                          </p:cTn>
                        </p:par>
                        <p:par>
                          <p:cTn id="75" fill="hold">
                            <p:stCondLst>
                              <p:cond delay="21000"/>
                            </p:stCondLst>
                            <p:childTnLst>
                              <p:par>
                                <p:cTn id="76" presetID="52" presetClass="entr" presetSubtype="0" fill="hold" nodeType="afterEffect">
                                  <p:stCondLst>
                                    <p:cond delay="0"/>
                                  </p:stCondLst>
                                  <p:childTnLst>
                                    <p:set>
                                      <p:cBhvr>
                                        <p:cTn id="77" dur="1" fill="hold">
                                          <p:stCondLst>
                                            <p:cond delay="0"/>
                                          </p:stCondLst>
                                        </p:cTn>
                                        <p:tgtEl>
                                          <p:spTgt spid="20"/>
                                        </p:tgtEl>
                                        <p:attrNameLst>
                                          <p:attrName>style.visibility</p:attrName>
                                        </p:attrNameLst>
                                      </p:cBhvr>
                                      <p:to>
                                        <p:strVal val="visible"/>
                                      </p:to>
                                    </p:set>
                                    <p:animScale>
                                      <p:cBhvr>
                                        <p:cTn id="78" dur="2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9" dur="2000" decel="50000" fill="hold">
                                          <p:stCondLst>
                                            <p:cond delay="0"/>
                                          </p:stCondLst>
                                        </p:cTn>
                                        <p:tgtEl>
                                          <p:spTgt spid="20"/>
                                        </p:tgtEl>
                                        <p:attrNameLst>
                                          <p:attrName>ppt_x</p:attrName>
                                          <p:attrName>ppt_y</p:attrName>
                                        </p:attrNameLst>
                                      </p:cBhvr>
                                    </p:animMotion>
                                    <p:animEffect transition="in" filter="fade">
                                      <p:cBhvr>
                                        <p:cTn id="80" dur="2000"/>
                                        <p:tgtEl>
                                          <p:spTgt spid="20"/>
                                        </p:tgtEl>
                                      </p:cBhvr>
                                    </p:animEffect>
                                  </p:childTnLst>
                                </p:cTn>
                              </p:par>
                            </p:childTnLst>
                          </p:cTn>
                        </p:par>
                        <p:par>
                          <p:cTn id="81" fill="hold">
                            <p:stCondLst>
                              <p:cond delay="23000"/>
                            </p:stCondLst>
                            <p:childTnLst>
                              <p:par>
                                <p:cTn id="82" presetID="52" presetClass="entr" presetSubtype="0" fill="hold" nodeType="afterEffect">
                                  <p:stCondLst>
                                    <p:cond delay="0"/>
                                  </p:stCondLst>
                                  <p:childTnLst>
                                    <p:set>
                                      <p:cBhvr>
                                        <p:cTn id="83" dur="1" fill="hold">
                                          <p:stCondLst>
                                            <p:cond delay="0"/>
                                          </p:stCondLst>
                                        </p:cTn>
                                        <p:tgtEl>
                                          <p:spTgt spid="21"/>
                                        </p:tgtEl>
                                        <p:attrNameLst>
                                          <p:attrName>style.visibility</p:attrName>
                                        </p:attrNameLst>
                                      </p:cBhvr>
                                      <p:to>
                                        <p:strVal val="visible"/>
                                      </p:to>
                                    </p:set>
                                    <p:animScale>
                                      <p:cBhvr>
                                        <p:cTn id="84" dur="2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5" dur="2000" decel="50000" fill="hold">
                                          <p:stCondLst>
                                            <p:cond delay="0"/>
                                          </p:stCondLst>
                                        </p:cTn>
                                        <p:tgtEl>
                                          <p:spTgt spid="21"/>
                                        </p:tgtEl>
                                        <p:attrNameLst>
                                          <p:attrName>ppt_x</p:attrName>
                                          <p:attrName>ppt_y</p:attrName>
                                        </p:attrNameLst>
                                      </p:cBhvr>
                                    </p:animMotion>
                                    <p:animEffect transition="in" filter="fade">
                                      <p:cBhvr>
                                        <p:cTn id="86" dur="2000"/>
                                        <p:tgtEl>
                                          <p:spTgt spid="21"/>
                                        </p:tgtEl>
                                      </p:cBhvr>
                                    </p:animEffect>
                                  </p:childTnLst>
                                </p:cTn>
                              </p:par>
                            </p:childTnLst>
                          </p:cTn>
                        </p:par>
                        <p:par>
                          <p:cTn id="87" fill="hold">
                            <p:stCondLst>
                              <p:cond delay="25000"/>
                            </p:stCondLst>
                            <p:childTnLst>
                              <p:par>
                                <p:cTn id="88" presetID="52" presetClass="entr" presetSubtype="0" fill="hold" nodeType="afterEffect">
                                  <p:stCondLst>
                                    <p:cond delay="0"/>
                                  </p:stCondLst>
                                  <p:childTnLst>
                                    <p:set>
                                      <p:cBhvr>
                                        <p:cTn id="89" dur="1" fill="hold">
                                          <p:stCondLst>
                                            <p:cond delay="0"/>
                                          </p:stCondLst>
                                        </p:cTn>
                                        <p:tgtEl>
                                          <p:spTgt spid="27651"/>
                                        </p:tgtEl>
                                        <p:attrNameLst>
                                          <p:attrName>style.visibility</p:attrName>
                                        </p:attrNameLst>
                                      </p:cBhvr>
                                      <p:to>
                                        <p:strVal val="visible"/>
                                      </p:to>
                                    </p:set>
                                    <p:animScale>
                                      <p:cBhvr>
                                        <p:cTn id="90" dur="2000" decel="50000" fill="hold">
                                          <p:stCondLst>
                                            <p:cond delay="0"/>
                                          </p:stCondLst>
                                        </p:cTn>
                                        <p:tgtEl>
                                          <p:spTgt spid="276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1" dur="2000" decel="50000" fill="hold">
                                          <p:stCondLst>
                                            <p:cond delay="0"/>
                                          </p:stCondLst>
                                        </p:cTn>
                                        <p:tgtEl>
                                          <p:spTgt spid="27651"/>
                                        </p:tgtEl>
                                        <p:attrNameLst>
                                          <p:attrName>ppt_x</p:attrName>
                                          <p:attrName>ppt_y</p:attrName>
                                        </p:attrNameLst>
                                      </p:cBhvr>
                                    </p:animMotion>
                                    <p:animEffect transition="in" filter="fade">
                                      <p:cBhvr>
                                        <p:cTn id="92" dur="20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421600"/>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0_4f86d_545bae5d_XL.png"/>
          <p:cNvPicPr>
            <a:picLocks noChangeAspect="1"/>
          </p:cNvPicPr>
          <p:nvPr/>
        </p:nvPicPr>
        <p:blipFill>
          <a:blip r:embed="rId2"/>
          <a:stretch>
            <a:fillRect/>
          </a:stretch>
        </p:blipFill>
        <p:spPr>
          <a:xfrm>
            <a:off x="1000100" y="0"/>
            <a:ext cx="7285411" cy="5143500"/>
          </a:xfrm>
          <a:prstGeom prst="rect">
            <a:avLst/>
          </a:prstGeom>
        </p:spPr>
      </p:pic>
      <p:sp>
        <p:nvSpPr>
          <p:cNvPr id="3" name="2 CuadroTexto"/>
          <p:cNvSpPr txBox="1"/>
          <p:nvPr/>
        </p:nvSpPr>
        <p:spPr>
          <a:xfrm>
            <a:off x="2285984" y="1428742"/>
            <a:ext cx="4857784" cy="2308324"/>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Piensa que estas líneas han sido escritas especialmente para ti, que en este momento puedes necesitar esa palabra de aliento, como si conociese </a:t>
            </a:r>
            <a:r>
              <a:rPr lang="es-PE" dirty="0" err="1" smtClean="0">
                <a:solidFill>
                  <a:schemeClr val="bg1"/>
                </a:solidFill>
                <a:effectLst>
                  <a:outerShdw blurRad="38100" dist="38100" dir="2700000" algn="tl">
                    <a:srgbClr val="000000">
                      <a:alpha val="43137"/>
                    </a:srgbClr>
                  </a:outerShdw>
                </a:effectLst>
              </a:rPr>
              <a:t>exáctamente</a:t>
            </a:r>
            <a:r>
              <a:rPr lang="es-PE" dirty="0" smtClean="0">
                <a:solidFill>
                  <a:schemeClr val="bg1"/>
                </a:solidFill>
                <a:effectLst>
                  <a:outerShdw blurRad="38100" dist="38100" dir="2700000" algn="tl">
                    <a:srgbClr val="000000">
                      <a:alpha val="43137"/>
                    </a:srgbClr>
                  </a:outerShdw>
                </a:effectLst>
              </a:rPr>
              <a:t> por lo que estás pasando, como si supiese la lucha sostenida que has presentado hasta ahora y que aún no dan los resultados que has estado esperando.</a:t>
            </a:r>
          </a:p>
          <a:p>
            <a:pPr algn="ctr"/>
            <a:endParaRPr lang="es-PE"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1968"/>
        </a:soli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blipFill dpi="0" rotWithShape="1">
            <a:blip r:embed="rId3"/>
            <a:srcRect/>
            <a:tile tx="0" ty="0" sx="100000" sy="100000" flip="none" algn="tl"/>
          </a:blipFill>
          <a:ln>
            <a:noFill/>
          </a:ln>
        </p:spPr>
      </p:pic>
      <p:sp>
        <p:nvSpPr>
          <p:cNvPr id="3" name="2 Onda"/>
          <p:cNvSpPr/>
          <p:nvPr/>
        </p:nvSpPr>
        <p:spPr>
          <a:xfrm>
            <a:off x="0" y="0"/>
            <a:ext cx="4500562" cy="5143500"/>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flipH="1">
            <a:off x="4500562" y="0"/>
            <a:ext cx="4643438" cy="5143500"/>
          </a:xfrm>
          <a:prstGeom prst="wave">
            <a:avLst>
              <a:gd name="adj1" fmla="val 20000"/>
              <a:gd name="adj2" fmla="val 0"/>
            </a:avLst>
          </a:prstGeom>
          <a:blipFill dpi="0" rotWithShape="1">
            <a:blip r:embed="rId3">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4"/>
                                        </p:tgtEl>
                                        <p:attrNameLst>
                                          <p:attrName>ppt_x</p:attrName>
                                        </p:attrNameLst>
                                      </p:cBhvr>
                                      <p:tavLst>
                                        <p:tav tm="0">
                                          <p:val>
                                            <p:strVal val="ppt_x"/>
                                          </p:val>
                                        </p:tav>
                                        <p:tav tm="100000">
                                          <p:val>
                                            <p:strVal val="ppt_x+ppt_w/2"/>
                                          </p:val>
                                        </p:tav>
                                      </p:tavLst>
                                    </p:anim>
                                    <p:anim calcmode="lin" valueType="num">
                                      <p:cBhvr>
                                        <p:cTn id="15" dur="3000"/>
                                        <p:tgtEl>
                                          <p:spTgt spid="4"/>
                                        </p:tgtEl>
                                        <p:attrNameLst>
                                          <p:attrName>ppt_y</p:attrName>
                                        </p:attrNameLst>
                                      </p:cBhvr>
                                      <p:tavLst>
                                        <p:tav tm="0">
                                          <p:val>
                                            <p:strVal val="ppt_y"/>
                                          </p:val>
                                        </p:tav>
                                        <p:tav tm="100000">
                                          <p:val>
                                            <p:strVal val="ppt_y"/>
                                          </p:val>
                                        </p:tav>
                                      </p:tavLst>
                                    </p:anim>
                                    <p:anim calcmode="lin" valueType="num">
                                      <p:cBhvr>
                                        <p:cTn id="16" dur="3000"/>
                                        <p:tgtEl>
                                          <p:spTgt spid="4"/>
                                        </p:tgtEl>
                                        <p:attrNameLst>
                                          <p:attrName>ppt_w</p:attrName>
                                        </p:attrNameLst>
                                      </p:cBhvr>
                                      <p:tavLst>
                                        <p:tav tm="0">
                                          <p:val>
                                            <p:strVal val="ppt_w"/>
                                          </p:val>
                                        </p:tav>
                                        <p:tav tm="100000">
                                          <p:val>
                                            <p:fltVal val="0"/>
                                          </p:val>
                                        </p:tav>
                                      </p:tavLst>
                                    </p:anim>
                                    <p:anim calcmode="lin" valueType="num">
                                      <p:cBhvr>
                                        <p:cTn id="17" dur="3000"/>
                                        <p:tgtEl>
                                          <p:spTgt spid="4"/>
                                        </p:tgtEl>
                                        <p:attrNameLst>
                                          <p:attrName>ppt_h</p:attrName>
                                        </p:attrNameLst>
                                      </p:cBhvr>
                                      <p:tavLst>
                                        <p:tav tm="0">
                                          <p:val>
                                            <p:strVal val="ppt_h"/>
                                          </p:val>
                                        </p:tav>
                                        <p:tav tm="100000">
                                          <p:val>
                                            <p:strVal val="ppt_h"/>
                                          </p:val>
                                        </p:tav>
                                      </p:tavLst>
                                    </p:anim>
                                    <p:set>
                                      <p:cBhvr>
                                        <p:cTn id="18" dur="1" fill="hold">
                                          <p:stCondLst>
                                            <p:cond delay="2999"/>
                                          </p:stCondLst>
                                        </p:cTn>
                                        <p:tgtEl>
                                          <p:spTgt spid="4"/>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3"/>
                                        </p:tgtEl>
                                      </p:cBhvr>
                                    </p:animEffect>
                                    <p:set>
                                      <p:cBhvr>
                                        <p:cTn id="21" dur="1" fill="hold">
                                          <p:stCondLst>
                                            <p:cond delay="2999"/>
                                          </p:stCondLst>
                                        </p:cTn>
                                        <p:tgtEl>
                                          <p:spTgt spid="3"/>
                                        </p:tgtEl>
                                        <p:attrNameLst>
                                          <p:attrName>style.visibility</p:attrName>
                                        </p:attrNameLst>
                                      </p:cBhvr>
                                      <p:to>
                                        <p:strVal val="hidden"/>
                                      </p:to>
                                    </p:set>
                                  </p:childTnLst>
                                </p:cTn>
                              </p:par>
                              <p:par>
                                <p:cTn id="22" presetID="3" presetClass="exit" presetSubtype="5" fill="hold" grpId="1" nodeType="withEffect">
                                  <p:stCondLst>
                                    <p:cond delay="0"/>
                                  </p:stCondLst>
                                  <p:childTnLst>
                                    <p:animEffect transition="out" filter="blinds(vertical)">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3000" fill="hold"/>
                                        <p:tgtEl>
                                          <p:spTgt spid="2"/>
                                        </p:tgtEl>
                                        <p:attrNameLst>
                                          <p:attrName>ppt_w</p:attrName>
                                        </p:attrNameLst>
                                      </p:cBhvr>
                                      <p:tavLst>
                                        <p:tav tm="0">
                                          <p:val>
                                            <p:fltVal val="0"/>
                                          </p:val>
                                        </p:tav>
                                        <p:tav tm="100000">
                                          <p:val>
                                            <p:strVal val="#ppt_w"/>
                                          </p:val>
                                        </p:tav>
                                      </p:tavLst>
                                    </p:anim>
                                    <p:anim calcmode="lin" valueType="num">
                                      <p:cBhvr>
                                        <p:cTn id="28"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flipH="1">
            <a:off x="0" y="0"/>
            <a:ext cx="4643438" cy="5143500"/>
          </a:xfrm>
          <a:prstGeom prst="moon">
            <a:avLst>
              <a:gd name="adj" fmla="val 19488"/>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una"/>
          <p:cNvSpPr/>
          <p:nvPr/>
        </p:nvSpPr>
        <p:spPr>
          <a:xfrm>
            <a:off x="4714876" y="0"/>
            <a:ext cx="4429124" cy="5143500"/>
          </a:xfrm>
          <a:prstGeom prst="moon">
            <a:avLst>
              <a:gd name="adj" fmla="val 20734"/>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flipH="1">
            <a:off x="0" y="0"/>
            <a:ext cx="3143208" cy="5143500"/>
          </a:xfrm>
          <a:prstGeom prst="moon">
            <a:avLst>
              <a:gd name="adj" fmla="val 25563"/>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a:off x="6143636" y="0"/>
            <a:ext cx="3000364" cy="5143500"/>
          </a:xfrm>
          <a:prstGeom prst="moon">
            <a:avLst>
              <a:gd name="adj" fmla="val 26092"/>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flipH="1">
            <a:off x="0" y="0"/>
            <a:ext cx="2071670" cy="5143500"/>
          </a:xfrm>
          <a:prstGeom prst="moon">
            <a:avLst>
              <a:gd name="adj" fmla="val 30898"/>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a:off x="7358082" y="0"/>
            <a:ext cx="1785918" cy="5143500"/>
          </a:xfrm>
          <a:prstGeom prst="moon">
            <a:avLst>
              <a:gd name="adj" fmla="val 31156"/>
            </a:avLst>
          </a:prstGeom>
          <a:blipFill dpi="0" rotWithShape="1">
            <a:blip r:embed="rId3">
              <a:duotone>
                <a:prstClr val="black"/>
                <a:schemeClr val="accent3">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4"/>
                                        </p:tgtEl>
                                        <p:attrNameLst>
                                          <p:attrName>ppt_x</p:attrName>
                                        </p:attrNameLst>
                                      </p:cBhvr>
                                      <p:tavLst>
                                        <p:tav tm="0">
                                          <p:val>
                                            <p:strVal val="ppt_x"/>
                                          </p:val>
                                        </p:tav>
                                        <p:tav tm="100000">
                                          <p:val>
                                            <p:strVal val="ppt_x+ppt_w/2"/>
                                          </p:val>
                                        </p:tav>
                                      </p:tavLst>
                                    </p:anim>
                                    <p:anim calcmode="lin" valueType="num">
                                      <p:cBhvr>
                                        <p:cTn id="15" dur="3000"/>
                                        <p:tgtEl>
                                          <p:spTgt spid="4"/>
                                        </p:tgtEl>
                                        <p:attrNameLst>
                                          <p:attrName>ppt_y</p:attrName>
                                        </p:attrNameLst>
                                      </p:cBhvr>
                                      <p:tavLst>
                                        <p:tav tm="0">
                                          <p:val>
                                            <p:strVal val="ppt_y"/>
                                          </p:val>
                                        </p:tav>
                                        <p:tav tm="100000">
                                          <p:val>
                                            <p:strVal val="ppt_y"/>
                                          </p:val>
                                        </p:tav>
                                      </p:tavLst>
                                    </p:anim>
                                    <p:anim calcmode="lin" valueType="num">
                                      <p:cBhvr>
                                        <p:cTn id="16" dur="3000"/>
                                        <p:tgtEl>
                                          <p:spTgt spid="4"/>
                                        </p:tgtEl>
                                        <p:attrNameLst>
                                          <p:attrName>ppt_w</p:attrName>
                                        </p:attrNameLst>
                                      </p:cBhvr>
                                      <p:tavLst>
                                        <p:tav tm="0">
                                          <p:val>
                                            <p:strVal val="ppt_w"/>
                                          </p:val>
                                        </p:tav>
                                        <p:tav tm="100000">
                                          <p:val>
                                            <p:fltVal val="0"/>
                                          </p:val>
                                        </p:tav>
                                      </p:tavLst>
                                    </p:anim>
                                    <p:anim calcmode="lin" valueType="num">
                                      <p:cBhvr>
                                        <p:cTn id="17" dur="3000"/>
                                        <p:tgtEl>
                                          <p:spTgt spid="4"/>
                                        </p:tgtEl>
                                        <p:attrNameLst>
                                          <p:attrName>ppt_h</p:attrName>
                                        </p:attrNameLst>
                                      </p:cBhvr>
                                      <p:tavLst>
                                        <p:tav tm="0">
                                          <p:val>
                                            <p:strVal val="ppt_h"/>
                                          </p:val>
                                        </p:tav>
                                        <p:tav tm="100000">
                                          <p:val>
                                            <p:strVal val="ppt_h"/>
                                          </p:val>
                                        </p:tav>
                                      </p:tavLst>
                                    </p:anim>
                                    <p:set>
                                      <p:cBhvr>
                                        <p:cTn id="18" dur="1" fill="hold">
                                          <p:stCondLst>
                                            <p:cond delay="2999"/>
                                          </p:stCondLst>
                                        </p:cTn>
                                        <p:tgtEl>
                                          <p:spTgt spid="4"/>
                                        </p:tgtEl>
                                        <p:attrNameLst>
                                          <p:attrName>style.visibility</p:attrName>
                                        </p:attrNameLst>
                                      </p:cBhvr>
                                      <p:to>
                                        <p:strVal val="hidden"/>
                                      </p:to>
                                    </p:set>
                                  </p:childTnLst>
                                </p:cTn>
                              </p:par>
                              <p:par>
                                <p:cTn id="19" presetID="5" presetClass="exit" presetSubtype="5" fill="hold" grpId="1" nodeType="withEffect">
                                  <p:stCondLst>
                                    <p:cond delay="0"/>
                                  </p:stCondLst>
                                  <p:childTnLst>
                                    <p:animEffect transition="out" filter="checkerboard(down)">
                                      <p:cBhvr>
                                        <p:cTn id="20" dur="3000"/>
                                        <p:tgtEl>
                                          <p:spTgt spid="3"/>
                                        </p:tgtEl>
                                      </p:cBhvr>
                                    </p:animEffect>
                                    <p:set>
                                      <p:cBhvr>
                                        <p:cTn id="21" dur="1" fill="hold">
                                          <p:stCondLst>
                                            <p:cond delay="2999"/>
                                          </p:stCondLst>
                                        </p:cTn>
                                        <p:tgtEl>
                                          <p:spTgt spid="3"/>
                                        </p:tgtEl>
                                        <p:attrNameLst>
                                          <p:attrName>style.visibility</p:attrName>
                                        </p:attrNameLst>
                                      </p:cBhvr>
                                      <p:to>
                                        <p:strVal val="hidden"/>
                                      </p:to>
                                    </p:set>
                                  </p:childTnLst>
                                </p:cTn>
                              </p:par>
                              <p:par>
                                <p:cTn id="22" presetID="5" presetClass="exit" presetSubtype="5" fill="hold" grpId="1" nodeType="withEffect">
                                  <p:stCondLst>
                                    <p:cond delay="0"/>
                                  </p:stCondLst>
                                  <p:childTnLst>
                                    <p:animEffect transition="out" filter="checkerboard(down)">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3000"/>
                                        <p:tgtEl>
                                          <p:spTgt spid="5"/>
                                        </p:tgtEl>
                                        <p:attrNameLst>
                                          <p:attrName>ppt_x</p:attrName>
                                        </p:attrNameLst>
                                      </p:cBhvr>
                                      <p:tavLst>
                                        <p:tav tm="0">
                                          <p:val>
                                            <p:strVal val="ppt_x"/>
                                          </p:val>
                                        </p:tav>
                                        <p:tav tm="100000">
                                          <p:val>
                                            <p:strVal val="ppt_x-ppt_w/2"/>
                                          </p:val>
                                        </p:tav>
                                      </p:tavLst>
                                    </p:anim>
                                    <p:anim calcmode="lin" valueType="num">
                                      <p:cBhvr>
                                        <p:cTn id="27" dur="3000"/>
                                        <p:tgtEl>
                                          <p:spTgt spid="5"/>
                                        </p:tgtEl>
                                        <p:attrNameLst>
                                          <p:attrName>ppt_y</p:attrName>
                                        </p:attrNameLst>
                                      </p:cBhvr>
                                      <p:tavLst>
                                        <p:tav tm="0">
                                          <p:val>
                                            <p:strVal val="ppt_y"/>
                                          </p:val>
                                        </p:tav>
                                        <p:tav tm="100000">
                                          <p:val>
                                            <p:strVal val="ppt_y"/>
                                          </p:val>
                                        </p:tav>
                                      </p:tavLst>
                                    </p:anim>
                                    <p:anim calcmode="lin" valueType="num">
                                      <p:cBhvr>
                                        <p:cTn id="28" dur="3000"/>
                                        <p:tgtEl>
                                          <p:spTgt spid="5"/>
                                        </p:tgtEl>
                                        <p:attrNameLst>
                                          <p:attrName>ppt_w</p:attrName>
                                        </p:attrNameLst>
                                      </p:cBhvr>
                                      <p:tavLst>
                                        <p:tav tm="0">
                                          <p:val>
                                            <p:strVal val="ppt_w"/>
                                          </p:val>
                                        </p:tav>
                                        <p:tav tm="100000">
                                          <p:val>
                                            <p:fltVal val="0"/>
                                          </p:val>
                                        </p:tav>
                                      </p:tavLst>
                                    </p:anim>
                                    <p:anim calcmode="lin" valueType="num">
                                      <p:cBhvr>
                                        <p:cTn id="29" dur="3000"/>
                                        <p:tgtEl>
                                          <p:spTgt spid="5"/>
                                        </p:tgtEl>
                                        <p:attrNameLst>
                                          <p:attrName>ppt_h</p:attrName>
                                        </p:attrNameLst>
                                      </p:cBhvr>
                                      <p:tavLst>
                                        <p:tav tm="0">
                                          <p:val>
                                            <p:strVal val="ppt_h"/>
                                          </p:val>
                                        </p:tav>
                                        <p:tav tm="100000">
                                          <p:val>
                                            <p:strVal val="ppt_h"/>
                                          </p:val>
                                        </p:tav>
                                      </p:tavLst>
                                    </p:anim>
                                    <p:set>
                                      <p:cBhvr>
                                        <p:cTn id="30" dur="1" fill="hold">
                                          <p:stCondLst>
                                            <p:cond delay="2999"/>
                                          </p:stCondLst>
                                        </p:cTn>
                                        <p:tgtEl>
                                          <p:spTgt spid="5"/>
                                        </p:tgtEl>
                                        <p:attrNameLst>
                                          <p:attrName>style.visibility</p:attrName>
                                        </p:attrNameLst>
                                      </p:cBhvr>
                                      <p:to>
                                        <p:strVal val="hidden"/>
                                      </p:to>
                                    </p:set>
                                  </p:childTnLst>
                                </p:cTn>
                              </p:par>
                              <p:par>
                                <p:cTn id="31" presetID="5" presetClass="exit" presetSubtype="5" fill="hold" grpId="1" nodeType="withEffect">
                                  <p:stCondLst>
                                    <p:cond delay="0"/>
                                  </p:stCondLst>
                                  <p:childTnLst>
                                    <p:animEffect transition="out" filter="checkerboard(down)">
                                      <p:cBhvr>
                                        <p:cTn id="32" dur="3000"/>
                                        <p:tgtEl>
                                          <p:spTgt spid="5"/>
                                        </p:tgtEl>
                                      </p:cBhvr>
                                    </p:animEffect>
                                    <p:set>
                                      <p:cBhvr>
                                        <p:cTn id="33" dur="1" fill="hold">
                                          <p:stCondLst>
                                            <p:cond delay="2999"/>
                                          </p:stCondLst>
                                        </p:cTn>
                                        <p:tgtEl>
                                          <p:spTgt spid="5"/>
                                        </p:tgtEl>
                                        <p:attrNameLst>
                                          <p:attrName>style.visibility</p:attrName>
                                        </p:attrNameLst>
                                      </p:cBhvr>
                                      <p:to>
                                        <p:strVal val="hidden"/>
                                      </p:to>
                                    </p:set>
                                  </p:childTnLst>
                                </p:cTn>
                              </p:par>
                              <p:par>
                                <p:cTn id="34" presetID="17" presetClass="exit" presetSubtype="2" fill="hold" grpId="0" nodeType="withEffect">
                                  <p:stCondLst>
                                    <p:cond delay="0"/>
                                  </p:stCondLst>
                                  <p:childTnLst>
                                    <p:anim calcmode="lin" valueType="num">
                                      <p:cBhvr>
                                        <p:cTn id="35" dur="3000"/>
                                        <p:tgtEl>
                                          <p:spTgt spid="6"/>
                                        </p:tgtEl>
                                        <p:attrNameLst>
                                          <p:attrName>ppt_x</p:attrName>
                                        </p:attrNameLst>
                                      </p:cBhvr>
                                      <p:tavLst>
                                        <p:tav tm="0">
                                          <p:val>
                                            <p:strVal val="ppt_x"/>
                                          </p:val>
                                        </p:tav>
                                        <p:tav tm="100000">
                                          <p:val>
                                            <p:strVal val="ppt_x+ppt_w/2"/>
                                          </p:val>
                                        </p:tav>
                                      </p:tavLst>
                                    </p:anim>
                                    <p:anim calcmode="lin" valueType="num">
                                      <p:cBhvr>
                                        <p:cTn id="36" dur="3000"/>
                                        <p:tgtEl>
                                          <p:spTgt spid="6"/>
                                        </p:tgtEl>
                                        <p:attrNameLst>
                                          <p:attrName>ppt_y</p:attrName>
                                        </p:attrNameLst>
                                      </p:cBhvr>
                                      <p:tavLst>
                                        <p:tav tm="0">
                                          <p:val>
                                            <p:strVal val="ppt_y"/>
                                          </p:val>
                                        </p:tav>
                                        <p:tav tm="100000">
                                          <p:val>
                                            <p:strVal val="ppt_y"/>
                                          </p:val>
                                        </p:tav>
                                      </p:tavLst>
                                    </p:anim>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strVal val="ppt_h"/>
                                          </p:val>
                                        </p:tav>
                                      </p:tavLst>
                                    </p:anim>
                                    <p:set>
                                      <p:cBhvr>
                                        <p:cTn id="39" dur="1" fill="hold">
                                          <p:stCondLst>
                                            <p:cond delay="2999"/>
                                          </p:stCondLst>
                                        </p:cTn>
                                        <p:tgtEl>
                                          <p:spTgt spid="6"/>
                                        </p:tgtEl>
                                        <p:attrNameLst>
                                          <p:attrName>style.visibility</p:attrName>
                                        </p:attrNameLst>
                                      </p:cBhvr>
                                      <p:to>
                                        <p:strVal val="hidden"/>
                                      </p:to>
                                    </p:set>
                                  </p:childTnLst>
                                </p:cTn>
                              </p:par>
                              <p:par>
                                <p:cTn id="40" presetID="5" presetClass="exit" presetSubtype="5" fill="hold" grpId="1" nodeType="withEffect">
                                  <p:stCondLst>
                                    <p:cond delay="0"/>
                                  </p:stCondLst>
                                  <p:childTnLst>
                                    <p:animEffect transition="out" filter="checkerboard(down)">
                                      <p:cBhvr>
                                        <p:cTn id="41" dur="3000"/>
                                        <p:tgtEl>
                                          <p:spTgt spid="6"/>
                                        </p:tgtEl>
                                      </p:cBhvr>
                                    </p:animEffect>
                                    <p:set>
                                      <p:cBhvr>
                                        <p:cTn id="42" dur="1" fill="hold">
                                          <p:stCondLst>
                                            <p:cond delay="2999"/>
                                          </p:stCondLst>
                                        </p:cTn>
                                        <p:tgtEl>
                                          <p:spTgt spid="6"/>
                                        </p:tgtEl>
                                        <p:attrNameLst>
                                          <p:attrName>style.visibility</p:attrName>
                                        </p:attrNameLst>
                                      </p:cBhvr>
                                      <p:to>
                                        <p:strVal val="hidden"/>
                                      </p:to>
                                    </p:set>
                                  </p:childTnLst>
                                </p:cTn>
                              </p:par>
                              <p:par>
                                <p:cTn id="43" presetID="17" presetClass="exit" presetSubtype="8" fill="hold" grpId="0" nodeType="withEffect">
                                  <p:stCondLst>
                                    <p:cond delay="0"/>
                                  </p:stCondLst>
                                  <p:childTnLst>
                                    <p:anim calcmode="lin" valueType="num">
                                      <p:cBhvr>
                                        <p:cTn id="44" dur="3000"/>
                                        <p:tgtEl>
                                          <p:spTgt spid="7"/>
                                        </p:tgtEl>
                                        <p:attrNameLst>
                                          <p:attrName>ppt_x</p:attrName>
                                        </p:attrNameLst>
                                      </p:cBhvr>
                                      <p:tavLst>
                                        <p:tav tm="0">
                                          <p:val>
                                            <p:strVal val="ppt_x"/>
                                          </p:val>
                                        </p:tav>
                                        <p:tav tm="100000">
                                          <p:val>
                                            <p:strVal val="ppt_x-ppt_w/2"/>
                                          </p:val>
                                        </p:tav>
                                      </p:tavLst>
                                    </p:anim>
                                    <p:anim calcmode="lin" valueType="num">
                                      <p:cBhvr>
                                        <p:cTn id="45" dur="3000"/>
                                        <p:tgtEl>
                                          <p:spTgt spid="7"/>
                                        </p:tgtEl>
                                        <p:attrNameLst>
                                          <p:attrName>ppt_y</p:attrName>
                                        </p:attrNameLst>
                                      </p:cBhvr>
                                      <p:tavLst>
                                        <p:tav tm="0">
                                          <p:val>
                                            <p:strVal val="ppt_y"/>
                                          </p:val>
                                        </p:tav>
                                        <p:tav tm="100000">
                                          <p:val>
                                            <p:strVal val="ppt_y"/>
                                          </p:val>
                                        </p:tav>
                                      </p:tavLst>
                                    </p:anim>
                                    <p:anim calcmode="lin" valueType="num">
                                      <p:cBhvr>
                                        <p:cTn id="46" dur="3000"/>
                                        <p:tgtEl>
                                          <p:spTgt spid="7"/>
                                        </p:tgtEl>
                                        <p:attrNameLst>
                                          <p:attrName>ppt_w</p:attrName>
                                        </p:attrNameLst>
                                      </p:cBhvr>
                                      <p:tavLst>
                                        <p:tav tm="0">
                                          <p:val>
                                            <p:strVal val="ppt_w"/>
                                          </p:val>
                                        </p:tav>
                                        <p:tav tm="100000">
                                          <p:val>
                                            <p:fltVal val="0"/>
                                          </p:val>
                                        </p:tav>
                                      </p:tavLst>
                                    </p:anim>
                                    <p:anim calcmode="lin" valueType="num">
                                      <p:cBhvr>
                                        <p:cTn id="47" dur="3000"/>
                                        <p:tgtEl>
                                          <p:spTgt spid="7"/>
                                        </p:tgtEl>
                                        <p:attrNameLst>
                                          <p:attrName>ppt_h</p:attrName>
                                        </p:attrNameLst>
                                      </p:cBhvr>
                                      <p:tavLst>
                                        <p:tav tm="0">
                                          <p:val>
                                            <p:strVal val="ppt_h"/>
                                          </p:val>
                                        </p:tav>
                                        <p:tav tm="100000">
                                          <p:val>
                                            <p:strVal val="ppt_h"/>
                                          </p:val>
                                        </p:tav>
                                      </p:tavLst>
                                    </p:anim>
                                    <p:set>
                                      <p:cBhvr>
                                        <p:cTn id="48" dur="1" fill="hold">
                                          <p:stCondLst>
                                            <p:cond delay="2999"/>
                                          </p:stCondLst>
                                        </p:cTn>
                                        <p:tgtEl>
                                          <p:spTgt spid="7"/>
                                        </p:tgtEl>
                                        <p:attrNameLst>
                                          <p:attrName>style.visibility</p:attrName>
                                        </p:attrNameLst>
                                      </p:cBhvr>
                                      <p:to>
                                        <p:strVal val="hidden"/>
                                      </p:to>
                                    </p:set>
                                  </p:childTnLst>
                                </p:cTn>
                              </p:par>
                              <p:par>
                                <p:cTn id="49" presetID="5" presetClass="exit" presetSubtype="10" fill="hold" grpId="1" nodeType="withEffect">
                                  <p:stCondLst>
                                    <p:cond delay="0"/>
                                  </p:stCondLst>
                                  <p:childTnLst>
                                    <p:animEffect transition="out" filter="checkerboard(across)">
                                      <p:cBhvr>
                                        <p:cTn id="50" dur="3000"/>
                                        <p:tgtEl>
                                          <p:spTgt spid="7"/>
                                        </p:tgtEl>
                                      </p:cBhvr>
                                    </p:animEffect>
                                    <p:set>
                                      <p:cBhvr>
                                        <p:cTn id="51" dur="1" fill="hold">
                                          <p:stCondLst>
                                            <p:cond delay="2999"/>
                                          </p:stCondLst>
                                        </p:cTn>
                                        <p:tgtEl>
                                          <p:spTgt spid="7"/>
                                        </p:tgtEl>
                                        <p:attrNameLst>
                                          <p:attrName>style.visibility</p:attrName>
                                        </p:attrNameLst>
                                      </p:cBhvr>
                                      <p:to>
                                        <p:strVal val="hidden"/>
                                      </p:to>
                                    </p:set>
                                  </p:childTnLst>
                                </p:cTn>
                              </p:par>
                              <p:par>
                                <p:cTn id="52" presetID="17" presetClass="exit" presetSubtype="2" fill="hold" grpId="0" nodeType="withEffect">
                                  <p:stCondLst>
                                    <p:cond delay="0"/>
                                  </p:stCondLst>
                                  <p:childTnLst>
                                    <p:anim calcmode="lin" valueType="num">
                                      <p:cBhvr>
                                        <p:cTn id="53" dur="3000"/>
                                        <p:tgtEl>
                                          <p:spTgt spid="8"/>
                                        </p:tgtEl>
                                        <p:attrNameLst>
                                          <p:attrName>ppt_x</p:attrName>
                                        </p:attrNameLst>
                                      </p:cBhvr>
                                      <p:tavLst>
                                        <p:tav tm="0">
                                          <p:val>
                                            <p:strVal val="ppt_x"/>
                                          </p:val>
                                        </p:tav>
                                        <p:tav tm="100000">
                                          <p:val>
                                            <p:strVal val="ppt_x+ppt_w/2"/>
                                          </p:val>
                                        </p:tav>
                                      </p:tavLst>
                                    </p:anim>
                                    <p:anim calcmode="lin" valueType="num">
                                      <p:cBhvr>
                                        <p:cTn id="54" dur="3000"/>
                                        <p:tgtEl>
                                          <p:spTgt spid="8"/>
                                        </p:tgtEl>
                                        <p:attrNameLst>
                                          <p:attrName>ppt_y</p:attrName>
                                        </p:attrNameLst>
                                      </p:cBhvr>
                                      <p:tavLst>
                                        <p:tav tm="0">
                                          <p:val>
                                            <p:strVal val="ppt_y"/>
                                          </p:val>
                                        </p:tav>
                                        <p:tav tm="100000">
                                          <p:val>
                                            <p:strVal val="ppt_y"/>
                                          </p:val>
                                        </p:tav>
                                      </p:tavLst>
                                    </p:anim>
                                    <p:anim calcmode="lin" valueType="num">
                                      <p:cBhvr>
                                        <p:cTn id="55" dur="3000"/>
                                        <p:tgtEl>
                                          <p:spTgt spid="8"/>
                                        </p:tgtEl>
                                        <p:attrNameLst>
                                          <p:attrName>ppt_w</p:attrName>
                                        </p:attrNameLst>
                                      </p:cBhvr>
                                      <p:tavLst>
                                        <p:tav tm="0">
                                          <p:val>
                                            <p:strVal val="ppt_w"/>
                                          </p:val>
                                        </p:tav>
                                        <p:tav tm="100000">
                                          <p:val>
                                            <p:fltVal val="0"/>
                                          </p:val>
                                        </p:tav>
                                      </p:tavLst>
                                    </p:anim>
                                    <p:anim calcmode="lin" valueType="num">
                                      <p:cBhvr>
                                        <p:cTn id="56" dur="3000"/>
                                        <p:tgtEl>
                                          <p:spTgt spid="8"/>
                                        </p:tgtEl>
                                        <p:attrNameLst>
                                          <p:attrName>ppt_h</p:attrName>
                                        </p:attrNameLst>
                                      </p:cBhvr>
                                      <p:tavLst>
                                        <p:tav tm="0">
                                          <p:val>
                                            <p:strVal val="ppt_h"/>
                                          </p:val>
                                        </p:tav>
                                        <p:tav tm="100000">
                                          <p:val>
                                            <p:strVal val="ppt_h"/>
                                          </p:val>
                                        </p:tav>
                                      </p:tavLst>
                                    </p:anim>
                                    <p:set>
                                      <p:cBhvr>
                                        <p:cTn id="57" dur="1" fill="hold">
                                          <p:stCondLst>
                                            <p:cond delay="2999"/>
                                          </p:stCondLst>
                                        </p:cTn>
                                        <p:tgtEl>
                                          <p:spTgt spid="8"/>
                                        </p:tgtEl>
                                        <p:attrNameLst>
                                          <p:attrName>style.visibility</p:attrName>
                                        </p:attrNameLst>
                                      </p:cBhvr>
                                      <p:to>
                                        <p:strVal val="hidden"/>
                                      </p:to>
                                    </p:set>
                                  </p:childTnLst>
                                </p:cTn>
                              </p:par>
                              <p:par>
                                <p:cTn id="58" presetID="5" presetClass="exit" presetSubtype="5" fill="hold" grpId="1" nodeType="withEffect">
                                  <p:stCondLst>
                                    <p:cond delay="0"/>
                                  </p:stCondLst>
                                  <p:childTnLst>
                                    <p:animEffect transition="out" filter="checkerboard(down)">
                                      <p:cBhvr>
                                        <p:cTn id="59" dur="3000"/>
                                        <p:tgtEl>
                                          <p:spTgt spid="8"/>
                                        </p:tgtEl>
                                      </p:cBhvr>
                                    </p:animEffect>
                                    <p:set>
                                      <p:cBhvr>
                                        <p:cTn id="60" dur="1" fill="hold">
                                          <p:stCondLst>
                                            <p:cond delay="2999"/>
                                          </p:stCondLst>
                                        </p:cTn>
                                        <p:tgtEl>
                                          <p:spTgt spid="8"/>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3000" fill="hold"/>
                                        <p:tgtEl>
                                          <p:spTgt spid="2"/>
                                        </p:tgtEl>
                                        <p:attrNameLst>
                                          <p:attrName>ppt_w</p:attrName>
                                        </p:attrNameLst>
                                      </p:cBhvr>
                                      <p:tavLst>
                                        <p:tav tm="0">
                                          <p:val>
                                            <p:fltVal val="0"/>
                                          </p:val>
                                        </p:tav>
                                        <p:tav tm="100000">
                                          <p:val>
                                            <p:strVal val="#ppt_w"/>
                                          </p:val>
                                        </p:tav>
                                      </p:tavLst>
                                    </p:anim>
                                    <p:anim calcmode="lin" valueType="num">
                                      <p:cBhvr>
                                        <p:cTn id="6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C3300"/>
        </a:solidFill>
        <a:effectLst/>
      </p:bgPr>
    </p:bg>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2000232" y="0"/>
            <a:ext cx="2643206" cy="2571750"/>
          </a:xfrm>
          <a:prstGeom prst="diamond">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ombo"/>
          <p:cNvSpPr/>
          <p:nvPr/>
        </p:nvSpPr>
        <p:spPr>
          <a:xfrm>
            <a:off x="4643438" y="0"/>
            <a:ext cx="2643206" cy="2571750"/>
          </a:xfrm>
          <a:prstGeom prst="diamond">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ombo"/>
          <p:cNvSpPr/>
          <p:nvPr/>
        </p:nvSpPr>
        <p:spPr>
          <a:xfrm>
            <a:off x="2000232" y="2571750"/>
            <a:ext cx="2643206" cy="2571750"/>
          </a:xfrm>
          <a:prstGeom prst="diamond">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ombo"/>
          <p:cNvSpPr/>
          <p:nvPr/>
        </p:nvSpPr>
        <p:spPr>
          <a:xfrm>
            <a:off x="4643438" y="2571750"/>
            <a:ext cx="2643206" cy="2571750"/>
          </a:xfrm>
          <a:prstGeom prst="diamond">
            <a:avLst/>
          </a:prstGeom>
          <a:blipFill>
            <a:blip r:embed="rId3"/>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xit" presetSubtype="2"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1+ppt_w/2"/>
                                          </p:val>
                                        </p:tav>
                                      </p:tavLst>
                                    </p:anim>
                                    <p:anim calcmode="lin" valueType="num">
                                      <p:cBhvr additive="base">
                                        <p:cTn id="9" dur="3000"/>
                                        <p:tgtEl>
                                          <p:spTgt spid="3"/>
                                        </p:tgtEl>
                                        <p:attrNameLst>
                                          <p:attrName>ppt_y</p:attrName>
                                        </p:attrNameLst>
                                      </p:cBhvr>
                                      <p:tavLst>
                                        <p:tav tm="0">
                                          <p:val>
                                            <p:strVal val="ppt_y"/>
                                          </p:val>
                                        </p:tav>
                                        <p:tav tm="100000">
                                          <p:val>
                                            <p:strVal val="ppt_y"/>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3000"/>
                                        <p:tgtEl>
                                          <p:spTgt spid="7"/>
                                        </p:tgtEl>
                                        <p:attrNameLst>
                                          <p:attrName>ppt_x</p:attrName>
                                        </p:attrNameLst>
                                      </p:cBhvr>
                                      <p:tavLst>
                                        <p:tav tm="0">
                                          <p:val>
                                            <p:strVal val="ppt_x"/>
                                          </p:val>
                                        </p:tav>
                                        <p:tav tm="100000">
                                          <p:val>
                                            <p:strVal val="1+ppt_w/2"/>
                                          </p:val>
                                        </p:tav>
                                      </p:tavLst>
                                    </p:anim>
                                    <p:anim calcmode="lin" valueType="num">
                                      <p:cBhvr additive="base">
                                        <p:cTn id="13" dur="3000"/>
                                        <p:tgtEl>
                                          <p:spTgt spid="7"/>
                                        </p:tgtEl>
                                        <p:attrNameLst>
                                          <p:attrName>ppt_y</p:attrName>
                                        </p:attrNameLst>
                                      </p:cBhvr>
                                      <p:tavLst>
                                        <p:tav tm="0">
                                          <p:val>
                                            <p:strVal val="ppt_y"/>
                                          </p:val>
                                        </p:tav>
                                        <p:tav tm="100000">
                                          <p:val>
                                            <p:strVal val="ppt_y"/>
                                          </p:val>
                                        </p:tav>
                                      </p:tavLst>
                                    </p:anim>
                                    <p:set>
                                      <p:cBhvr>
                                        <p:cTn id="14" dur="1" fill="hold">
                                          <p:stCondLst>
                                            <p:cond delay="2999"/>
                                          </p:stCondLst>
                                        </p:cTn>
                                        <p:tgtEl>
                                          <p:spTgt spid="7"/>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3000"/>
                                        <p:tgtEl>
                                          <p:spTgt spid="4"/>
                                        </p:tgtEl>
                                        <p:attrNameLst>
                                          <p:attrName>ppt_x</p:attrName>
                                        </p:attrNameLst>
                                      </p:cBhvr>
                                      <p:tavLst>
                                        <p:tav tm="0">
                                          <p:val>
                                            <p:strVal val="ppt_x"/>
                                          </p:val>
                                        </p:tav>
                                        <p:tav tm="100000">
                                          <p:val>
                                            <p:strVal val="0-ppt_w/2"/>
                                          </p:val>
                                        </p:tav>
                                      </p:tavLst>
                                    </p:anim>
                                    <p:anim calcmode="lin" valueType="num">
                                      <p:cBhvr additive="base">
                                        <p:cTn id="17" dur="3000"/>
                                        <p:tgtEl>
                                          <p:spTgt spid="4"/>
                                        </p:tgtEl>
                                        <p:attrNameLst>
                                          <p:attrName>ppt_y</p:attrName>
                                        </p:attrNameLst>
                                      </p:cBhvr>
                                      <p:tavLst>
                                        <p:tav tm="0">
                                          <p:val>
                                            <p:strVal val="ppt_y"/>
                                          </p:val>
                                        </p:tav>
                                        <p:tav tm="100000">
                                          <p:val>
                                            <p:strVal val="ppt_y"/>
                                          </p:val>
                                        </p:tav>
                                      </p:tavLst>
                                    </p:anim>
                                    <p:set>
                                      <p:cBhvr>
                                        <p:cTn id="18" dur="1" fill="hold">
                                          <p:stCondLst>
                                            <p:cond delay="2999"/>
                                          </p:stCondLst>
                                        </p:cTn>
                                        <p:tgtEl>
                                          <p:spTgt spid="4"/>
                                        </p:tgtEl>
                                        <p:attrNameLst>
                                          <p:attrName>style.visibility</p:attrName>
                                        </p:attrNameLst>
                                      </p:cBhvr>
                                      <p:to>
                                        <p:strVal val="hidden"/>
                                      </p:to>
                                    </p:set>
                                  </p:childTnLst>
                                </p:cTn>
                              </p:par>
                              <p:par>
                                <p:cTn id="19" presetID="2" presetClass="exit" presetSubtype="8" fill="hold" grpId="0" nodeType="withEffect">
                                  <p:stCondLst>
                                    <p:cond delay="0"/>
                                  </p:stCondLst>
                                  <p:childTnLst>
                                    <p:anim calcmode="lin" valueType="num">
                                      <p:cBhvr additive="base">
                                        <p:cTn id="20" dur="3000"/>
                                        <p:tgtEl>
                                          <p:spTgt spid="8"/>
                                        </p:tgtEl>
                                        <p:attrNameLst>
                                          <p:attrName>ppt_x</p:attrName>
                                        </p:attrNameLst>
                                      </p:cBhvr>
                                      <p:tavLst>
                                        <p:tav tm="0">
                                          <p:val>
                                            <p:strVal val="ppt_x"/>
                                          </p:val>
                                        </p:tav>
                                        <p:tav tm="100000">
                                          <p:val>
                                            <p:strVal val="0-ppt_w/2"/>
                                          </p:val>
                                        </p:tav>
                                      </p:tavLst>
                                    </p:anim>
                                    <p:anim calcmode="lin" valueType="num">
                                      <p:cBhvr additive="base">
                                        <p:cTn id="21" dur="3000"/>
                                        <p:tgtEl>
                                          <p:spTgt spid="8"/>
                                        </p:tgtEl>
                                        <p:attrNameLst>
                                          <p:attrName>ppt_y</p:attrName>
                                        </p:attrNameLst>
                                      </p:cBhvr>
                                      <p:tavLst>
                                        <p:tav tm="0">
                                          <p:val>
                                            <p:strVal val="ppt_y"/>
                                          </p:val>
                                        </p:tav>
                                        <p:tav tm="100000">
                                          <p:val>
                                            <p:strVal val="ppt_y"/>
                                          </p:val>
                                        </p:tav>
                                      </p:tavLst>
                                    </p:anim>
                                    <p:set>
                                      <p:cBhvr>
                                        <p:cTn id="22" dur="1" fill="hold">
                                          <p:stCondLst>
                                            <p:cond delay="2999"/>
                                          </p:stCondLst>
                                        </p:cTn>
                                        <p:tgtEl>
                                          <p:spTgt spid="8"/>
                                        </p:tgtEl>
                                        <p:attrNameLst>
                                          <p:attrName>style.visibility</p:attrName>
                                        </p:attrNameLst>
                                      </p:cBhvr>
                                      <p:to>
                                        <p:strVal val="hidden"/>
                                      </p:to>
                                    </p:set>
                                  </p:childTnLst>
                                </p:cTn>
                              </p:par>
                              <p:par>
                                <p:cTn id="23" presetID="19" presetClass="exit" presetSubtype="5" fill="hold" grpId="1" nodeType="withEffect">
                                  <p:stCondLst>
                                    <p:cond delay="0"/>
                                  </p:stCondLst>
                                  <p:childTnLst>
                                    <p:anim calcmode="lin" valueType="num">
                                      <p:cBhvr>
                                        <p:cTn id="24" dur="3000"/>
                                        <p:tgtEl>
                                          <p:spTgt spid="3"/>
                                        </p:tgtEl>
                                        <p:attrNameLst>
                                          <p:attrName>ppt_w</p:attrName>
                                        </p:attrNameLst>
                                      </p:cBhvr>
                                      <p:tavLst>
                                        <p:tav tm="0">
                                          <p:val>
                                            <p:strVal val="ppt_w"/>
                                          </p:val>
                                        </p:tav>
                                        <p:tav tm="100000">
                                          <p:val>
                                            <p:strVal val="ppt_w"/>
                                          </p:val>
                                        </p:tav>
                                      </p:tavLst>
                                    </p:anim>
                                    <p:anim calcmode="lin" valueType="num">
                                      <p:cBhvr>
                                        <p:cTn id="25"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 dur="1" fill="hold">
                                          <p:stCondLst>
                                            <p:cond delay="2999"/>
                                          </p:stCondLst>
                                        </p:cTn>
                                        <p:tgtEl>
                                          <p:spTgt spid="3"/>
                                        </p:tgtEl>
                                        <p:attrNameLst>
                                          <p:attrName>style.visibility</p:attrName>
                                        </p:attrNameLst>
                                      </p:cBhvr>
                                      <p:to>
                                        <p:strVal val="hidden"/>
                                      </p:to>
                                    </p:set>
                                  </p:childTnLst>
                                </p:cTn>
                              </p:par>
                              <p:par>
                                <p:cTn id="27" presetID="19" presetClass="exit" presetSubtype="5" fill="hold" grpId="1" nodeType="withEffect">
                                  <p:stCondLst>
                                    <p:cond delay="0"/>
                                  </p:stCondLst>
                                  <p:childTnLst>
                                    <p:anim calcmode="lin" valueType="num">
                                      <p:cBhvr>
                                        <p:cTn id="28" dur="3000"/>
                                        <p:tgtEl>
                                          <p:spTgt spid="7"/>
                                        </p:tgtEl>
                                        <p:attrNameLst>
                                          <p:attrName>ppt_w</p:attrName>
                                        </p:attrNameLst>
                                      </p:cBhvr>
                                      <p:tavLst>
                                        <p:tav tm="0">
                                          <p:val>
                                            <p:strVal val="ppt_w"/>
                                          </p:val>
                                        </p:tav>
                                        <p:tav tm="100000">
                                          <p:val>
                                            <p:strVal val="ppt_w"/>
                                          </p:val>
                                        </p:tav>
                                      </p:tavLst>
                                    </p:anim>
                                    <p:anim calcmode="lin" valueType="num">
                                      <p:cBhvr>
                                        <p:cTn id="2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 dur="1" fill="hold">
                                          <p:stCondLst>
                                            <p:cond delay="2999"/>
                                          </p:stCondLst>
                                        </p:cTn>
                                        <p:tgtEl>
                                          <p:spTgt spid="7"/>
                                        </p:tgtEl>
                                        <p:attrNameLst>
                                          <p:attrName>style.visibility</p:attrName>
                                        </p:attrNameLst>
                                      </p:cBhvr>
                                      <p:to>
                                        <p:strVal val="hidden"/>
                                      </p:to>
                                    </p:set>
                                  </p:childTnLst>
                                </p:cTn>
                              </p:par>
                              <p:par>
                                <p:cTn id="31" presetID="19" presetClass="exit" presetSubtype="5" fill="hold" grpId="1" nodeType="withEffect">
                                  <p:stCondLst>
                                    <p:cond delay="0"/>
                                  </p:stCondLst>
                                  <p:childTnLst>
                                    <p:anim calcmode="lin" valueType="num">
                                      <p:cBhvr>
                                        <p:cTn id="32" dur="3000"/>
                                        <p:tgtEl>
                                          <p:spTgt spid="4"/>
                                        </p:tgtEl>
                                        <p:attrNameLst>
                                          <p:attrName>ppt_w</p:attrName>
                                        </p:attrNameLst>
                                      </p:cBhvr>
                                      <p:tavLst>
                                        <p:tav tm="0">
                                          <p:val>
                                            <p:strVal val="ppt_w"/>
                                          </p:val>
                                        </p:tav>
                                        <p:tav tm="100000">
                                          <p:val>
                                            <p:strVal val="ppt_w"/>
                                          </p:val>
                                        </p:tav>
                                      </p:tavLst>
                                    </p:anim>
                                    <p:anim calcmode="lin" valueType="num">
                                      <p:cBhvr>
                                        <p:cTn id="33"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 dur="1" fill="hold">
                                          <p:stCondLst>
                                            <p:cond delay="2999"/>
                                          </p:stCondLst>
                                        </p:cTn>
                                        <p:tgtEl>
                                          <p:spTgt spid="4"/>
                                        </p:tgtEl>
                                        <p:attrNameLst>
                                          <p:attrName>style.visibility</p:attrName>
                                        </p:attrNameLst>
                                      </p:cBhvr>
                                      <p:to>
                                        <p:strVal val="hidden"/>
                                      </p:to>
                                    </p:set>
                                  </p:childTnLst>
                                </p:cTn>
                              </p:par>
                              <p:par>
                                <p:cTn id="35" presetID="19" presetClass="exit" presetSubtype="5" fill="hold" grpId="1" nodeType="withEffect">
                                  <p:stCondLst>
                                    <p:cond delay="0"/>
                                  </p:stCondLst>
                                  <p:childTnLst>
                                    <p:anim calcmode="lin" valueType="num">
                                      <p:cBhvr>
                                        <p:cTn id="36" dur="3000"/>
                                        <p:tgtEl>
                                          <p:spTgt spid="8"/>
                                        </p:tgtEl>
                                        <p:attrNameLst>
                                          <p:attrName>ppt_w</p:attrName>
                                        </p:attrNameLst>
                                      </p:cBhvr>
                                      <p:tavLst>
                                        <p:tav tm="0">
                                          <p:val>
                                            <p:strVal val="ppt_w"/>
                                          </p:val>
                                        </p:tav>
                                        <p:tav tm="100000">
                                          <p:val>
                                            <p:strVal val="ppt_w"/>
                                          </p:val>
                                        </p:tav>
                                      </p:tavLst>
                                    </p:anim>
                                    <p:anim calcmode="lin" valueType="num">
                                      <p:cBhvr>
                                        <p:cTn id="3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 dur="1" fill="hold">
                                          <p:stCondLst>
                                            <p:cond delay="2999"/>
                                          </p:stCondLst>
                                        </p:cTn>
                                        <p:tgtEl>
                                          <p:spTgt spid="8"/>
                                        </p:tgtEl>
                                        <p:attrNameLst>
                                          <p:attrName>style.visibility</p:attrName>
                                        </p:attrNameLst>
                                      </p:cBhvr>
                                      <p:to>
                                        <p:strVal val="hidden"/>
                                      </p:to>
                                    </p:set>
                                  </p:childTnLst>
                                </p:cTn>
                              </p:par>
                              <p:par>
                                <p:cTn id="39" presetID="17" presetClass="entr" presetSubtype="1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3000" fill="hold"/>
                                        <p:tgtEl>
                                          <p:spTgt spid="2"/>
                                        </p:tgtEl>
                                        <p:attrNameLst>
                                          <p:attrName>ppt_w</p:attrName>
                                        </p:attrNameLst>
                                      </p:cBhvr>
                                      <p:tavLst>
                                        <p:tav tm="0">
                                          <p:val>
                                            <p:fltVal val="0"/>
                                          </p:val>
                                        </p:tav>
                                        <p:tav tm="100000">
                                          <p:val>
                                            <p:strVal val="#ppt_w"/>
                                          </p:val>
                                        </p:tav>
                                      </p:tavLst>
                                    </p:anim>
                                    <p:anim calcmode="lin" valueType="num">
                                      <p:cBhvr>
                                        <p:cTn id="4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7" grpId="0" animBg="1"/>
      <p:bldP spid="7" grpId="1" animBg="1"/>
      <p:bldP spid="8" grpId="0" animBg="1"/>
      <p:bldP spid="8" grpId="1"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421600"/>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0_4f86d_545bae5d_XL.png"/>
          <p:cNvPicPr>
            <a:picLocks noChangeAspect="1"/>
          </p:cNvPicPr>
          <p:nvPr/>
        </p:nvPicPr>
        <p:blipFill>
          <a:blip r:embed="rId2"/>
          <a:stretch>
            <a:fillRect/>
          </a:stretch>
        </p:blipFill>
        <p:spPr>
          <a:xfrm>
            <a:off x="929294" y="0"/>
            <a:ext cx="7285411" cy="5143500"/>
          </a:xfrm>
          <a:prstGeom prst="rect">
            <a:avLst/>
          </a:prstGeom>
        </p:spPr>
      </p:pic>
      <p:sp>
        <p:nvSpPr>
          <p:cNvPr id="3" name="2 CuadroTexto"/>
          <p:cNvSpPr txBox="1"/>
          <p:nvPr/>
        </p:nvSpPr>
        <p:spPr>
          <a:xfrm>
            <a:off x="2357422" y="1357304"/>
            <a:ext cx="4786345" cy="2585323"/>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Las batallas de los seres humanos no son tan diferentes unas de otras, a menos en percepción, quizás los problemas entre una persona y otra son tan distintos y alguien desde afuera podría apreciar una gran diferencia en cuanto a su magnitud, pero para cada una de esas personas que están en su propia lucha, los problemas pueden ser montañas que las superan.</a:t>
            </a:r>
          </a:p>
          <a:p>
            <a:pPr algn="ctr"/>
            <a:endParaRPr lang="es-PE"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83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3000364" y="0"/>
            <a:ext cx="1428760" cy="1500180"/>
          </a:xfrm>
          <a:prstGeom prst="ellipse">
            <a:avLst/>
          </a:prstGeom>
          <a:blipFill dpi="0" rotWithShape="1">
            <a:blip r:embed="rId3">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lipse"/>
          <p:cNvSpPr/>
          <p:nvPr/>
        </p:nvSpPr>
        <p:spPr>
          <a:xfrm>
            <a:off x="4500562" y="0"/>
            <a:ext cx="1428760" cy="1500180"/>
          </a:xfrm>
          <a:prstGeom prst="ellipse">
            <a:avLst/>
          </a:prstGeom>
          <a:blipFill dpi="0" rotWithShape="1">
            <a:blip r:embed="rId3">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lipse"/>
          <p:cNvSpPr/>
          <p:nvPr/>
        </p:nvSpPr>
        <p:spPr>
          <a:xfrm>
            <a:off x="3000364" y="1714494"/>
            <a:ext cx="1428760" cy="1500180"/>
          </a:xfrm>
          <a:prstGeom prst="ellipse">
            <a:avLst/>
          </a:prstGeom>
          <a:blipFill dpi="0" rotWithShape="1">
            <a:blip r:embed="rId3">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lipse"/>
          <p:cNvSpPr/>
          <p:nvPr/>
        </p:nvSpPr>
        <p:spPr>
          <a:xfrm>
            <a:off x="4500562" y="1714494"/>
            <a:ext cx="1428760" cy="1500180"/>
          </a:xfrm>
          <a:prstGeom prst="ellipse">
            <a:avLst/>
          </a:prstGeom>
          <a:blipFill dpi="0" rotWithShape="1">
            <a:blip r:embed="rId3">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lipse"/>
          <p:cNvSpPr/>
          <p:nvPr/>
        </p:nvSpPr>
        <p:spPr>
          <a:xfrm>
            <a:off x="2928926" y="3357568"/>
            <a:ext cx="1428760" cy="1500180"/>
          </a:xfrm>
          <a:prstGeom prst="ellipse">
            <a:avLst/>
          </a:prstGeom>
          <a:blipFill dpi="0" rotWithShape="1">
            <a:blip r:embed="rId3">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lipse"/>
          <p:cNvSpPr/>
          <p:nvPr/>
        </p:nvSpPr>
        <p:spPr>
          <a:xfrm>
            <a:off x="4429124" y="3357568"/>
            <a:ext cx="1428760" cy="1500180"/>
          </a:xfrm>
          <a:prstGeom prst="ellipse">
            <a:avLst/>
          </a:prstGeom>
          <a:blipFill dpi="0" rotWithShape="1">
            <a:blip r:embed="rId3">
              <a:lum bright="-10000"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xit" presetSubtype="6"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1+ppt_w/2"/>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6" fill="hold" grpId="0"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1+ppt_w/2"/>
                                          </p:val>
                                        </p:tav>
                                      </p:tavLst>
                                    </p:anim>
                                    <p:anim calcmode="lin" valueType="num">
                                      <p:cBhvr additive="base">
                                        <p:cTn id="13" dur="3000"/>
                                        <p:tgtEl>
                                          <p:spTgt spid="5"/>
                                        </p:tgtEl>
                                        <p:attrNameLst>
                                          <p:attrName>ppt_y</p:attrName>
                                        </p:attrNameLst>
                                      </p:cBhvr>
                                      <p:tavLst>
                                        <p:tav tm="0">
                                          <p:val>
                                            <p:strVal val="ppt_y"/>
                                          </p:val>
                                        </p:tav>
                                        <p:tav tm="100000">
                                          <p:val>
                                            <p:strVal val="1+ppt_h/2"/>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6" fill="hold" grpId="0" nodeType="withEffect">
                                  <p:stCondLst>
                                    <p:cond delay="0"/>
                                  </p:stCondLst>
                                  <p:childTnLst>
                                    <p:anim calcmode="lin" valueType="num">
                                      <p:cBhvr additive="base">
                                        <p:cTn id="16" dur="3000"/>
                                        <p:tgtEl>
                                          <p:spTgt spid="7"/>
                                        </p:tgtEl>
                                        <p:attrNameLst>
                                          <p:attrName>ppt_x</p:attrName>
                                        </p:attrNameLst>
                                      </p:cBhvr>
                                      <p:tavLst>
                                        <p:tav tm="0">
                                          <p:val>
                                            <p:strVal val="ppt_x"/>
                                          </p:val>
                                        </p:tav>
                                        <p:tav tm="100000">
                                          <p:val>
                                            <p:strVal val="1+ppt_w/2"/>
                                          </p:val>
                                        </p:tav>
                                      </p:tavLst>
                                    </p:anim>
                                    <p:anim calcmode="lin" valueType="num">
                                      <p:cBhvr additive="base">
                                        <p:cTn id="17" dur="3000"/>
                                        <p:tgtEl>
                                          <p:spTgt spid="7"/>
                                        </p:tgtEl>
                                        <p:attrNameLst>
                                          <p:attrName>ppt_y</p:attrName>
                                        </p:attrNameLst>
                                      </p:cBhvr>
                                      <p:tavLst>
                                        <p:tav tm="0">
                                          <p:val>
                                            <p:strVal val="ppt_y"/>
                                          </p:val>
                                        </p:tav>
                                        <p:tav tm="100000">
                                          <p:val>
                                            <p:strVal val="1+ppt_h/2"/>
                                          </p:val>
                                        </p:tav>
                                      </p:tavLst>
                                    </p:anim>
                                    <p:set>
                                      <p:cBhvr>
                                        <p:cTn id="18" dur="1" fill="hold">
                                          <p:stCondLst>
                                            <p:cond delay="2999"/>
                                          </p:stCondLst>
                                        </p:cTn>
                                        <p:tgtEl>
                                          <p:spTgt spid="7"/>
                                        </p:tgtEl>
                                        <p:attrNameLst>
                                          <p:attrName>style.visibility</p:attrName>
                                        </p:attrNameLst>
                                      </p:cBhvr>
                                      <p:to>
                                        <p:strVal val="hidden"/>
                                      </p:to>
                                    </p:set>
                                  </p:childTnLst>
                                </p:cTn>
                              </p:par>
                              <p:par>
                                <p:cTn id="19" presetID="2" presetClass="exit" presetSubtype="12" fill="hold" grpId="0" nodeType="withEffect">
                                  <p:stCondLst>
                                    <p:cond delay="0"/>
                                  </p:stCondLst>
                                  <p:childTnLst>
                                    <p:anim calcmode="lin" valueType="num">
                                      <p:cBhvr additive="base">
                                        <p:cTn id="20" dur="3000"/>
                                        <p:tgtEl>
                                          <p:spTgt spid="4"/>
                                        </p:tgtEl>
                                        <p:attrNameLst>
                                          <p:attrName>ppt_x</p:attrName>
                                        </p:attrNameLst>
                                      </p:cBhvr>
                                      <p:tavLst>
                                        <p:tav tm="0">
                                          <p:val>
                                            <p:strVal val="ppt_x"/>
                                          </p:val>
                                        </p:tav>
                                        <p:tav tm="100000">
                                          <p:val>
                                            <p:strVal val="0-ppt_w/2"/>
                                          </p:val>
                                        </p:tav>
                                      </p:tavLst>
                                    </p:anim>
                                    <p:anim calcmode="lin" valueType="num">
                                      <p:cBhvr additive="base">
                                        <p:cTn id="21" dur="3000"/>
                                        <p:tgtEl>
                                          <p:spTgt spid="4"/>
                                        </p:tgtEl>
                                        <p:attrNameLst>
                                          <p:attrName>ppt_y</p:attrName>
                                        </p:attrNameLst>
                                      </p:cBhvr>
                                      <p:tavLst>
                                        <p:tav tm="0">
                                          <p:val>
                                            <p:strVal val="ppt_y"/>
                                          </p:val>
                                        </p:tav>
                                        <p:tav tm="100000">
                                          <p:val>
                                            <p:strVal val="1+ppt_h/2"/>
                                          </p:val>
                                        </p:tav>
                                      </p:tavLst>
                                    </p:anim>
                                    <p:set>
                                      <p:cBhvr>
                                        <p:cTn id="22" dur="1" fill="hold">
                                          <p:stCondLst>
                                            <p:cond delay="2999"/>
                                          </p:stCondLst>
                                        </p:cTn>
                                        <p:tgtEl>
                                          <p:spTgt spid="4"/>
                                        </p:tgtEl>
                                        <p:attrNameLst>
                                          <p:attrName>style.visibility</p:attrName>
                                        </p:attrNameLst>
                                      </p:cBhvr>
                                      <p:to>
                                        <p:strVal val="hidden"/>
                                      </p:to>
                                    </p:set>
                                  </p:childTnLst>
                                </p:cTn>
                              </p:par>
                              <p:par>
                                <p:cTn id="23" presetID="2" presetClass="exit" presetSubtype="12" fill="hold" grpId="0" nodeType="withEffect">
                                  <p:stCondLst>
                                    <p:cond delay="0"/>
                                  </p:stCondLst>
                                  <p:childTnLst>
                                    <p:anim calcmode="lin" valueType="num">
                                      <p:cBhvr additive="base">
                                        <p:cTn id="24" dur="3000"/>
                                        <p:tgtEl>
                                          <p:spTgt spid="6"/>
                                        </p:tgtEl>
                                        <p:attrNameLst>
                                          <p:attrName>ppt_x</p:attrName>
                                        </p:attrNameLst>
                                      </p:cBhvr>
                                      <p:tavLst>
                                        <p:tav tm="0">
                                          <p:val>
                                            <p:strVal val="ppt_x"/>
                                          </p:val>
                                        </p:tav>
                                        <p:tav tm="100000">
                                          <p:val>
                                            <p:strVal val="0-ppt_w/2"/>
                                          </p:val>
                                        </p:tav>
                                      </p:tavLst>
                                    </p:anim>
                                    <p:anim calcmode="lin" valueType="num">
                                      <p:cBhvr additive="base">
                                        <p:cTn id="25" dur="3000"/>
                                        <p:tgtEl>
                                          <p:spTgt spid="6"/>
                                        </p:tgtEl>
                                        <p:attrNameLst>
                                          <p:attrName>ppt_y</p:attrName>
                                        </p:attrNameLst>
                                      </p:cBhvr>
                                      <p:tavLst>
                                        <p:tav tm="0">
                                          <p:val>
                                            <p:strVal val="ppt_y"/>
                                          </p:val>
                                        </p:tav>
                                        <p:tav tm="100000">
                                          <p:val>
                                            <p:strVal val="1+ppt_h/2"/>
                                          </p:val>
                                        </p:tav>
                                      </p:tavLst>
                                    </p:anim>
                                    <p:set>
                                      <p:cBhvr>
                                        <p:cTn id="26" dur="1" fill="hold">
                                          <p:stCondLst>
                                            <p:cond delay="2999"/>
                                          </p:stCondLst>
                                        </p:cTn>
                                        <p:tgtEl>
                                          <p:spTgt spid="6"/>
                                        </p:tgtEl>
                                        <p:attrNameLst>
                                          <p:attrName>style.visibility</p:attrName>
                                        </p:attrNameLst>
                                      </p:cBhvr>
                                      <p:to>
                                        <p:strVal val="hidden"/>
                                      </p:to>
                                    </p:set>
                                  </p:childTnLst>
                                </p:cTn>
                              </p:par>
                              <p:par>
                                <p:cTn id="27" presetID="2" presetClass="exit" presetSubtype="12" fill="hold" grpId="0" nodeType="withEffect">
                                  <p:stCondLst>
                                    <p:cond delay="0"/>
                                  </p:stCondLst>
                                  <p:childTnLst>
                                    <p:anim calcmode="lin" valueType="num">
                                      <p:cBhvr additive="base">
                                        <p:cTn id="28" dur="3000"/>
                                        <p:tgtEl>
                                          <p:spTgt spid="8"/>
                                        </p:tgtEl>
                                        <p:attrNameLst>
                                          <p:attrName>ppt_x</p:attrName>
                                        </p:attrNameLst>
                                      </p:cBhvr>
                                      <p:tavLst>
                                        <p:tav tm="0">
                                          <p:val>
                                            <p:strVal val="ppt_x"/>
                                          </p:val>
                                        </p:tav>
                                        <p:tav tm="100000">
                                          <p:val>
                                            <p:strVal val="0-ppt_w/2"/>
                                          </p:val>
                                        </p:tav>
                                      </p:tavLst>
                                    </p:anim>
                                    <p:anim calcmode="lin" valueType="num">
                                      <p:cBhvr additive="base">
                                        <p:cTn id="29" dur="3000"/>
                                        <p:tgtEl>
                                          <p:spTgt spid="8"/>
                                        </p:tgtEl>
                                        <p:attrNameLst>
                                          <p:attrName>ppt_y</p:attrName>
                                        </p:attrNameLst>
                                      </p:cBhvr>
                                      <p:tavLst>
                                        <p:tav tm="0">
                                          <p:val>
                                            <p:strVal val="ppt_y"/>
                                          </p:val>
                                        </p:tav>
                                        <p:tav tm="100000">
                                          <p:val>
                                            <p:strVal val="1+ppt_h/2"/>
                                          </p:val>
                                        </p:tav>
                                      </p:tavLst>
                                    </p:anim>
                                    <p:set>
                                      <p:cBhvr>
                                        <p:cTn id="30" dur="1" fill="hold">
                                          <p:stCondLst>
                                            <p:cond delay="2999"/>
                                          </p:stCondLst>
                                        </p:cTn>
                                        <p:tgtEl>
                                          <p:spTgt spid="8"/>
                                        </p:tgtEl>
                                        <p:attrNameLst>
                                          <p:attrName>style.visibility</p:attrName>
                                        </p:attrNameLst>
                                      </p:cBhvr>
                                      <p:to>
                                        <p:strVal val="hidden"/>
                                      </p:to>
                                    </p:set>
                                  </p:childTnLst>
                                </p:cTn>
                              </p:par>
                              <p:par>
                                <p:cTn id="31" presetID="8" presetClass="emph" presetSubtype="0" fill="hold" grpId="1" nodeType="withEffect">
                                  <p:stCondLst>
                                    <p:cond delay="0"/>
                                  </p:stCondLst>
                                  <p:childTnLst>
                                    <p:animRot by="21600000">
                                      <p:cBhvr>
                                        <p:cTn id="32" dur="3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3000" fill="hold"/>
                                        <p:tgtEl>
                                          <p:spTgt spid="5"/>
                                        </p:tgtEl>
                                        <p:attrNameLst>
                                          <p:attrName>r</p:attrName>
                                        </p:attrNameLst>
                                      </p:cBhvr>
                                    </p:animRot>
                                  </p:childTnLst>
                                </p:cTn>
                              </p:par>
                              <p:par>
                                <p:cTn id="35" presetID="8" presetClass="emph" presetSubtype="0" fill="hold" grpId="1" nodeType="withEffect">
                                  <p:stCondLst>
                                    <p:cond delay="0"/>
                                  </p:stCondLst>
                                  <p:childTnLst>
                                    <p:animRot by="21600000">
                                      <p:cBhvr>
                                        <p:cTn id="36" dur="3000" fill="hold"/>
                                        <p:tgtEl>
                                          <p:spTgt spid="7"/>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4"/>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6"/>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8"/>
                                        </p:tgtEl>
                                        <p:attrNameLst>
                                          <p:attrName>r</p:attrName>
                                        </p:attrNameLst>
                                      </p:cBhvr>
                                    </p:animRot>
                                  </p:childTnLst>
                                </p:cTn>
                              </p:par>
                              <p:par>
                                <p:cTn id="43" presetID="17" presetClass="entr" presetSubtype="1"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ppt_x</p:attrName>
                                        </p:attrNameLst>
                                      </p:cBhvr>
                                      <p:tavLst>
                                        <p:tav tm="0">
                                          <p:val>
                                            <p:strVal val="#ppt_x"/>
                                          </p:val>
                                        </p:tav>
                                        <p:tav tm="100000">
                                          <p:val>
                                            <p:strVal val="#ppt_x"/>
                                          </p:val>
                                        </p:tav>
                                      </p:tavLst>
                                    </p:anim>
                                    <p:anim calcmode="lin" valueType="num">
                                      <p:cBhvr>
                                        <p:cTn id="46" dur="3000" fill="hold"/>
                                        <p:tgtEl>
                                          <p:spTgt spid="2"/>
                                        </p:tgtEl>
                                        <p:attrNameLst>
                                          <p:attrName>ppt_y</p:attrName>
                                        </p:attrNameLst>
                                      </p:cBhvr>
                                      <p:tavLst>
                                        <p:tav tm="0">
                                          <p:val>
                                            <p:strVal val="#ppt_y-#ppt_h/2"/>
                                          </p:val>
                                        </p:tav>
                                        <p:tav tm="100000">
                                          <p:val>
                                            <p:strVal val="#ppt_y"/>
                                          </p:val>
                                        </p:tav>
                                      </p:tavLst>
                                    </p:anim>
                                    <p:anim calcmode="lin" valueType="num">
                                      <p:cBhvr>
                                        <p:cTn id="47" dur="3000" fill="hold"/>
                                        <p:tgtEl>
                                          <p:spTgt spid="2"/>
                                        </p:tgtEl>
                                        <p:attrNameLst>
                                          <p:attrName>ppt_w</p:attrName>
                                        </p:attrNameLst>
                                      </p:cBhvr>
                                      <p:tavLst>
                                        <p:tav tm="0">
                                          <p:val>
                                            <p:strVal val="#ppt_w"/>
                                          </p:val>
                                        </p:tav>
                                        <p:tav tm="100000">
                                          <p:val>
                                            <p:strVal val="#ppt_w"/>
                                          </p:val>
                                        </p:tav>
                                      </p:tavLst>
                                    </p:anim>
                                    <p:anim calcmode="lin" valueType="num">
                                      <p:cBhvr>
                                        <p:cTn id="48" dur="3000" fill="hold"/>
                                        <p:tgtEl>
                                          <p:spTgt spid="2"/>
                                        </p:tgtEl>
                                        <p:attrNameLst>
                                          <p:attrName>ppt_h</p:attrName>
                                        </p:attrNameLst>
                                      </p:cBhvr>
                                      <p:tavLst>
                                        <p:tav tm="0">
                                          <p:val>
                                            <p:fltVal val="0"/>
                                          </p:val>
                                        </p:tav>
                                        <p:tav tm="100000">
                                          <p:val>
                                            <p:strVal val="#ppt_h"/>
                                          </p:val>
                                        </p:tav>
                                      </p:tavLst>
                                    </p:anim>
                                  </p:childTnLst>
                                </p:cTn>
                              </p:par>
                              <p:par>
                                <p:cTn id="49" presetID="3" presetClass="entr" presetSubtype="5"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blinds(vertical)">
                                      <p:cBhvr>
                                        <p:cTn id="51" dur="3000"/>
                                        <p:tgtEl>
                                          <p:spTgt spid="2"/>
                                        </p:tgtEl>
                                      </p:cBhvr>
                                    </p:animEffect>
                                  </p:childTnLst>
                                </p:cTn>
                              </p:par>
                              <p:par>
                                <p:cTn id="52" presetID="16" presetClass="entr" presetSubtype="21"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inVertical)">
                                      <p:cBhvr>
                                        <p:cTn id="5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857224" y="0"/>
            <a:ext cx="3643338" cy="3571882"/>
          </a:xfrm>
          <a:prstGeom prst="teardrop">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flipH="1">
            <a:off x="4500562" y="0"/>
            <a:ext cx="3562376" cy="3571882"/>
          </a:xfrm>
          <a:prstGeom prst="teardrop">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928662" y="1571618"/>
            <a:ext cx="3643338" cy="3571882"/>
          </a:xfrm>
          <a:prstGeom prst="teardrop">
            <a:avLst/>
          </a:prstGeom>
          <a:blipFill>
            <a:blip r:embed="rId3">
              <a:duotone>
                <a:schemeClr val="accent3">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flipH="1">
            <a:off x="4572000" y="1571618"/>
            <a:ext cx="3562376" cy="3571882"/>
          </a:xfrm>
          <a:prstGeom prst="teardrop">
            <a:avLst/>
          </a:prstGeom>
          <a:blipFill>
            <a:blip r:embed="rId3">
              <a:duotone>
                <a:schemeClr val="accent3">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xit" presetSubtype="6"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1+ppt_w/2"/>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12" fill="hold" grpId="0" nodeType="with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0-ppt_w/2"/>
                                          </p:val>
                                        </p:tav>
                                      </p:tavLst>
                                    </p:anim>
                                    <p:anim calcmode="lin" valueType="num">
                                      <p:cBhvr additive="base">
                                        <p:cTn id="13" dur="3000"/>
                                        <p:tgtEl>
                                          <p:spTgt spid="4"/>
                                        </p:tgtEl>
                                        <p:attrNameLst>
                                          <p:attrName>ppt_y</p:attrName>
                                        </p:attrNameLst>
                                      </p:cBhvr>
                                      <p:tavLst>
                                        <p:tav tm="0">
                                          <p:val>
                                            <p:strVal val="ppt_y"/>
                                          </p:val>
                                        </p:tav>
                                        <p:tav tm="100000">
                                          <p:val>
                                            <p:strVal val="1+ppt_h/2"/>
                                          </p:val>
                                        </p:tav>
                                      </p:tavLst>
                                    </p:anim>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6" fill="hold" grpId="0"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1+ppt_w/2"/>
                                          </p:val>
                                        </p:tav>
                                      </p:tavLst>
                                    </p:anim>
                                    <p:anim calcmode="lin" valueType="num">
                                      <p:cBhvr additive="base">
                                        <p:cTn id="17" dur="3000"/>
                                        <p:tgtEl>
                                          <p:spTgt spid="5"/>
                                        </p:tgtEl>
                                        <p:attrNameLst>
                                          <p:attrName>ppt_y</p:attrName>
                                        </p:attrNameLst>
                                      </p:cBhvr>
                                      <p:tavLst>
                                        <p:tav tm="0">
                                          <p:val>
                                            <p:strVal val="ppt_y"/>
                                          </p:val>
                                        </p:tav>
                                        <p:tav tm="100000">
                                          <p:val>
                                            <p:strVal val="1+ppt_h/2"/>
                                          </p:val>
                                        </p:tav>
                                      </p:tavLst>
                                    </p:anim>
                                    <p:set>
                                      <p:cBhvr>
                                        <p:cTn id="18" dur="1" fill="hold">
                                          <p:stCondLst>
                                            <p:cond delay="2999"/>
                                          </p:stCondLst>
                                        </p:cTn>
                                        <p:tgtEl>
                                          <p:spTgt spid="5"/>
                                        </p:tgtEl>
                                        <p:attrNameLst>
                                          <p:attrName>style.visibility</p:attrName>
                                        </p:attrNameLst>
                                      </p:cBhvr>
                                      <p:to>
                                        <p:strVal val="hidden"/>
                                      </p:to>
                                    </p:set>
                                  </p:childTnLst>
                                </p:cTn>
                              </p:par>
                              <p:par>
                                <p:cTn id="19" presetID="2" presetClass="exit" presetSubtype="12" fill="hold" grpId="0" nodeType="withEffect">
                                  <p:stCondLst>
                                    <p:cond delay="0"/>
                                  </p:stCondLst>
                                  <p:childTnLst>
                                    <p:anim calcmode="lin" valueType="num">
                                      <p:cBhvr additive="base">
                                        <p:cTn id="20" dur="3000"/>
                                        <p:tgtEl>
                                          <p:spTgt spid="6"/>
                                        </p:tgtEl>
                                        <p:attrNameLst>
                                          <p:attrName>ppt_x</p:attrName>
                                        </p:attrNameLst>
                                      </p:cBhvr>
                                      <p:tavLst>
                                        <p:tav tm="0">
                                          <p:val>
                                            <p:strVal val="ppt_x"/>
                                          </p:val>
                                        </p:tav>
                                        <p:tav tm="100000">
                                          <p:val>
                                            <p:strVal val="0-ppt_w/2"/>
                                          </p:val>
                                        </p:tav>
                                      </p:tavLst>
                                    </p:anim>
                                    <p:anim calcmode="lin" valueType="num">
                                      <p:cBhvr additive="base">
                                        <p:cTn id="21" dur="3000"/>
                                        <p:tgtEl>
                                          <p:spTgt spid="6"/>
                                        </p:tgtEl>
                                        <p:attrNameLst>
                                          <p:attrName>ppt_y</p:attrName>
                                        </p:attrNameLst>
                                      </p:cBhvr>
                                      <p:tavLst>
                                        <p:tav tm="0">
                                          <p:val>
                                            <p:strVal val="ppt_y"/>
                                          </p:val>
                                        </p:tav>
                                        <p:tav tm="100000">
                                          <p:val>
                                            <p:strVal val="1+ppt_h/2"/>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ppt_w</p:attrName>
                                        </p:attrNameLst>
                                      </p:cBhvr>
                                      <p:tavLst>
                                        <p:tav tm="0">
                                          <p:val>
                                            <p:fltVal val="0"/>
                                          </p:val>
                                        </p:tav>
                                        <p:tav tm="100000">
                                          <p:val>
                                            <p:strVal val="#ppt_w"/>
                                          </p:val>
                                        </p:tav>
                                      </p:tavLst>
                                    </p:anim>
                                    <p:anim calcmode="lin" valueType="num">
                                      <p:cBhvr>
                                        <p:cTn id="26"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532"/>
        </a:soli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peración manual"/>
          <p:cNvSpPr/>
          <p:nvPr/>
        </p:nvSpPr>
        <p:spPr>
          <a:xfrm rot="16200000">
            <a:off x="-321469" y="321469"/>
            <a:ext cx="5143500" cy="4500562"/>
          </a:xfrm>
          <a:prstGeom prst="flowChartManualOperation">
            <a:avLst/>
          </a:prstGeom>
          <a:blipFill dpi="0" rotWithShape="1">
            <a:blip r:embed="rId3">
              <a:duotone>
                <a:schemeClr val="accent5">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peración manual"/>
          <p:cNvSpPr/>
          <p:nvPr/>
        </p:nvSpPr>
        <p:spPr>
          <a:xfrm rot="16200000" flipV="1">
            <a:off x="4174347" y="326215"/>
            <a:ext cx="5143500" cy="4491070"/>
          </a:xfrm>
          <a:prstGeom prst="flowChartManualOperation">
            <a:avLst/>
          </a:prstGeom>
          <a:blipFill dpi="0" rotWithShape="1">
            <a:blip r:embed="rId3">
              <a:duotone>
                <a:schemeClr val="accent5">
                  <a:shade val="45000"/>
                  <a:satMod val="135000"/>
                </a:schemeClr>
                <a:prstClr val="white"/>
              </a:duotone>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4"/>
                                        </p:tgtEl>
                                        <p:attrNameLst>
                                          <p:attrName>ppt_x</p:attrName>
                                        </p:attrNameLst>
                                      </p:cBhvr>
                                      <p:tavLst>
                                        <p:tav tm="0">
                                          <p:val>
                                            <p:strVal val="ppt_x"/>
                                          </p:val>
                                        </p:tav>
                                        <p:tav tm="100000">
                                          <p:val>
                                            <p:strVal val="ppt_x+ppt_w/2"/>
                                          </p:val>
                                        </p:tav>
                                      </p:tavLst>
                                    </p:anim>
                                    <p:anim calcmode="lin" valueType="num">
                                      <p:cBhvr>
                                        <p:cTn id="15" dur="3000"/>
                                        <p:tgtEl>
                                          <p:spTgt spid="4"/>
                                        </p:tgtEl>
                                        <p:attrNameLst>
                                          <p:attrName>ppt_y</p:attrName>
                                        </p:attrNameLst>
                                      </p:cBhvr>
                                      <p:tavLst>
                                        <p:tav tm="0">
                                          <p:val>
                                            <p:strVal val="ppt_y"/>
                                          </p:val>
                                        </p:tav>
                                        <p:tav tm="100000">
                                          <p:val>
                                            <p:strVal val="ppt_y"/>
                                          </p:val>
                                        </p:tav>
                                      </p:tavLst>
                                    </p:anim>
                                    <p:anim calcmode="lin" valueType="num">
                                      <p:cBhvr>
                                        <p:cTn id="16" dur="3000"/>
                                        <p:tgtEl>
                                          <p:spTgt spid="4"/>
                                        </p:tgtEl>
                                        <p:attrNameLst>
                                          <p:attrName>ppt_w</p:attrName>
                                        </p:attrNameLst>
                                      </p:cBhvr>
                                      <p:tavLst>
                                        <p:tav tm="0">
                                          <p:val>
                                            <p:strVal val="ppt_w"/>
                                          </p:val>
                                        </p:tav>
                                        <p:tav tm="100000">
                                          <p:val>
                                            <p:fltVal val="0"/>
                                          </p:val>
                                        </p:tav>
                                      </p:tavLst>
                                    </p:anim>
                                    <p:anim calcmode="lin" valueType="num">
                                      <p:cBhvr>
                                        <p:cTn id="17" dur="3000"/>
                                        <p:tgtEl>
                                          <p:spTgt spid="4"/>
                                        </p:tgtEl>
                                        <p:attrNameLst>
                                          <p:attrName>ppt_h</p:attrName>
                                        </p:attrNameLst>
                                      </p:cBhvr>
                                      <p:tavLst>
                                        <p:tav tm="0">
                                          <p:val>
                                            <p:strVal val="ppt_h"/>
                                          </p:val>
                                        </p:tav>
                                        <p:tav tm="100000">
                                          <p:val>
                                            <p:strVal val="ppt_h"/>
                                          </p:val>
                                        </p:tav>
                                      </p:tavLst>
                                    </p:anim>
                                    <p:set>
                                      <p:cBhvr>
                                        <p:cTn id="18" dur="1" fill="hold">
                                          <p:stCondLst>
                                            <p:cond delay="2999"/>
                                          </p:stCondLst>
                                        </p:cTn>
                                        <p:tgtEl>
                                          <p:spTgt spid="4"/>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421600"/>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0_4f86d_545bae5d_XL.png"/>
          <p:cNvPicPr>
            <a:picLocks noChangeAspect="1"/>
          </p:cNvPicPr>
          <p:nvPr/>
        </p:nvPicPr>
        <p:blipFill>
          <a:blip r:embed="rId2"/>
          <a:stretch>
            <a:fillRect/>
          </a:stretch>
        </p:blipFill>
        <p:spPr>
          <a:xfrm>
            <a:off x="929294" y="0"/>
            <a:ext cx="7285411" cy="5143500"/>
          </a:xfrm>
          <a:prstGeom prst="rect">
            <a:avLst/>
          </a:prstGeom>
        </p:spPr>
      </p:pic>
      <p:sp>
        <p:nvSpPr>
          <p:cNvPr id="3" name="2 CuadroTexto"/>
          <p:cNvSpPr txBox="1"/>
          <p:nvPr/>
        </p:nvSpPr>
        <p:spPr>
          <a:xfrm>
            <a:off x="2357423" y="1714494"/>
            <a:ext cx="4643470" cy="2031325"/>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Se dice que nadie se presenta a adversidades que no pueda afrontar de forma exitosa, porque muchas veces el éxito no viene dado por una victoria, sino por la experiencia, la preparación y el desarrollo que se obtiene de enfrentarse a obstáculos.</a:t>
            </a:r>
          </a:p>
          <a:p>
            <a:endParaRPr lang="es-PE" dirty="0"/>
          </a:p>
        </p:txBody>
      </p:sp>
      <p:sp>
        <p:nvSpPr>
          <p:cNvPr id="4" name="3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blipFill>
            <a:blip r:embed="rId3"/>
            <a:stretch>
              <a:fillRect/>
            </a:stretch>
          </a:blipFill>
          <a:ln>
            <a:noFill/>
          </a:ln>
        </p:spPr>
      </p:pic>
      <p:sp>
        <p:nvSpPr>
          <p:cNvPr id="3" name="2 Anillo"/>
          <p:cNvSpPr/>
          <p:nvPr/>
        </p:nvSpPr>
        <p:spPr>
          <a:xfrm rot="10800000">
            <a:off x="0" y="1214428"/>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0" y="2571750"/>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rot="10800000">
            <a:off x="1571604" y="1214428"/>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1571604" y="2571750"/>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rot="10800000">
            <a:off x="3071802" y="1285866"/>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3071802" y="2643188"/>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rot="10800000">
            <a:off x="4643438" y="1285866"/>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4643438" y="2643188"/>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rot="10800000">
            <a:off x="6072198" y="1285866"/>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6072198" y="2643188"/>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rot="10800000">
            <a:off x="7572396" y="1285866"/>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7572396" y="2714626"/>
            <a:ext cx="1428728" cy="1357322"/>
          </a:xfrm>
          <a:prstGeom prst="donu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xit" presetSubtype="4"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ppt_x"/>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3000"/>
                                        <p:tgtEl>
                                          <p:spTgt spid="7"/>
                                        </p:tgtEl>
                                        <p:attrNameLst>
                                          <p:attrName>ppt_x</p:attrName>
                                        </p:attrNameLst>
                                      </p:cBhvr>
                                      <p:tavLst>
                                        <p:tav tm="0">
                                          <p:val>
                                            <p:strVal val="ppt_x"/>
                                          </p:val>
                                        </p:tav>
                                        <p:tav tm="100000">
                                          <p:val>
                                            <p:strVal val="ppt_x"/>
                                          </p:val>
                                        </p:tav>
                                      </p:tavLst>
                                    </p:anim>
                                    <p:anim calcmode="lin" valueType="num">
                                      <p:cBhvr additive="base">
                                        <p:cTn id="13" dur="3000"/>
                                        <p:tgtEl>
                                          <p:spTgt spid="7"/>
                                        </p:tgtEl>
                                        <p:attrNameLst>
                                          <p:attrName>ppt_y</p:attrName>
                                        </p:attrNameLst>
                                      </p:cBhvr>
                                      <p:tavLst>
                                        <p:tav tm="0">
                                          <p:val>
                                            <p:strVal val="ppt_y"/>
                                          </p:val>
                                        </p:tav>
                                        <p:tav tm="100000">
                                          <p:val>
                                            <p:strVal val="1+ppt_h/2"/>
                                          </p:val>
                                        </p:tav>
                                      </p:tavLst>
                                    </p:anim>
                                    <p:set>
                                      <p:cBhvr>
                                        <p:cTn id="14" dur="1" fill="hold">
                                          <p:stCondLst>
                                            <p:cond delay="2999"/>
                                          </p:stCondLst>
                                        </p:cTn>
                                        <p:tgtEl>
                                          <p:spTgt spid="7"/>
                                        </p:tgtEl>
                                        <p:attrNameLst>
                                          <p:attrName>style.visibility</p:attrName>
                                        </p:attrNameLst>
                                      </p:cBhvr>
                                      <p:to>
                                        <p:strVal val="hidden"/>
                                      </p:to>
                                    </p:set>
                                  </p:childTnLst>
                                </p:cTn>
                              </p:par>
                              <p:par>
                                <p:cTn id="15" presetID="2" presetClass="exit" presetSubtype="4" fill="hold" grpId="0" nodeType="withEffect">
                                  <p:stCondLst>
                                    <p:cond delay="0"/>
                                  </p:stCondLst>
                                  <p:childTnLst>
                                    <p:anim calcmode="lin" valueType="num">
                                      <p:cBhvr additive="base">
                                        <p:cTn id="16" dur="3000"/>
                                        <p:tgtEl>
                                          <p:spTgt spid="9"/>
                                        </p:tgtEl>
                                        <p:attrNameLst>
                                          <p:attrName>ppt_x</p:attrName>
                                        </p:attrNameLst>
                                      </p:cBhvr>
                                      <p:tavLst>
                                        <p:tav tm="0">
                                          <p:val>
                                            <p:strVal val="ppt_x"/>
                                          </p:val>
                                        </p:tav>
                                        <p:tav tm="100000">
                                          <p:val>
                                            <p:strVal val="ppt_x"/>
                                          </p:val>
                                        </p:tav>
                                      </p:tavLst>
                                    </p:anim>
                                    <p:anim calcmode="lin" valueType="num">
                                      <p:cBhvr additive="base">
                                        <p:cTn id="17" dur="3000"/>
                                        <p:tgtEl>
                                          <p:spTgt spid="9"/>
                                        </p:tgtEl>
                                        <p:attrNameLst>
                                          <p:attrName>ppt_y</p:attrName>
                                        </p:attrNameLst>
                                      </p:cBhvr>
                                      <p:tavLst>
                                        <p:tav tm="0">
                                          <p:val>
                                            <p:strVal val="ppt_y"/>
                                          </p:val>
                                        </p:tav>
                                        <p:tav tm="100000">
                                          <p:val>
                                            <p:strVal val="1+ppt_h/2"/>
                                          </p:val>
                                        </p:tav>
                                      </p:tavLst>
                                    </p:anim>
                                    <p:set>
                                      <p:cBhvr>
                                        <p:cTn id="18" dur="1" fill="hold">
                                          <p:stCondLst>
                                            <p:cond delay="2999"/>
                                          </p:stCondLst>
                                        </p:cTn>
                                        <p:tgtEl>
                                          <p:spTgt spid="9"/>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3000"/>
                                        <p:tgtEl>
                                          <p:spTgt spid="11"/>
                                        </p:tgtEl>
                                        <p:attrNameLst>
                                          <p:attrName>ppt_x</p:attrName>
                                        </p:attrNameLst>
                                      </p:cBhvr>
                                      <p:tavLst>
                                        <p:tav tm="0">
                                          <p:val>
                                            <p:strVal val="ppt_x"/>
                                          </p:val>
                                        </p:tav>
                                        <p:tav tm="100000">
                                          <p:val>
                                            <p:strVal val="ppt_x"/>
                                          </p:val>
                                        </p:tav>
                                      </p:tavLst>
                                    </p:anim>
                                    <p:anim calcmode="lin" valueType="num">
                                      <p:cBhvr additive="base">
                                        <p:cTn id="21" dur="3000"/>
                                        <p:tgtEl>
                                          <p:spTgt spid="11"/>
                                        </p:tgtEl>
                                        <p:attrNameLst>
                                          <p:attrName>ppt_y</p:attrName>
                                        </p:attrNameLst>
                                      </p:cBhvr>
                                      <p:tavLst>
                                        <p:tav tm="0">
                                          <p:val>
                                            <p:strVal val="ppt_y"/>
                                          </p:val>
                                        </p:tav>
                                        <p:tav tm="100000">
                                          <p:val>
                                            <p:strVal val="1+ppt_h/2"/>
                                          </p:val>
                                        </p:tav>
                                      </p:tavLst>
                                    </p:anim>
                                    <p:set>
                                      <p:cBhvr>
                                        <p:cTn id="22" dur="1" fill="hold">
                                          <p:stCondLst>
                                            <p:cond delay="2999"/>
                                          </p:stCondLst>
                                        </p:cTn>
                                        <p:tgtEl>
                                          <p:spTgt spid="11"/>
                                        </p:tgtEl>
                                        <p:attrNameLst>
                                          <p:attrName>style.visibility</p:attrName>
                                        </p:attrNameLst>
                                      </p:cBhvr>
                                      <p:to>
                                        <p:strVal val="hidden"/>
                                      </p:to>
                                    </p:set>
                                  </p:childTnLst>
                                </p:cTn>
                              </p:par>
                              <p:par>
                                <p:cTn id="23" presetID="2" presetClass="exit" presetSubtype="4" fill="hold" grpId="0" nodeType="withEffect">
                                  <p:stCondLst>
                                    <p:cond delay="0"/>
                                  </p:stCondLst>
                                  <p:childTnLst>
                                    <p:anim calcmode="lin" valueType="num">
                                      <p:cBhvr additive="base">
                                        <p:cTn id="24" dur="3000"/>
                                        <p:tgtEl>
                                          <p:spTgt spid="13"/>
                                        </p:tgtEl>
                                        <p:attrNameLst>
                                          <p:attrName>ppt_x</p:attrName>
                                        </p:attrNameLst>
                                      </p:cBhvr>
                                      <p:tavLst>
                                        <p:tav tm="0">
                                          <p:val>
                                            <p:strVal val="ppt_x"/>
                                          </p:val>
                                        </p:tav>
                                        <p:tav tm="100000">
                                          <p:val>
                                            <p:strVal val="ppt_x"/>
                                          </p:val>
                                        </p:tav>
                                      </p:tavLst>
                                    </p:anim>
                                    <p:anim calcmode="lin" valueType="num">
                                      <p:cBhvr additive="base">
                                        <p:cTn id="25" dur="3000"/>
                                        <p:tgtEl>
                                          <p:spTgt spid="13"/>
                                        </p:tgtEl>
                                        <p:attrNameLst>
                                          <p:attrName>ppt_y</p:attrName>
                                        </p:attrNameLst>
                                      </p:cBhvr>
                                      <p:tavLst>
                                        <p:tav tm="0">
                                          <p:val>
                                            <p:strVal val="ppt_y"/>
                                          </p:val>
                                        </p:tav>
                                        <p:tav tm="100000">
                                          <p:val>
                                            <p:strVal val="1+ppt_h/2"/>
                                          </p:val>
                                        </p:tav>
                                      </p:tavLst>
                                    </p:anim>
                                    <p:set>
                                      <p:cBhvr>
                                        <p:cTn id="26" dur="1" fill="hold">
                                          <p:stCondLst>
                                            <p:cond delay="2999"/>
                                          </p:stCondLst>
                                        </p:cTn>
                                        <p:tgtEl>
                                          <p:spTgt spid="13"/>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3000"/>
                                        <p:tgtEl>
                                          <p:spTgt spid="15"/>
                                        </p:tgtEl>
                                        <p:attrNameLst>
                                          <p:attrName>ppt_x</p:attrName>
                                        </p:attrNameLst>
                                      </p:cBhvr>
                                      <p:tavLst>
                                        <p:tav tm="0">
                                          <p:val>
                                            <p:strVal val="ppt_x"/>
                                          </p:val>
                                        </p:tav>
                                        <p:tav tm="100000">
                                          <p:val>
                                            <p:strVal val="ppt_x"/>
                                          </p:val>
                                        </p:tav>
                                      </p:tavLst>
                                    </p:anim>
                                    <p:anim calcmode="lin" valueType="num">
                                      <p:cBhvr additive="base">
                                        <p:cTn id="29" dur="3000"/>
                                        <p:tgtEl>
                                          <p:spTgt spid="15"/>
                                        </p:tgtEl>
                                        <p:attrNameLst>
                                          <p:attrName>ppt_y</p:attrName>
                                        </p:attrNameLst>
                                      </p:cBhvr>
                                      <p:tavLst>
                                        <p:tav tm="0">
                                          <p:val>
                                            <p:strVal val="ppt_y"/>
                                          </p:val>
                                        </p:tav>
                                        <p:tav tm="100000">
                                          <p:val>
                                            <p:strVal val="1+ppt_h/2"/>
                                          </p:val>
                                        </p:tav>
                                      </p:tavLst>
                                    </p:anim>
                                    <p:set>
                                      <p:cBhvr>
                                        <p:cTn id="30" dur="1" fill="hold">
                                          <p:stCondLst>
                                            <p:cond delay="2999"/>
                                          </p:stCondLst>
                                        </p:cTn>
                                        <p:tgtEl>
                                          <p:spTgt spid="15"/>
                                        </p:tgtEl>
                                        <p:attrNameLst>
                                          <p:attrName>style.visibility</p:attrName>
                                        </p:attrNameLst>
                                      </p:cBhvr>
                                      <p:to>
                                        <p:strVal val="hidden"/>
                                      </p:to>
                                    </p:set>
                                  </p:childTnLst>
                                </p:cTn>
                              </p:par>
                              <p:par>
                                <p:cTn id="31" presetID="8" presetClass="emph" presetSubtype="0" fill="hold" grpId="1" nodeType="withEffect">
                                  <p:stCondLst>
                                    <p:cond delay="0"/>
                                  </p:stCondLst>
                                  <p:childTnLst>
                                    <p:animRot by="21600000">
                                      <p:cBhvr>
                                        <p:cTn id="32" dur="3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3000" fill="hold"/>
                                        <p:tgtEl>
                                          <p:spTgt spid="7"/>
                                        </p:tgtEl>
                                        <p:attrNameLst>
                                          <p:attrName>r</p:attrName>
                                        </p:attrNameLst>
                                      </p:cBhvr>
                                    </p:animRot>
                                  </p:childTnLst>
                                </p:cTn>
                              </p:par>
                              <p:par>
                                <p:cTn id="35" presetID="8" presetClass="emph" presetSubtype="0" fill="hold" grpId="1" nodeType="withEffect">
                                  <p:stCondLst>
                                    <p:cond delay="0"/>
                                  </p:stCondLst>
                                  <p:childTnLst>
                                    <p:animRot by="21600000">
                                      <p:cBhvr>
                                        <p:cTn id="36" dur="3000" fill="hold"/>
                                        <p:tgtEl>
                                          <p:spTgt spid="9"/>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13"/>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5"/>
                                        </p:tgtEl>
                                        <p:attrNameLst>
                                          <p:attrName>r</p:attrName>
                                        </p:attrNameLst>
                                      </p:cBhvr>
                                    </p:animRot>
                                  </p:childTnLst>
                                </p:cTn>
                              </p:par>
                              <p:par>
                                <p:cTn id="43" presetID="2" presetClass="exit" presetSubtype="1" fill="hold" grpId="0" nodeType="withEffect">
                                  <p:stCondLst>
                                    <p:cond delay="0"/>
                                  </p:stCondLst>
                                  <p:childTnLst>
                                    <p:anim calcmode="lin" valueType="num">
                                      <p:cBhvr additive="base">
                                        <p:cTn id="44" dur="3000"/>
                                        <p:tgtEl>
                                          <p:spTgt spid="4"/>
                                        </p:tgtEl>
                                        <p:attrNameLst>
                                          <p:attrName>ppt_x</p:attrName>
                                        </p:attrNameLst>
                                      </p:cBhvr>
                                      <p:tavLst>
                                        <p:tav tm="0">
                                          <p:val>
                                            <p:strVal val="ppt_x"/>
                                          </p:val>
                                        </p:tav>
                                        <p:tav tm="100000">
                                          <p:val>
                                            <p:strVal val="ppt_x"/>
                                          </p:val>
                                        </p:tav>
                                      </p:tavLst>
                                    </p:anim>
                                    <p:anim calcmode="lin" valueType="num">
                                      <p:cBhvr additive="base">
                                        <p:cTn id="45" dur="3000"/>
                                        <p:tgtEl>
                                          <p:spTgt spid="4"/>
                                        </p:tgtEl>
                                        <p:attrNameLst>
                                          <p:attrName>ppt_y</p:attrName>
                                        </p:attrNameLst>
                                      </p:cBhvr>
                                      <p:tavLst>
                                        <p:tav tm="0">
                                          <p:val>
                                            <p:strVal val="ppt_y"/>
                                          </p:val>
                                        </p:tav>
                                        <p:tav tm="100000">
                                          <p:val>
                                            <p:strVal val="0-ppt_h/2"/>
                                          </p:val>
                                        </p:tav>
                                      </p:tavLst>
                                    </p:anim>
                                    <p:set>
                                      <p:cBhvr>
                                        <p:cTn id="46" dur="1" fill="hold">
                                          <p:stCondLst>
                                            <p:cond delay="2999"/>
                                          </p:stCondLst>
                                        </p:cTn>
                                        <p:tgtEl>
                                          <p:spTgt spid="4"/>
                                        </p:tgtEl>
                                        <p:attrNameLst>
                                          <p:attrName>style.visibility</p:attrName>
                                        </p:attrNameLst>
                                      </p:cBhvr>
                                      <p:to>
                                        <p:strVal val="hidden"/>
                                      </p:to>
                                    </p:set>
                                  </p:childTnLst>
                                </p:cTn>
                              </p:par>
                              <p:par>
                                <p:cTn id="47" presetID="2" presetClass="exit" presetSubtype="1" fill="hold" grpId="0" nodeType="withEffect">
                                  <p:stCondLst>
                                    <p:cond delay="0"/>
                                  </p:stCondLst>
                                  <p:childTnLst>
                                    <p:anim calcmode="lin" valueType="num">
                                      <p:cBhvr additive="base">
                                        <p:cTn id="48" dur="3000"/>
                                        <p:tgtEl>
                                          <p:spTgt spid="8"/>
                                        </p:tgtEl>
                                        <p:attrNameLst>
                                          <p:attrName>ppt_x</p:attrName>
                                        </p:attrNameLst>
                                      </p:cBhvr>
                                      <p:tavLst>
                                        <p:tav tm="0">
                                          <p:val>
                                            <p:strVal val="ppt_x"/>
                                          </p:val>
                                        </p:tav>
                                        <p:tav tm="100000">
                                          <p:val>
                                            <p:strVal val="ppt_x"/>
                                          </p:val>
                                        </p:tav>
                                      </p:tavLst>
                                    </p:anim>
                                    <p:anim calcmode="lin" valueType="num">
                                      <p:cBhvr additive="base">
                                        <p:cTn id="49" dur="3000"/>
                                        <p:tgtEl>
                                          <p:spTgt spid="8"/>
                                        </p:tgtEl>
                                        <p:attrNameLst>
                                          <p:attrName>ppt_y</p:attrName>
                                        </p:attrNameLst>
                                      </p:cBhvr>
                                      <p:tavLst>
                                        <p:tav tm="0">
                                          <p:val>
                                            <p:strVal val="ppt_y"/>
                                          </p:val>
                                        </p:tav>
                                        <p:tav tm="100000">
                                          <p:val>
                                            <p:strVal val="0-ppt_h/2"/>
                                          </p:val>
                                        </p:tav>
                                      </p:tavLst>
                                    </p:anim>
                                    <p:set>
                                      <p:cBhvr>
                                        <p:cTn id="50" dur="1" fill="hold">
                                          <p:stCondLst>
                                            <p:cond delay="2999"/>
                                          </p:stCondLst>
                                        </p:cTn>
                                        <p:tgtEl>
                                          <p:spTgt spid="8"/>
                                        </p:tgtEl>
                                        <p:attrNameLst>
                                          <p:attrName>style.visibility</p:attrName>
                                        </p:attrNameLst>
                                      </p:cBhvr>
                                      <p:to>
                                        <p:strVal val="hidden"/>
                                      </p:to>
                                    </p:set>
                                  </p:childTnLst>
                                </p:cTn>
                              </p:par>
                              <p:par>
                                <p:cTn id="51" presetID="2" presetClass="exit" presetSubtype="1" fill="hold" grpId="0" nodeType="withEffect">
                                  <p:stCondLst>
                                    <p:cond delay="0"/>
                                  </p:stCondLst>
                                  <p:childTnLst>
                                    <p:anim calcmode="lin" valueType="num">
                                      <p:cBhvr additive="base">
                                        <p:cTn id="52" dur="3000"/>
                                        <p:tgtEl>
                                          <p:spTgt spid="10"/>
                                        </p:tgtEl>
                                        <p:attrNameLst>
                                          <p:attrName>ppt_x</p:attrName>
                                        </p:attrNameLst>
                                      </p:cBhvr>
                                      <p:tavLst>
                                        <p:tav tm="0">
                                          <p:val>
                                            <p:strVal val="ppt_x"/>
                                          </p:val>
                                        </p:tav>
                                        <p:tav tm="100000">
                                          <p:val>
                                            <p:strVal val="ppt_x"/>
                                          </p:val>
                                        </p:tav>
                                      </p:tavLst>
                                    </p:anim>
                                    <p:anim calcmode="lin" valueType="num">
                                      <p:cBhvr additive="base">
                                        <p:cTn id="53" dur="3000"/>
                                        <p:tgtEl>
                                          <p:spTgt spid="10"/>
                                        </p:tgtEl>
                                        <p:attrNameLst>
                                          <p:attrName>ppt_y</p:attrName>
                                        </p:attrNameLst>
                                      </p:cBhvr>
                                      <p:tavLst>
                                        <p:tav tm="0">
                                          <p:val>
                                            <p:strVal val="ppt_y"/>
                                          </p:val>
                                        </p:tav>
                                        <p:tav tm="100000">
                                          <p:val>
                                            <p:strVal val="0-ppt_h/2"/>
                                          </p:val>
                                        </p:tav>
                                      </p:tavLst>
                                    </p:anim>
                                    <p:set>
                                      <p:cBhvr>
                                        <p:cTn id="54" dur="1" fill="hold">
                                          <p:stCondLst>
                                            <p:cond delay="2999"/>
                                          </p:stCondLst>
                                        </p:cTn>
                                        <p:tgtEl>
                                          <p:spTgt spid="10"/>
                                        </p:tgtEl>
                                        <p:attrNameLst>
                                          <p:attrName>style.visibility</p:attrName>
                                        </p:attrNameLst>
                                      </p:cBhvr>
                                      <p:to>
                                        <p:strVal val="hidden"/>
                                      </p:to>
                                    </p:set>
                                  </p:childTnLst>
                                </p:cTn>
                              </p:par>
                              <p:par>
                                <p:cTn id="55" presetID="2" presetClass="exit" presetSubtype="1" fill="hold" grpId="0" nodeType="withEffect">
                                  <p:stCondLst>
                                    <p:cond delay="0"/>
                                  </p:stCondLst>
                                  <p:childTnLst>
                                    <p:anim calcmode="lin" valueType="num">
                                      <p:cBhvr additive="base">
                                        <p:cTn id="56" dur="3000"/>
                                        <p:tgtEl>
                                          <p:spTgt spid="12"/>
                                        </p:tgtEl>
                                        <p:attrNameLst>
                                          <p:attrName>ppt_x</p:attrName>
                                        </p:attrNameLst>
                                      </p:cBhvr>
                                      <p:tavLst>
                                        <p:tav tm="0">
                                          <p:val>
                                            <p:strVal val="ppt_x"/>
                                          </p:val>
                                        </p:tav>
                                        <p:tav tm="100000">
                                          <p:val>
                                            <p:strVal val="ppt_x"/>
                                          </p:val>
                                        </p:tav>
                                      </p:tavLst>
                                    </p:anim>
                                    <p:anim calcmode="lin" valueType="num">
                                      <p:cBhvr additive="base">
                                        <p:cTn id="57" dur="3000"/>
                                        <p:tgtEl>
                                          <p:spTgt spid="12"/>
                                        </p:tgtEl>
                                        <p:attrNameLst>
                                          <p:attrName>ppt_y</p:attrName>
                                        </p:attrNameLst>
                                      </p:cBhvr>
                                      <p:tavLst>
                                        <p:tav tm="0">
                                          <p:val>
                                            <p:strVal val="ppt_y"/>
                                          </p:val>
                                        </p:tav>
                                        <p:tav tm="100000">
                                          <p:val>
                                            <p:strVal val="0-ppt_h/2"/>
                                          </p:val>
                                        </p:tav>
                                      </p:tavLst>
                                    </p:anim>
                                    <p:set>
                                      <p:cBhvr>
                                        <p:cTn id="58" dur="1" fill="hold">
                                          <p:stCondLst>
                                            <p:cond delay="2999"/>
                                          </p:stCondLst>
                                        </p:cTn>
                                        <p:tgtEl>
                                          <p:spTgt spid="12"/>
                                        </p:tgtEl>
                                        <p:attrNameLst>
                                          <p:attrName>style.visibility</p:attrName>
                                        </p:attrNameLst>
                                      </p:cBhvr>
                                      <p:to>
                                        <p:strVal val="hidden"/>
                                      </p:to>
                                    </p:set>
                                  </p:childTnLst>
                                </p:cTn>
                              </p:par>
                              <p:par>
                                <p:cTn id="59" presetID="2" presetClass="exit" presetSubtype="1" fill="hold" grpId="0" nodeType="withEffect">
                                  <p:stCondLst>
                                    <p:cond delay="0"/>
                                  </p:stCondLst>
                                  <p:childTnLst>
                                    <p:anim calcmode="lin" valueType="num">
                                      <p:cBhvr additive="base">
                                        <p:cTn id="60" dur="3000"/>
                                        <p:tgtEl>
                                          <p:spTgt spid="14"/>
                                        </p:tgtEl>
                                        <p:attrNameLst>
                                          <p:attrName>ppt_x</p:attrName>
                                        </p:attrNameLst>
                                      </p:cBhvr>
                                      <p:tavLst>
                                        <p:tav tm="0">
                                          <p:val>
                                            <p:strVal val="ppt_x"/>
                                          </p:val>
                                        </p:tav>
                                        <p:tav tm="100000">
                                          <p:val>
                                            <p:strVal val="ppt_x"/>
                                          </p:val>
                                        </p:tav>
                                      </p:tavLst>
                                    </p:anim>
                                    <p:anim calcmode="lin" valueType="num">
                                      <p:cBhvr additive="base">
                                        <p:cTn id="61" dur="3000"/>
                                        <p:tgtEl>
                                          <p:spTgt spid="14"/>
                                        </p:tgtEl>
                                        <p:attrNameLst>
                                          <p:attrName>ppt_y</p:attrName>
                                        </p:attrNameLst>
                                      </p:cBhvr>
                                      <p:tavLst>
                                        <p:tav tm="0">
                                          <p:val>
                                            <p:strVal val="ppt_y"/>
                                          </p:val>
                                        </p:tav>
                                        <p:tav tm="100000">
                                          <p:val>
                                            <p:strVal val="0-ppt_h/2"/>
                                          </p:val>
                                        </p:tav>
                                      </p:tavLst>
                                    </p:anim>
                                    <p:set>
                                      <p:cBhvr>
                                        <p:cTn id="62" dur="1" fill="hold">
                                          <p:stCondLst>
                                            <p:cond delay="2999"/>
                                          </p:stCondLst>
                                        </p:cTn>
                                        <p:tgtEl>
                                          <p:spTgt spid="14"/>
                                        </p:tgtEl>
                                        <p:attrNameLst>
                                          <p:attrName>style.visibility</p:attrName>
                                        </p:attrNameLst>
                                      </p:cBhvr>
                                      <p:to>
                                        <p:strVal val="hidden"/>
                                      </p:to>
                                    </p:set>
                                  </p:childTnLst>
                                </p:cTn>
                              </p:par>
                              <p:par>
                                <p:cTn id="63" presetID="2" presetClass="exit" presetSubtype="1" fill="hold" grpId="0" nodeType="withEffect">
                                  <p:stCondLst>
                                    <p:cond delay="0"/>
                                  </p:stCondLst>
                                  <p:childTnLst>
                                    <p:anim calcmode="lin" valueType="num">
                                      <p:cBhvr additive="base">
                                        <p:cTn id="64" dur="3000"/>
                                        <p:tgtEl>
                                          <p:spTgt spid="16"/>
                                        </p:tgtEl>
                                        <p:attrNameLst>
                                          <p:attrName>ppt_x</p:attrName>
                                        </p:attrNameLst>
                                      </p:cBhvr>
                                      <p:tavLst>
                                        <p:tav tm="0">
                                          <p:val>
                                            <p:strVal val="ppt_x"/>
                                          </p:val>
                                        </p:tav>
                                        <p:tav tm="100000">
                                          <p:val>
                                            <p:strVal val="ppt_x"/>
                                          </p:val>
                                        </p:tav>
                                      </p:tavLst>
                                    </p:anim>
                                    <p:anim calcmode="lin" valueType="num">
                                      <p:cBhvr additive="base">
                                        <p:cTn id="65" dur="3000"/>
                                        <p:tgtEl>
                                          <p:spTgt spid="16"/>
                                        </p:tgtEl>
                                        <p:attrNameLst>
                                          <p:attrName>ppt_y</p:attrName>
                                        </p:attrNameLst>
                                      </p:cBhvr>
                                      <p:tavLst>
                                        <p:tav tm="0">
                                          <p:val>
                                            <p:strVal val="ppt_y"/>
                                          </p:val>
                                        </p:tav>
                                        <p:tav tm="100000">
                                          <p:val>
                                            <p:strVal val="0-ppt_h/2"/>
                                          </p:val>
                                        </p:tav>
                                      </p:tavLst>
                                    </p:anim>
                                    <p:set>
                                      <p:cBhvr>
                                        <p:cTn id="66" dur="1" fill="hold">
                                          <p:stCondLst>
                                            <p:cond delay="2999"/>
                                          </p:stCondLst>
                                        </p:cTn>
                                        <p:tgtEl>
                                          <p:spTgt spid="16"/>
                                        </p:tgtEl>
                                        <p:attrNameLst>
                                          <p:attrName>style.visibility</p:attrName>
                                        </p:attrNameLst>
                                      </p:cBhvr>
                                      <p:to>
                                        <p:strVal val="hidden"/>
                                      </p:to>
                                    </p:set>
                                  </p:childTnLst>
                                </p:cTn>
                              </p:par>
                              <p:par>
                                <p:cTn id="67" presetID="8" presetClass="emph" presetSubtype="0" fill="hold" grpId="1" nodeType="withEffect">
                                  <p:stCondLst>
                                    <p:cond delay="0"/>
                                  </p:stCondLst>
                                  <p:childTnLst>
                                    <p:animRot by="-21600000">
                                      <p:cBhvr>
                                        <p:cTn id="68" dur="3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10"/>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6"/>
                                        </p:tgtEl>
                                        <p:attrNameLst>
                                          <p:attrName>r</p:attrName>
                                        </p:attrNameLst>
                                      </p:cBhvr>
                                    </p:animRot>
                                  </p:childTnLst>
                                </p:cTn>
                              </p:par>
                              <p:par>
                                <p:cTn id="79" presetID="23" presetClass="entr" presetSubtype="288" fill="hold" nodeType="withEffect">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cBhvr>
                                        <p:cTn id="81" dur="3000" fill="hold"/>
                                        <p:tgtEl>
                                          <p:spTgt spid="2"/>
                                        </p:tgtEl>
                                        <p:attrNameLst>
                                          <p:attrName>ppt_w</p:attrName>
                                        </p:attrNameLst>
                                      </p:cBhvr>
                                      <p:tavLst>
                                        <p:tav tm="0">
                                          <p:val>
                                            <p:strVal val="4/3*#ppt_w"/>
                                          </p:val>
                                        </p:tav>
                                        <p:tav tm="100000">
                                          <p:val>
                                            <p:strVal val="#ppt_w"/>
                                          </p:val>
                                        </p:tav>
                                      </p:tavLst>
                                    </p:anim>
                                    <p:anim calcmode="lin" valueType="num">
                                      <p:cBhvr>
                                        <p:cTn id="82" dur="3000" fill="hold"/>
                                        <p:tgtEl>
                                          <p:spTgt spid="2"/>
                                        </p:tgtEl>
                                        <p:attrNameLst>
                                          <p:attrName>ppt_h</p:attrName>
                                        </p:attrNameLst>
                                      </p:cBhvr>
                                      <p:tavLst>
                                        <p:tav tm="0">
                                          <p:val>
                                            <p:strVal val="4/3*#ppt_h"/>
                                          </p:val>
                                        </p:tav>
                                        <p:tav tm="100000">
                                          <p:val>
                                            <p:strVal val="#ppt_h"/>
                                          </p:val>
                                        </p:tav>
                                      </p:tavLst>
                                    </p:anim>
                                  </p:childTnLst>
                                </p:cTn>
                              </p:par>
                              <p:par>
                                <p:cTn id="83" presetID="16" presetClass="entr" presetSubtype="42"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Effect transition="in" filter="barn(outHorizontal)">
                                      <p:cBhvr>
                                        <p:cTn id="8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03C18"/>
        </a:soli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819379">
            <a:off x="993399" y="1015235"/>
            <a:ext cx="3414796" cy="3420014"/>
          </a:xfrm>
          <a:prstGeom prst="teardrop">
            <a:avLst>
              <a:gd name="adj" fmla="val 114464"/>
            </a:avLst>
          </a:prstGeom>
          <a:blipFill>
            <a:blip r:embed="rId3">
              <a:duotone>
                <a:prstClr val="black"/>
                <a:schemeClr val="accent3">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3668939">
            <a:off x="4467275" y="853034"/>
            <a:ext cx="3499257" cy="3582386"/>
          </a:xfrm>
          <a:prstGeom prst="teardrop">
            <a:avLst>
              <a:gd name="adj" fmla="val 114464"/>
            </a:avLst>
          </a:prstGeom>
          <a:blipFill>
            <a:blip r:embed="rId3">
              <a:duotone>
                <a:prstClr val="black"/>
                <a:schemeClr val="accent3">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 presetClass="exit" presetSubtype="2"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1+ppt_w/2"/>
                                          </p:val>
                                        </p:tav>
                                      </p:tavLst>
                                    </p:anim>
                                    <p:anim calcmode="lin" valueType="num">
                                      <p:cBhvr additive="base">
                                        <p:cTn id="9" dur="3000"/>
                                        <p:tgtEl>
                                          <p:spTgt spid="3"/>
                                        </p:tgtEl>
                                        <p:attrNameLst>
                                          <p:attrName>ppt_y</p:attrName>
                                        </p:attrNameLst>
                                      </p:cBhvr>
                                      <p:tavLst>
                                        <p:tav tm="0">
                                          <p:val>
                                            <p:strVal val="ppt_y"/>
                                          </p:val>
                                        </p:tav>
                                        <p:tav tm="100000">
                                          <p:val>
                                            <p:strVal val="ppt_y"/>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8" fill="hold" grpId="0" nodeType="with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0-ppt_w/2"/>
                                          </p:val>
                                        </p:tav>
                                      </p:tavLst>
                                    </p:anim>
                                    <p:anim calcmode="lin" valueType="num">
                                      <p:cBhvr additive="base">
                                        <p:cTn id="13" dur="3000"/>
                                        <p:tgtEl>
                                          <p:spTgt spid="4"/>
                                        </p:tgtEl>
                                        <p:attrNameLst>
                                          <p:attrName>ppt_y</p:attrName>
                                        </p:attrNameLst>
                                      </p:cBhvr>
                                      <p:tavLst>
                                        <p:tav tm="0">
                                          <p:val>
                                            <p:strVal val="ppt_y"/>
                                          </p:val>
                                        </p:tav>
                                        <p:tav tm="100000">
                                          <p:val>
                                            <p:strVal val="ppt_y"/>
                                          </p:val>
                                        </p:tav>
                                      </p:tavLst>
                                    </p:anim>
                                    <p:set>
                                      <p:cBhvr>
                                        <p:cTn id="14" dur="1" fill="hold">
                                          <p:stCondLst>
                                            <p:cond delay="2999"/>
                                          </p:stCondLst>
                                        </p:cTn>
                                        <p:tgtEl>
                                          <p:spTgt spid="4"/>
                                        </p:tgtEl>
                                        <p:attrNameLst>
                                          <p:attrName>style.visibility</p:attrName>
                                        </p:attrNameLst>
                                      </p:cBhvr>
                                      <p:to>
                                        <p:strVal val="hidden"/>
                                      </p:to>
                                    </p:set>
                                  </p:childTnLst>
                                </p:cTn>
                              </p:par>
                              <p:par>
                                <p:cTn id="15" presetID="8" presetClass="emph" presetSubtype="0" fill="hold" grpId="1" nodeType="withEffect">
                                  <p:stCondLst>
                                    <p:cond delay="0"/>
                                  </p:stCondLst>
                                  <p:childTnLst>
                                    <p:animRot by="21600000">
                                      <p:cBhvr>
                                        <p:cTn id="16" dur="3000" fill="hold"/>
                                        <p:tgtEl>
                                          <p:spTgt spid="3"/>
                                        </p:tgtEl>
                                        <p:attrNameLst>
                                          <p:attrName>r</p:attrName>
                                        </p:attrNameLst>
                                      </p:cBhvr>
                                    </p:animRot>
                                  </p:childTnLst>
                                </p:cTn>
                              </p:par>
                              <p:par>
                                <p:cTn id="17" presetID="8" presetClass="emph" presetSubtype="0" fill="hold" grpId="1" nodeType="withEffect">
                                  <p:stCondLst>
                                    <p:cond delay="0"/>
                                  </p:stCondLst>
                                  <p:childTnLst>
                                    <p:animRot by="-21600000">
                                      <p:cBhvr>
                                        <p:cTn id="18" dur="3000" fill="hold"/>
                                        <p:tgtEl>
                                          <p:spTgt spid="4"/>
                                        </p:tgtEl>
                                        <p:attrNameLst>
                                          <p:attrName>r</p:attrName>
                                        </p:attrNameLst>
                                      </p:cBhvr>
                                    </p:animRo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a:off x="857224" y="0"/>
            <a:ext cx="3643338" cy="3571882"/>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flipH="1">
            <a:off x="4500562" y="0"/>
            <a:ext cx="3562376" cy="3571882"/>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a:off x="928662" y="1571618"/>
            <a:ext cx="3643338" cy="3571882"/>
          </a:xfrm>
          <a:prstGeom prst="teardrop">
            <a:avLst/>
          </a:prstGeom>
          <a:blipFill>
            <a:blip r:embed="rId3">
              <a:duotone>
                <a:schemeClr val="accent3">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flipH="1">
            <a:off x="4572000" y="1571618"/>
            <a:ext cx="3562376" cy="3571882"/>
          </a:xfrm>
          <a:prstGeom prst="teardrop">
            <a:avLst/>
          </a:prstGeom>
          <a:blipFill>
            <a:blip r:embed="rId3">
              <a:duotone>
                <a:schemeClr val="accent3">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2" presetClass="exit" presetSubtype="6" fill="hold" grpId="0" nodeType="withEffect">
                                  <p:stCondLst>
                                    <p:cond delay="0"/>
                                  </p:stCondLst>
                                  <p:childTnLst>
                                    <p:anim calcmode="lin" valueType="num">
                                      <p:cBhvr additive="base">
                                        <p:cTn id="8" dur="3000"/>
                                        <p:tgtEl>
                                          <p:spTgt spid="4"/>
                                        </p:tgtEl>
                                        <p:attrNameLst>
                                          <p:attrName>ppt_x</p:attrName>
                                        </p:attrNameLst>
                                      </p:cBhvr>
                                      <p:tavLst>
                                        <p:tav tm="0">
                                          <p:val>
                                            <p:strVal val="ppt_x"/>
                                          </p:val>
                                        </p:tav>
                                        <p:tav tm="100000">
                                          <p:val>
                                            <p:strVal val="1+ppt_w/2"/>
                                          </p:val>
                                        </p:tav>
                                      </p:tavLst>
                                    </p:anim>
                                    <p:anim calcmode="lin" valueType="num">
                                      <p:cBhvr additive="base">
                                        <p:cTn id="9" dur="3000"/>
                                        <p:tgtEl>
                                          <p:spTgt spid="4"/>
                                        </p:tgtEl>
                                        <p:attrNameLst>
                                          <p:attrName>ppt_y</p:attrName>
                                        </p:attrNameLst>
                                      </p:cBhvr>
                                      <p:tavLst>
                                        <p:tav tm="0">
                                          <p:val>
                                            <p:strVal val="ppt_y"/>
                                          </p:val>
                                        </p:tav>
                                        <p:tav tm="100000">
                                          <p:val>
                                            <p:strVal val="1+ppt_h/2"/>
                                          </p:val>
                                        </p:tav>
                                      </p:tavLst>
                                    </p:anim>
                                    <p:set>
                                      <p:cBhvr>
                                        <p:cTn id="10" dur="1" fill="hold">
                                          <p:stCondLst>
                                            <p:cond delay="2999"/>
                                          </p:stCondLst>
                                        </p:cTn>
                                        <p:tgtEl>
                                          <p:spTgt spid="4"/>
                                        </p:tgtEl>
                                        <p:attrNameLst>
                                          <p:attrName>style.visibility</p:attrName>
                                        </p:attrNameLst>
                                      </p:cBhvr>
                                      <p:to>
                                        <p:strVal val="hidden"/>
                                      </p:to>
                                    </p:set>
                                  </p:childTnLst>
                                </p:cTn>
                              </p:par>
                              <p:par>
                                <p:cTn id="11" presetID="2" presetClass="exit" presetSubtype="12" fill="hold" grpId="0"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0-ppt_w/2"/>
                                          </p:val>
                                        </p:tav>
                                      </p:tavLst>
                                    </p:anim>
                                    <p:anim calcmode="lin" valueType="num">
                                      <p:cBhvr additive="base">
                                        <p:cTn id="13" dur="3000"/>
                                        <p:tgtEl>
                                          <p:spTgt spid="5"/>
                                        </p:tgtEl>
                                        <p:attrNameLst>
                                          <p:attrName>ppt_y</p:attrName>
                                        </p:attrNameLst>
                                      </p:cBhvr>
                                      <p:tavLst>
                                        <p:tav tm="0">
                                          <p:val>
                                            <p:strVal val="ppt_y"/>
                                          </p:val>
                                        </p:tav>
                                        <p:tav tm="100000">
                                          <p:val>
                                            <p:strVal val="1+ppt_h/2"/>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6" fill="hold" grpId="0" nodeType="withEffect">
                                  <p:stCondLst>
                                    <p:cond delay="0"/>
                                  </p:stCondLst>
                                  <p:childTnLst>
                                    <p:anim calcmode="lin" valueType="num">
                                      <p:cBhvr additive="base">
                                        <p:cTn id="16" dur="3000"/>
                                        <p:tgtEl>
                                          <p:spTgt spid="6"/>
                                        </p:tgtEl>
                                        <p:attrNameLst>
                                          <p:attrName>ppt_x</p:attrName>
                                        </p:attrNameLst>
                                      </p:cBhvr>
                                      <p:tavLst>
                                        <p:tav tm="0">
                                          <p:val>
                                            <p:strVal val="ppt_x"/>
                                          </p:val>
                                        </p:tav>
                                        <p:tav tm="100000">
                                          <p:val>
                                            <p:strVal val="1+ppt_w/2"/>
                                          </p:val>
                                        </p:tav>
                                      </p:tavLst>
                                    </p:anim>
                                    <p:anim calcmode="lin" valueType="num">
                                      <p:cBhvr additive="base">
                                        <p:cTn id="17" dur="3000"/>
                                        <p:tgtEl>
                                          <p:spTgt spid="6"/>
                                        </p:tgtEl>
                                        <p:attrNameLst>
                                          <p:attrName>ppt_y</p:attrName>
                                        </p:attrNameLst>
                                      </p:cBhvr>
                                      <p:tavLst>
                                        <p:tav tm="0">
                                          <p:val>
                                            <p:strVal val="ppt_y"/>
                                          </p:val>
                                        </p:tav>
                                        <p:tav tm="100000">
                                          <p:val>
                                            <p:strVal val="1+ppt_h/2"/>
                                          </p:val>
                                        </p:tav>
                                      </p:tavLst>
                                    </p:anim>
                                    <p:set>
                                      <p:cBhvr>
                                        <p:cTn id="18" dur="1" fill="hold">
                                          <p:stCondLst>
                                            <p:cond delay="2999"/>
                                          </p:stCondLst>
                                        </p:cTn>
                                        <p:tgtEl>
                                          <p:spTgt spid="6"/>
                                        </p:tgtEl>
                                        <p:attrNameLst>
                                          <p:attrName>style.visibility</p:attrName>
                                        </p:attrNameLst>
                                      </p:cBhvr>
                                      <p:to>
                                        <p:strVal val="hidden"/>
                                      </p:to>
                                    </p:set>
                                  </p:childTnLst>
                                </p:cTn>
                              </p:par>
                              <p:par>
                                <p:cTn id="19" presetID="2" presetClass="exit" presetSubtype="12" fill="hold" grpId="0"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0-ppt_w/2"/>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17" presetClass="entr" presetSubtype="1"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ppt_x</p:attrName>
                                        </p:attrNameLst>
                                      </p:cBhvr>
                                      <p:tavLst>
                                        <p:tav tm="0">
                                          <p:val>
                                            <p:strVal val="#ppt_x"/>
                                          </p:val>
                                        </p:tav>
                                        <p:tav tm="100000">
                                          <p:val>
                                            <p:strVal val="#ppt_x"/>
                                          </p:val>
                                        </p:tav>
                                      </p:tavLst>
                                    </p:anim>
                                    <p:anim calcmode="lin" valueType="num">
                                      <p:cBhvr>
                                        <p:cTn id="26" dur="3000" fill="hold"/>
                                        <p:tgtEl>
                                          <p:spTgt spid="2"/>
                                        </p:tgtEl>
                                        <p:attrNameLst>
                                          <p:attrName>ppt_y</p:attrName>
                                        </p:attrNameLst>
                                      </p:cBhvr>
                                      <p:tavLst>
                                        <p:tav tm="0">
                                          <p:val>
                                            <p:strVal val="#ppt_y-#ppt_h/2"/>
                                          </p:val>
                                        </p:tav>
                                        <p:tav tm="100000">
                                          <p:val>
                                            <p:strVal val="#ppt_y"/>
                                          </p:val>
                                        </p:tav>
                                      </p:tavLst>
                                    </p:anim>
                                    <p:anim calcmode="lin" valueType="num">
                                      <p:cBhvr>
                                        <p:cTn id="27" dur="3000" fill="hold"/>
                                        <p:tgtEl>
                                          <p:spTgt spid="2"/>
                                        </p:tgtEl>
                                        <p:attrNameLst>
                                          <p:attrName>ppt_w</p:attrName>
                                        </p:attrNameLst>
                                      </p:cBhvr>
                                      <p:tavLst>
                                        <p:tav tm="0">
                                          <p:val>
                                            <p:strVal val="#ppt_w"/>
                                          </p:val>
                                        </p:tav>
                                        <p:tav tm="100000">
                                          <p:val>
                                            <p:strVal val="#ppt_w"/>
                                          </p:val>
                                        </p:tav>
                                      </p:tavLst>
                                    </p:anim>
                                    <p:anim calcmode="lin" valueType="num">
                                      <p:cBhvr>
                                        <p:cTn id="28" dur="3000" fill="hold"/>
                                        <p:tgtEl>
                                          <p:spTgt spid="2"/>
                                        </p:tgtEl>
                                        <p:attrNameLst>
                                          <p:attrName>ppt_h</p:attrName>
                                        </p:attrNameLst>
                                      </p:cBhvr>
                                      <p:tavLst>
                                        <p:tav tm="0">
                                          <p:val>
                                            <p:fltVal val="0"/>
                                          </p:val>
                                        </p:tav>
                                        <p:tav tm="100000">
                                          <p:val>
                                            <p:strVal val="#ppt_h"/>
                                          </p:val>
                                        </p:tav>
                                      </p:tavLst>
                                    </p:anim>
                                  </p:childTnLst>
                                </p:cTn>
                              </p:par>
                              <p:par>
                                <p:cTn id="29" presetID="16" presetClass="entr" presetSubtype="37"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outVertical)">
                                      <p:cBhvr>
                                        <p:cTn id="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421600"/>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0_4f86d_545bae5d_XL.png"/>
          <p:cNvPicPr>
            <a:picLocks noChangeAspect="1"/>
          </p:cNvPicPr>
          <p:nvPr/>
        </p:nvPicPr>
        <p:blipFill>
          <a:blip r:embed="rId2"/>
          <a:stretch>
            <a:fillRect/>
          </a:stretch>
        </p:blipFill>
        <p:spPr>
          <a:xfrm>
            <a:off x="929294" y="0"/>
            <a:ext cx="7285411" cy="5143500"/>
          </a:xfrm>
          <a:prstGeom prst="rect">
            <a:avLst/>
          </a:prstGeom>
        </p:spPr>
      </p:pic>
      <p:sp>
        <p:nvSpPr>
          <p:cNvPr id="3" name="2 CuadroTexto"/>
          <p:cNvSpPr txBox="1"/>
          <p:nvPr/>
        </p:nvSpPr>
        <p:spPr>
          <a:xfrm>
            <a:off x="1785918" y="1785932"/>
            <a:ext cx="5500725" cy="1754326"/>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La clave de la vida está en la actitud que tenemos en las buenas y en las malas, en saber que todo es transitorio y partiendo de ello, nos es fácil disfrutar de los mejores momentos y soportar los que no son de nuestro agrado con la seguridad de que las cosas van a cambiar.</a:t>
            </a:r>
          </a:p>
          <a:p>
            <a:pPr algn="ctr"/>
            <a:endParaRPr lang="es-PE"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602000"/>
        </a:soli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0"/>
            <a:ext cx="4500562" cy="5143500"/>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flipH="1">
            <a:off x="4500562" y="0"/>
            <a:ext cx="4643438" cy="5143500"/>
          </a:xfrm>
          <a:prstGeom prst="wave">
            <a:avLst>
              <a:gd name="adj1" fmla="val 20000"/>
              <a:gd name="adj2" fmla="val 0"/>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5"/>
                                        </p:tgtEl>
                                        <p:attrNameLst>
                                          <p:attrName>ppt_x</p:attrName>
                                        </p:attrNameLst>
                                      </p:cBhvr>
                                      <p:tavLst>
                                        <p:tav tm="0">
                                          <p:val>
                                            <p:strVal val="ppt_x"/>
                                          </p:val>
                                        </p:tav>
                                        <p:tav tm="100000">
                                          <p:val>
                                            <p:strVal val="ppt_x+ppt_w/2"/>
                                          </p:val>
                                        </p:tav>
                                      </p:tavLst>
                                    </p:anim>
                                    <p:anim calcmode="lin" valueType="num">
                                      <p:cBhvr>
                                        <p:cTn id="15" dur="3000"/>
                                        <p:tgtEl>
                                          <p:spTgt spid="5"/>
                                        </p:tgtEl>
                                        <p:attrNameLst>
                                          <p:attrName>ppt_y</p:attrName>
                                        </p:attrNameLst>
                                      </p:cBhvr>
                                      <p:tavLst>
                                        <p:tav tm="0">
                                          <p:val>
                                            <p:strVal val="ppt_y"/>
                                          </p:val>
                                        </p:tav>
                                        <p:tav tm="100000">
                                          <p:val>
                                            <p:strVal val="ppt_y"/>
                                          </p:val>
                                        </p:tav>
                                      </p:tavLst>
                                    </p:anim>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3" presetClass="exit" presetSubtype="5" fill="hold" grpId="1" nodeType="withEffect">
                                  <p:stCondLst>
                                    <p:cond delay="0"/>
                                  </p:stCondLst>
                                  <p:childTnLst>
                                    <p:animEffect transition="out" filter="blinds(vertical)">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3000" fill="hold"/>
                                        <p:tgtEl>
                                          <p:spTgt spid="2"/>
                                        </p:tgtEl>
                                        <p:attrNameLst>
                                          <p:attrName>ppt_w</p:attrName>
                                        </p:attrNameLst>
                                      </p:cBhvr>
                                      <p:tavLst>
                                        <p:tav tm="0">
                                          <p:val>
                                            <p:fltVal val="0"/>
                                          </p:val>
                                        </p:tav>
                                        <p:tav tm="100000">
                                          <p:val>
                                            <p:strVal val="#ppt_w"/>
                                          </p:val>
                                        </p:tav>
                                      </p:tavLst>
                                    </p:anim>
                                    <p:anim calcmode="lin" valueType="num">
                                      <p:cBhvr>
                                        <p:cTn id="28"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421600"/>
        </a:soli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flipH="1">
            <a:off x="0" y="0"/>
            <a:ext cx="4643438" cy="5143500"/>
          </a:xfrm>
          <a:prstGeom prst="moon">
            <a:avLst>
              <a:gd name="adj" fmla="val 19488"/>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a:off x="4714876" y="0"/>
            <a:ext cx="4429124" cy="5143500"/>
          </a:xfrm>
          <a:prstGeom prst="moon">
            <a:avLst>
              <a:gd name="adj" fmla="val 20734"/>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flipH="1">
            <a:off x="0" y="0"/>
            <a:ext cx="3143208" cy="5143500"/>
          </a:xfrm>
          <a:prstGeom prst="moon">
            <a:avLst>
              <a:gd name="adj" fmla="val 25563"/>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a:off x="6143636" y="0"/>
            <a:ext cx="3000364" cy="5143500"/>
          </a:xfrm>
          <a:prstGeom prst="moon">
            <a:avLst>
              <a:gd name="adj" fmla="val 26092"/>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flipH="1">
            <a:off x="0" y="0"/>
            <a:ext cx="2071670" cy="5143500"/>
          </a:xfrm>
          <a:prstGeom prst="moon">
            <a:avLst>
              <a:gd name="adj" fmla="val 30898"/>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a:off x="7358082" y="0"/>
            <a:ext cx="1785918" cy="5143500"/>
          </a:xfrm>
          <a:prstGeom prst="moon">
            <a:avLst>
              <a:gd name="adj" fmla="val 31156"/>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5"/>
                                        </p:tgtEl>
                                        <p:attrNameLst>
                                          <p:attrName>ppt_x</p:attrName>
                                        </p:attrNameLst>
                                      </p:cBhvr>
                                      <p:tavLst>
                                        <p:tav tm="0">
                                          <p:val>
                                            <p:strVal val="ppt_x"/>
                                          </p:val>
                                        </p:tav>
                                        <p:tav tm="100000">
                                          <p:val>
                                            <p:strVal val="ppt_x+ppt_w/2"/>
                                          </p:val>
                                        </p:tav>
                                      </p:tavLst>
                                    </p:anim>
                                    <p:anim calcmode="lin" valueType="num">
                                      <p:cBhvr>
                                        <p:cTn id="15" dur="3000"/>
                                        <p:tgtEl>
                                          <p:spTgt spid="5"/>
                                        </p:tgtEl>
                                        <p:attrNameLst>
                                          <p:attrName>ppt_y</p:attrName>
                                        </p:attrNameLst>
                                      </p:cBhvr>
                                      <p:tavLst>
                                        <p:tav tm="0">
                                          <p:val>
                                            <p:strVal val="ppt_y"/>
                                          </p:val>
                                        </p:tav>
                                        <p:tav tm="100000">
                                          <p:val>
                                            <p:strVal val="ppt_y"/>
                                          </p:val>
                                        </p:tav>
                                      </p:tavLst>
                                    </p:anim>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5" presetClass="exit" presetSubtype="5" fill="hold" grpId="1" nodeType="withEffect">
                                  <p:stCondLst>
                                    <p:cond delay="0"/>
                                  </p:stCondLst>
                                  <p:childTnLst>
                                    <p:animEffect transition="out" filter="checkerboard(down)">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5" presetClass="exit" presetSubtype="5" fill="hold" grpId="1" nodeType="withEffect">
                                  <p:stCondLst>
                                    <p:cond delay="0"/>
                                  </p:stCondLst>
                                  <p:childTnLst>
                                    <p:animEffect transition="out" filter="checkerboard(down)">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3000"/>
                                        <p:tgtEl>
                                          <p:spTgt spid="6"/>
                                        </p:tgtEl>
                                        <p:attrNameLst>
                                          <p:attrName>ppt_x</p:attrName>
                                        </p:attrNameLst>
                                      </p:cBhvr>
                                      <p:tavLst>
                                        <p:tav tm="0">
                                          <p:val>
                                            <p:strVal val="ppt_x"/>
                                          </p:val>
                                        </p:tav>
                                        <p:tav tm="100000">
                                          <p:val>
                                            <p:strVal val="ppt_x-ppt_w/2"/>
                                          </p:val>
                                        </p:tav>
                                      </p:tavLst>
                                    </p:anim>
                                    <p:anim calcmode="lin" valueType="num">
                                      <p:cBhvr>
                                        <p:cTn id="27" dur="3000"/>
                                        <p:tgtEl>
                                          <p:spTgt spid="6"/>
                                        </p:tgtEl>
                                        <p:attrNameLst>
                                          <p:attrName>ppt_y</p:attrName>
                                        </p:attrNameLst>
                                      </p:cBhvr>
                                      <p:tavLst>
                                        <p:tav tm="0">
                                          <p:val>
                                            <p:strVal val="ppt_y"/>
                                          </p:val>
                                        </p:tav>
                                        <p:tav tm="100000">
                                          <p:val>
                                            <p:strVal val="ppt_y"/>
                                          </p:val>
                                        </p:tav>
                                      </p:tavLst>
                                    </p:anim>
                                    <p:anim calcmode="lin" valueType="num">
                                      <p:cBhvr>
                                        <p:cTn id="28" dur="3000"/>
                                        <p:tgtEl>
                                          <p:spTgt spid="6"/>
                                        </p:tgtEl>
                                        <p:attrNameLst>
                                          <p:attrName>ppt_w</p:attrName>
                                        </p:attrNameLst>
                                      </p:cBhvr>
                                      <p:tavLst>
                                        <p:tav tm="0">
                                          <p:val>
                                            <p:strVal val="ppt_w"/>
                                          </p:val>
                                        </p:tav>
                                        <p:tav tm="100000">
                                          <p:val>
                                            <p:fltVal val="0"/>
                                          </p:val>
                                        </p:tav>
                                      </p:tavLst>
                                    </p:anim>
                                    <p:anim calcmode="lin" valueType="num">
                                      <p:cBhvr>
                                        <p:cTn id="29" dur="3000"/>
                                        <p:tgtEl>
                                          <p:spTgt spid="6"/>
                                        </p:tgtEl>
                                        <p:attrNameLst>
                                          <p:attrName>ppt_h</p:attrName>
                                        </p:attrNameLst>
                                      </p:cBhvr>
                                      <p:tavLst>
                                        <p:tav tm="0">
                                          <p:val>
                                            <p:strVal val="ppt_h"/>
                                          </p:val>
                                        </p:tav>
                                        <p:tav tm="100000">
                                          <p:val>
                                            <p:strVal val="ppt_h"/>
                                          </p:val>
                                        </p:tav>
                                      </p:tavLst>
                                    </p:anim>
                                    <p:set>
                                      <p:cBhvr>
                                        <p:cTn id="30" dur="1" fill="hold">
                                          <p:stCondLst>
                                            <p:cond delay="2999"/>
                                          </p:stCondLst>
                                        </p:cTn>
                                        <p:tgtEl>
                                          <p:spTgt spid="6"/>
                                        </p:tgtEl>
                                        <p:attrNameLst>
                                          <p:attrName>style.visibility</p:attrName>
                                        </p:attrNameLst>
                                      </p:cBhvr>
                                      <p:to>
                                        <p:strVal val="hidden"/>
                                      </p:to>
                                    </p:set>
                                  </p:childTnLst>
                                </p:cTn>
                              </p:par>
                              <p:par>
                                <p:cTn id="31" presetID="5" presetClass="exit" presetSubtype="5" fill="hold" grpId="1" nodeType="withEffect">
                                  <p:stCondLst>
                                    <p:cond delay="0"/>
                                  </p:stCondLst>
                                  <p:childTnLst>
                                    <p:animEffect transition="out" filter="checkerboard(down)">
                                      <p:cBhvr>
                                        <p:cTn id="32" dur="3000"/>
                                        <p:tgtEl>
                                          <p:spTgt spid="6"/>
                                        </p:tgtEl>
                                      </p:cBhvr>
                                    </p:animEffect>
                                    <p:set>
                                      <p:cBhvr>
                                        <p:cTn id="33" dur="1" fill="hold">
                                          <p:stCondLst>
                                            <p:cond delay="2999"/>
                                          </p:stCondLst>
                                        </p:cTn>
                                        <p:tgtEl>
                                          <p:spTgt spid="6"/>
                                        </p:tgtEl>
                                        <p:attrNameLst>
                                          <p:attrName>style.visibility</p:attrName>
                                        </p:attrNameLst>
                                      </p:cBhvr>
                                      <p:to>
                                        <p:strVal val="hidden"/>
                                      </p:to>
                                    </p:set>
                                  </p:childTnLst>
                                </p:cTn>
                              </p:par>
                              <p:par>
                                <p:cTn id="34" presetID="17" presetClass="exit" presetSubtype="2" fill="hold" grpId="0" nodeType="withEffect">
                                  <p:stCondLst>
                                    <p:cond delay="0"/>
                                  </p:stCondLst>
                                  <p:childTnLst>
                                    <p:anim calcmode="lin" valueType="num">
                                      <p:cBhvr>
                                        <p:cTn id="35" dur="3000"/>
                                        <p:tgtEl>
                                          <p:spTgt spid="7"/>
                                        </p:tgtEl>
                                        <p:attrNameLst>
                                          <p:attrName>ppt_x</p:attrName>
                                        </p:attrNameLst>
                                      </p:cBhvr>
                                      <p:tavLst>
                                        <p:tav tm="0">
                                          <p:val>
                                            <p:strVal val="ppt_x"/>
                                          </p:val>
                                        </p:tav>
                                        <p:tav tm="100000">
                                          <p:val>
                                            <p:strVal val="ppt_x+ppt_w/2"/>
                                          </p:val>
                                        </p:tav>
                                      </p:tavLst>
                                    </p:anim>
                                    <p:anim calcmode="lin" valueType="num">
                                      <p:cBhvr>
                                        <p:cTn id="36" dur="3000"/>
                                        <p:tgtEl>
                                          <p:spTgt spid="7"/>
                                        </p:tgtEl>
                                        <p:attrNameLst>
                                          <p:attrName>ppt_y</p:attrName>
                                        </p:attrNameLst>
                                      </p:cBhvr>
                                      <p:tavLst>
                                        <p:tav tm="0">
                                          <p:val>
                                            <p:strVal val="ppt_y"/>
                                          </p:val>
                                        </p:tav>
                                        <p:tav tm="100000">
                                          <p:val>
                                            <p:strVal val="ppt_y"/>
                                          </p:val>
                                        </p:tav>
                                      </p:tavLst>
                                    </p:anim>
                                    <p:anim calcmode="lin" valueType="num">
                                      <p:cBhvr>
                                        <p:cTn id="37" dur="3000"/>
                                        <p:tgtEl>
                                          <p:spTgt spid="7"/>
                                        </p:tgtEl>
                                        <p:attrNameLst>
                                          <p:attrName>ppt_w</p:attrName>
                                        </p:attrNameLst>
                                      </p:cBhvr>
                                      <p:tavLst>
                                        <p:tav tm="0">
                                          <p:val>
                                            <p:strVal val="ppt_w"/>
                                          </p:val>
                                        </p:tav>
                                        <p:tav tm="100000">
                                          <p:val>
                                            <p:fltVal val="0"/>
                                          </p:val>
                                        </p:tav>
                                      </p:tavLst>
                                    </p:anim>
                                    <p:anim calcmode="lin" valueType="num">
                                      <p:cBhvr>
                                        <p:cTn id="38" dur="3000"/>
                                        <p:tgtEl>
                                          <p:spTgt spid="7"/>
                                        </p:tgtEl>
                                        <p:attrNameLst>
                                          <p:attrName>ppt_h</p:attrName>
                                        </p:attrNameLst>
                                      </p:cBhvr>
                                      <p:tavLst>
                                        <p:tav tm="0">
                                          <p:val>
                                            <p:strVal val="ppt_h"/>
                                          </p:val>
                                        </p:tav>
                                        <p:tav tm="100000">
                                          <p:val>
                                            <p:strVal val="ppt_h"/>
                                          </p:val>
                                        </p:tav>
                                      </p:tavLst>
                                    </p:anim>
                                    <p:set>
                                      <p:cBhvr>
                                        <p:cTn id="39" dur="1" fill="hold">
                                          <p:stCondLst>
                                            <p:cond delay="2999"/>
                                          </p:stCondLst>
                                        </p:cTn>
                                        <p:tgtEl>
                                          <p:spTgt spid="7"/>
                                        </p:tgtEl>
                                        <p:attrNameLst>
                                          <p:attrName>style.visibility</p:attrName>
                                        </p:attrNameLst>
                                      </p:cBhvr>
                                      <p:to>
                                        <p:strVal val="hidden"/>
                                      </p:to>
                                    </p:set>
                                  </p:childTnLst>
                                </p:cTn>
                              </p:par>
                              <p:par>
                                <p:cTn id="40" presetID="5" presetClass="exit" presetSubtype="5" fill="hold" grpId="1" nodeType="withEffect">
                                  <p:stCondLst>
                                    <p:cond delay="0"/>
                                  </p:stCondLst>
                                  <p:childTnLst>
                                    <p:animEffect transition="out" filter="checkerboard(down)">
                                      <p:cBhvr>
                                        <p:cTn id="41" dur="3000"/>
                                        <p:tgtEl>
                                          <p:spTgt spid="7"/>
                                        </p:tgtEl>
                                      </p:cBhvr>
                                    </p:animEffect>
                                    <p:set>
                                      <p:cBhvr>
                                        <p:cTn id="42" dur="1" fill="hold">
                                          <p:stCondLst>
                                            <p:cond delay="2999"/>
                                          </p:stCondLst>
                                        </p:cTn>
                                        <p:tgtEl>
                                          <p:spTgt spid="7"/>
                                        </p:tgtEl>
                                        <p:attrNameLst>
                                          <p:attrName>style.visibility</p:attrName>
                                        </p:attrNameLst>
                                      </p:cBhvr>
                                      <p:to>
                                        <p:strVal val="hidden"/>
                                      </p:to>
                                    </p:set>
                                  </p:childTnLst>
                                </p:cTn>
                              </p:par>
                              <p:par>
                                <p:cTn id="43" presetID="17" presetClass="exit" presetSubtype="8" fill="hold" grpId="0" nodeType="withEffect">
                                  <p:stCondLst>
                                    <p:cond delay="0"/>
                                  </p:stCondLst>
                                  <p:childTnLst>
                                    <p:anim calcmode="lin" valueType="num">
                                      <p:cBhvr>
                                        <p:cTn id="44" dur="3000"/>
                                        <p:tgtEl>
                                          <p:spTgt spid="8"/>
                                        </p:tgtEl>
                                        <p:attrNameLst>
                                          <p:attrName>ppt_x</p:attrName>
                                        </p:attrNameLst>
                                      </p:cBhvr>
                                      <p:tavLst>
                                        <p:tav tm="0">
                                          <p:val>
                                            <p:strVal val="ppt_x"/>
                                          </p:val>
                                        </p:tav>
                                        <p:tav tm="100000">
                                          <p:val>
                                            <p:strVal val="ppt_x-ppt_w/2"/>
                                          </p:val>
                                        </p:tav>
                                      </p:tavLst>
                                    </p:anim>
                                    <p:anim calcmode="lin" valueType="num">
                                      <p:cBhvr>
                                        <p:cTn id="45" dur="3000"/>
                                        <p:tgtEl>
                                          <p:spTgt spid="8"/>
                                        </p:tgtEl>
                                        <p:attrNameLst>
                                          <p:attrName>ppt_y</p:attrName>
                                        </p:attrNameLst>
                                      </p:cBhvr>
                                      <p:tavLst>
                                        <p:tav tm="0">
                                          <p:val>
                                            <p:strVal val="ppt_y"/>
                                          </p:val>
                                        </p:tav>
                                        <p:tav tm="100000">
                                          <p:val>
                                            <p:strVal val="ppt_y"/>
                                          </p:val>
                                        </p:tav>
                                      </p:tavLst>
                                    </p:anim>
                                    <p:anim calcmode="lin" valueType="num">
                                      <p:cBhvr>
                                        <p:cTn id="46" dur="3000"/>
                                        <p:tgtEl>
                                          <p:spTgt spid="8"/>
                                        </p:tgtEl>
                                        <p:attrNameLst>
                                          <p:attrName>ppt_w</p:attrName>
                                        </p:attrNameLst>
                                      </p:cBhvr>
                                      <p:tavLst>
                                        <p:tav tm="0">
                                          <p:val>
                                            <p:strVal val="ppt_w"/>
                                          </p:val>
                                        </p:tav>
                                        <p:tav tm="100000">
                                          <p:val>
                                            <p:fltVal val="0"/>
                                          </p:val>
                                        </p:tav>
                                      </p:tavLst>
                                    </p:anim>
                                    <p:anim calcmode="lin" valueType="num">
                                      <p:cBhvr>
                                        <p:cTn id="47" dur="3000"/>
                                        <p:tgtEl>
                                          <p:spTgt spid="8"/>
                                        </p:tgtEl>
                                        <p:attrNameLst>
                                          <p:attrName>ppt_h</p:attrName>
                                        </p:attrNameLst>
                                      </p:cBhvr>
                                      <p:tavLst>
                                        <p:tav tm="0">
                                          <p:val>
                                            <p:strVal val="ppt_h"/>
                                          </p:val>
                                        </p:tav>
                                        <p:tav tm="100000">
                                          <p:val>
                                            <p:strVal val="ppt_h"/>
                                          </p:val>
                                        </p:tav>
                                      </p:tavLst>
                                    </p:anim>
                                    <p:set>
                                      <p:cBhvr>
                                        <p:cTn id="48" dur="1" fill="hold">
                                          <p:stCondLst>
                                            <p:cond delay="2999"/>
                                          </p:stCondLst>
                                        </p:cTn>
                                        <p:tgtEl>
                                          <p:spTgt spid="8"/>
                                        </p:tgtEl>
                                        <p:attrNameLst>
                                          <p:attrName>style.visibility</p:attrName>
                                        </p:attrNameLst>
                                      </p:cBhvr>
                                      <p:to>
                                        <p:strVal val="hidden"/>
                                      </p:to>
                                    </p:set>
                                  </p:childTnLst>
                                </p:cTn>
                              </p:par>
                              <p:par>
                                <p:cTn id="49" presetID="5" presetClass="exit" presetSubtype="10" fill="hold" grpId="1" nodeType="withEffect">
                                  <p:stCondLst>
                                    <p:cond delay="0"/>
                                  </p:stCondLst>
                                  <p:childTnLst>
                                    <p:animEffect transition="out" filter="checkerboard(across)">
                                      <p:cBhvr>
                                        <p:cTn id="50" dur="3000"/>
                                        <p:tgtEl>
                                          <p:spTgt spid="8"/>
                                        </p:tgtEl>
                                      </p:cBhvr>
                                    </p:animEffect>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grpId="0"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5" presetClass="exit" presetSubtype="5" fill="hold" grpId="1" nodeType="withEffect">
                                  <p:stCondLst>
                                    <p:cond delay="0"/>
                                  </p:stCondLst>
                                  <p:childTnLst>
                                    <p:animEffect transition="out" filter="checkerboard(down)">
                                      <p:cBhvr>
                                        <p:cTn id="59" dur="3000"/>
                                        <p:tgtEl>
                                          <p:spTgt spid="9"/>
                                        </p:tgtEl>
                                      </p:cBhvr>
                                    </p:animEffect>
                                    <p:set>
                                      <p:cBhvr>
                                        <p:cTn id="60" dur="1" fill="hold">
                                          <p:stCondLst>
                                            <p:cond delay="2999"/>
                                          </p:stCondLst>
                                        </p:cTn>
                                        <p:tgtEl>
                                          <p:spTgt spid="9"/>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3000" fill="hold"/>
                                        <p:tgtEl>
                                          <p:spTgt spid="2"/>
                                        </p:tgtEl>
                                        <p:attrNameLst>
                                          <p:attrName>ppt_w</p:attrName>
                                        </p:attrNameLst>
                                      </p:cBhvr>
                                      <p:tavLst>
                                        <p:tav tm="0">
                                          <p:val>
                                            <p:fltVal val="0"/>
                                          </p:val>
                                        </p:tav>
                                        <p:tav tm="100000">
                                          <p:val>
                                            <p:strVal val="#ppt_w"/>
                                          </p:val>
                                        </p:tav>
                                      </p:tavLst>
                                    </p:anim>
                                    <p:anim calcmode="lin" valueType="num">
                                      <p:cBhvr>
                                        <p:cTn id="6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421600"/>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0_4f86d_545bae5d_XL.png"/>
          <p:cNvPicPr>
            <a:picLocks noChangeAspect="1"/>
          </p:cNvPicPr>
          <p:nvPr/>
        </p:nvPicPr>
        <p:blipFill>
          <a:blip r:embed="rId2"/>
          <a:stretch>
            <a:fillRect/>
          </a:stretch>
        </p:blipFill>
        <p:spPr>
          <a:xfrm>
            <a:off x="929294" y="0"/>
            <a:ext cx="7285411" cy="5143500"/>
          </a:xfrm>
          <a:prstGeom prst="rect">
            <a:avLst/>
          </a:prstGeom>
        </p:spPr>
      </p:pic>
      <p:sp>
        <p:nvSpPr>
          <p:cNvPr id="3" name="2 CuadroTexto"/>
          <p:cNvSpPr txBox="1"/>
          <p:nvPr/>
        </p:nvSpPr>
        <p:spPr>
          <a:xfrm>
            <a:off x="2000232" y="1500180"/>
            <a:ext cx="5357850" cy="2862322"/>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Si nos hacemos conscientes de nuestro poder, elegir la actitud que nos hará superar barreras y obstáculos, será una materia sencilla. El rendirse no debe ser una opción, inclusive cuando nos toque aceptar que ya hicimos lo que está en nuestras manos hacer, porque aún en esos casos, nos quedará la esperanza y la fe… Cuando todo nuestro ser cree que algo ocurrirá, sin que exista la menor duda de ello, el universo entero moverá sus fuerzas para complacernos.</a:t>
            </a:r>
          </a:p>
          <a:p>
            <a:endParaRPr lang="es-PE" dirty="0"/>
          </a:p>
        </p:txBody>
      </p:sp>
      <p:sp>
        <p:nvSpPr>
          <p:cNvPr id="4" name="3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232C12"/>
        </a:solidFill>
        <a:effectLst/>
      </p:bgPr>
    </p:bg>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3000364" y="0"/>
            <a:ext cx="1428760" cy="1500180"/>
          </a:xfrm>
          <a:prstGeom prst="ellipse">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Elipse"/>
          <p:cNvSpPr/>
          <p:nvPr/>
        </p:nvSpPr>
        <p:spPr>
          <a:xfrm>
            <a:off x="4500562" y="0"/>
            <a:ext cx="1428760" cy="1500180"/>
          </a:xfrm>
          <a:prstGeom prst="ellipse">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Elipse"/>
          <p:cNvSpPr/>
          <p:nvPr/>
        </p:nvSpPr>
        <p:spPr>
          <a:xfrm>
            <a:off x="3000364" y="1714494"/>
            <a:ext cx="1428760" cy="1500180"/>
          </a:xfrm>
          <a:prstGeom prst="ellipse">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lipse"/>
          <p:cNvSpPr/>
          <p:nvPr/>
        </p:nvSpPr>
        <p:spPr>
          <a:xfrm>
            <a:off x="4500562" y="1714494"/>
            <a:ext cx="1428760" cy="1500180"/>
          </a:xfrm>
          <a:prstGeom prst="ellipse">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lipse"/>
          <p:cNvSpPr/>
          <p:nvPr/>
        </p:nvSpPr>
        <p:spPr>
          <a:xfrm>
            <a:off x="2928926" y="3357568"/>
            <a:ext cx="1428760" cy="1500180"/>
          </a:xfrm>
          <a:prstGeom prst="ellipse">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lipse"/>
          <p:cNvSpPr/>
          <p:nvPr/>
        </p:nvSpPr>
        <p:spPr>
          <a:xfrm>
            <a:off x="4429124" y="3357568"/>
            <a:ext cx="1428760" cy="1500180"/>
          </a:xfrm>
          <a:prstGeom prst="ellipse">
            <a:avLst/>
          </a:prstGeom>
          <a:blipFill dpi="0" rotWithShape="1">
            <a:blip r:embed="rId3">
              <a:duotone>
                <a:prstClr val="black"/>
                <a:schemeClr val="accent3">
                  <a:tint val="45000"/>
                  <a:satMod val="400000"/>
                </a:schemeClr>
              </a:duotone>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xit" presetSubtype="6"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1+ppt_w/2"/>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6" fill="hold" grpId="0"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1+ppt_w/2"/>
                                          </p:val>
                                        </p:tav>
                                      </p:tavLst>
                                    </p:anim>
                                    <p:anim calcmode="lin" valueType="num">
                                      <p:cBhvr additive="base">
                                        <p:cTn id="13" dur="3000"/>
                                        <p:tgtEl>
                                          <p:spTgt spid="5"/>
                                        </p:tgtEl>
                                        <p:attrNameLst>
                                          <p:attrName>ppt_y</p:attrName>
                                        </p:attrNameLst>
                                      </p:cBhvr>
                                      <p:tavLst>
                                        <p:tav tm="0">
                                          <p:val>
                                            <p:strVal val="ppt_y"/>
                                          </p:val>
                                        </p:tav>
                                        <p:tav tm="100000">
                                          <p:val>
                                            <p:strVal val="1+ppt_h/2"/>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6" fill="hold" grpId="0" nodeType="withEffect">
                                  <p:stCondLst>
                                    <p:cond delay="0"/>
                                  </p:stCondLst>
                                  <p:childTnLst>
                                    <p:anim calcmode="lin" valueType="num">
                                      <p:cBhvr additive="base">
                                        <p:cTn id="16" dur="3000"/>
                                        <p:tgtEl>
                                          <p:spTgt spid="7"/>
                                        </p:tgtEl>
                                        <p:attrNameLst>
                                          <p:attrName>ppt_x</p:attrName>
                                        </p:attrNameLst>
                                      </p:cBhvr>
                                      <p:tavLst>
                                        <p:tav tm="0">
                                          <p:val>
                                            <p:strVal val="ppt_x"/>
                                          </p:val>
                                        </p:tav>
                                        <p:tav tm="100000">
                                          <p:val>
                                            <p:strVal val="1+ppt_w/2"/>
                                          </p:val>
                                        </p:tav>
                                      </p:tavLst>
                                    </p:anim>
                                    <p:anim calcmode="lin" valueType="num">
                                      <p:cBhvr additive="base">
                                        <p:cTn id="17" dur="3000"/>
                                        <p:tgtEl>
                                          <p:spTgt spid="7"/>
                                        </p:tgtEl>
                                        <p:attrNameLst>
                                          <p:attrName>ppt_y</p:attrName>
                                        </p:attrNameLst>
                                      </p:cBhvr>
                                      <p:tavLst>
                                        <p:tav tm="0">
                                          <p:val>
                                            <p:strVal val="ppt_y"/>
                                          </p:val>
                                        </p:tav>
                                        <p:tav tm="100000">
                                          <p:val>
                                            <p:strVal val="1+ppt_h/2"/>
                                          </p:val>
                                        </p:tav>
                                      </p:tavLst>
                                    </p:anim>
                                    <p:set>
                                      <p:cBhvr>
                                        <p:cTn id="18" dur="1" fill="hold">
                                          <p:stCondLst>
                                            <p:cond delay="2999"/>
                                          </p:stCondLst>
                                        </p:cTn>
                                        <p:tgtEl>
                                          <p:spTgt spid="7"/>
                                        </p:tgtEl>
                                        <p:attrNameLst>
                                          <p:attrName>style.visibility</p:attrName>
                                        </p:attrNameLst>
                                      </p:cBhvr>
                                      <p:to>
                                        <p:strVal val="hidden"/>
                                      </p:to>
                                    </p:set>
                                  </p:childTnLst>
                                </p:cTn>
                              </p:par>
                              <p:par>
                                <p:cTn id="19" presetID="2" presetClass="exit" presetSubtype="12" fill="hold" grpId="0" nodeType="withEffect">
                                  <p:stCondLst>
                                    <p:cond delay="0"/>
                                  </p:stCondLst>
                                  <p:childTnLst>
                                    <p:anim calcmode="lin" valueType="num">
                                      <p:cBhvr additive="base">
                                        <p:cTn id="20" dur="3000"/>
                                        <p:tgtEl>
                                          <p:spTgt spid="4"/>
                                        </p:tgtEl>
                                        <p:attrNameLst>
                                          <p:attrName>ppt_x</p:attrName>
                                        </p:attrNameLst>
                                      </p:cBhvr>
                                      <p:tavLst>
                                        <p:tav tm="0">
                                          <p:val>
                                            <p:strVal val="ppt_x"/>
                                          </p:val>
                                        </p:tav>
                                        <p:tav tm="100000">
                                          <p:val>
                                            <p:strVal val="0-ppt_w/2"/>
                                          </p:val>
                                        </p:tav>
                                      </p:tavLst>
                                    </p:anim>
                                    <p:anim calcmode="lin" valueType="num">
                                      <p:cBhvr additive="base">
                                        <p:cTn id="21" dur="3000"/>
                                        <p:tgtEl>
                                          <p:spTgt spid="4"/>
                                        </p:tgtEl>
                                        <p:attrNameLst>
                                          <p:attrName>ppt_y</p:attrName>
                                        </p:attrNameLst>
                                      </p:cBhvr>
                                      <p:tavLst>
                                        <p:tav tm="0">
                                          <p:val>
                                            <p:strVal val="ppt_y"/>
                                          </p:val>
                                        </p:tav>
                                        <p:tav tm="100000">
                                          <p:val>
                                            <p:strVal val="1+ppt_h/2"/>
                                          </p:val>
                                        </p:tav>
                                      </p:tavLst>
                                    </p:anim>
                                    <p:set>
                                      <p:cBhvr>
                                        <p:cTn id="22" dur="1" fill="hold">
                                          <p:stCondLst>
                                            <p:cond delay="2999"/>
                                          </p:stCondLst>
                                        </p:cTn>
                                        <p:tgtEl>
                                          <p:spTgt spid="4"/>
                                        </p:tgtEl>
                                        <p:attrNameLst>
                                          <p:attrName>style.visibility</p:attrName>
                                        </p:attrNameLst>
                                      </p:cBhvr>
                                      <p:to>
                                        <p:strVal val="hidden"/>
                                      </p:to>
                                    </p:set>
                                  </p:childTnLst>
                                </p:cTn>
                              </p:par>
                              <p:par>
                                <p:cTn id="23" presetID="2" presetClass="exit" presetSubtype="12" fill="hold" grpId="0" nodeType="withEffect">
                                  <p:stCondLst>
                                    <p:cond delay="0"/>
                                  </p:stCondLst>
                                  <p:childTnLst>
                                    <p:anim calcmode="lin" valueType="num">
                                      <p:cBhvr additive="base">
                                        <p:cTn id="24" dur="3000"/>
                                        <p:tgtEl>
                                          <p:spTgt spid="6"/>
                                        </p:tgtEl>
                                        <p:attrNameLst>
                                          <p:attrName>ppt_x</p:attrName>
                                        </p:attrNameLst>
                                      </p:cBhvr>
                                      <p:tavLst>
                                        <p:tav tm="0">
                                          <p:val>
                                            <p:strVal val="ppt_x"/>
                                          </p:val>
                                        </p:tav>
                                        <p:tav tm="100000">
                                          <p:val>
                                            <p:strVal val="0-ppt_w/2"/>
                                          </p:val>
                                        </p:tav>
                                      </p:tavLst>
                                    </p:anim>
                                    <p:anim calcmode="lin" valueType="num">
                                      <p:cBhvr additive="base">
                                        <p:cTn id="25" dur="3000"/>
                                        <p:tgtEl>
                                          <p:spTgt spid="6"/>
                                        </p:tgtEl>
                                        <p:attrNameLst>
                                          <p:attrName>ppt_y</p:attrName>
                                        </p:attrNameLst>
                                      </p:cBhvr>
                                      <p:tavLst>
                                        <p:tav tm="0">
                                          <p:val>
                                            <p:strVal val="ppt_y"/>
                                          </p:val>
                                        </p:tav>
                                        <p:tav tm="100000">
                                          <p:val>
                                            <p:strVal val="1+ppt_h/2"/>
                                          </p:val>
                                        </p:tav>
                                      </p:tavLst>
                                    </p:anim>
                                    <p:set>
                                      <p:cBhvr>
                                        <p:cTn id="26" dur="1" fill="hold">
                                          <p:stCondLst>
                                            <p:cond delay="2999"/>
                                          </p:stCondLst>
                                        </p:cTn>
                                        <p:tgtEl>
                                          <p:spTgt spid="6"/>
                                        </p:tgtEl>
                                        <p:attrNameLst>
                                          <p:attrName>style.visibility</p:attrName>
                                        </p:attrNameLst>
                                      </p:cBhvr>
                                      <p:to>
                                        <p:strVal val="hidden"/>
                                      </p:to>
                                    </p:set>
                                  </p:childTnLst>
                                </p:cTn>
                              </p:par>
                              <p:par>
                                <p:cTn id="27" presetID="2" presetClass="exit" presetSubtype="12" fill="hold" grpId="0" nodeType="withEffect">
                                  <p:stCondLst>
                                    <p:cond delay="0"/>
                                  </p:stCondLst>
                                  <p:childTnLst>
                                    <p:anim calcmode="lin" valueType="num">
                                      <p:cBhvr additive="base">
                                        <p:cTn id="28" dur="3000"/>
                                        <p:tgtEl>
                                          <p:spTgt spid="8"/>
                                        </p:tgtEl>
                                        <p:attrNameLst>
                                          <p:attrName>ppt_x</p:attrName>
                                        </p:attrNameLst>
                                      </p:cBhvr>
                                      <p:tavLst>
                                        <p:tav tm="0">
                                          <p:val>
                                            <p:strVal val="ppt_x"/>
                                          </p:val>
                                        </p:tav>
                                        <p:tav tm="100000">
                                          <p:val>
                                            <p:strVal val="0-ppt_w/2"/>
                                          </p:val>
                                        </p:tav>
                                      </p:tavLst>
                                    </p:anim>
                                    <p:anim calcmode="lin" valueType="num">
                                      <p:cBhvr additive="base">
                                        <p:cTn id="29" dur="3000"/>
                                        <p:tgtEl>
                                          <p:spTgt spid="8"/>
                                        </p:tgtEl>
                                        <p:attrNameLst>
                                          <p:attrName>ppt_y</p:attrName>
                                        </p:attrNameLst>
                                      </p:cBhvr>
                                      <p:tavLst>
                                        <p:tav tm="0">
                                          <p:val>
                                            <p:strVal val="ppt_y"/>
                                          </p:val>
                                        </p:tav>
                                        <p:tav tm="100000">
                                          <p:val>
                                            <p:strVal val="1+ppt_h/2"/>
                                          </p:val>
                                        </p:tav>
                                      </p:tavLst>
                                    </p:anim>
                                    <p:set>
                                      <p:cBhvr>
                                        <p:cTn id="30" dur="1" fill="hold">
                                          <p:stCondLst>
                                            <p:cond delay="2999"/>
                                          </p:stCondLst>
                                        </p:cTn>
                                        <p:tgtEl>
                                          <p:spTgt spid="8"/>
                                        </p:tgtEl>
                                        <p:attrNameLst>
                                          <p:attrName>style.visibility</p:attrName>
                                        </p:attrNameLst>
                                      </p:cBhvr>
                                      <p:to>
                                        <p:strVal val="hidden"/>
                                      </p:to>
                                    </p:set>
                                  </p:childTnLst>
                                </p:cTn>
                              </p:par>
                              <p:par>
                                <p:cTn id="31" presetID="8" presetClass="emph" presetSubtype="0" fill="hold" grpId="1" nodeType="withEffect">
                                  <p:stCondLst>
                                    <p:cond delay="0"/>
                                  </p:stCondLst>
                                  <p:childTnLst>
                                    <p:animRot by="21600000">
                                      <p:cBhvr>
                                        <p:cTn id="32" dur="3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3000" fill="hold"/>
                                        <p:tgtEl>
                                          <p:spTgt spid="5"/>
                                        </p:tgtEl>
                                        <p:attrNameLst>
                                          <p:attrName>r</p:attrName>
                                        </p:attrNameLst>
                                      </p:cBhvr>
                                    </p:animRot>
                                  </p:childTnLst>
                                </p:cTn>
                              </p:par>
                              <p:par>
                                <p:cTn id="35" presetID="8" presetClass="emph" presetSubtype="0" fill="hold" grpId="1" nodeType="withEffect">
                                  <p:stCondLst>
                                    <p:cond delay="0"/>
                                  </p:stCondLst>
                                  <p:childTnLst>
                                    <p:animRot by="21600000">
                                      <p:cBhvr>
                                        <p:cTn id="36" dur="3000" fill="hold"/>
                                        <p:tgtEl>
                                          <p:spTgt spid="7"/>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4"/>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6"/>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8"/>
                                        </p:tgtEl>
                                        <p:attrNameLst>
                                          <p:attrName>r</p:attrName>
                                        </p:attrNameLst>
                                      </p:cBhvr>
                                    </p:animRot>
                                  </p:childTnLst>
                                </p:cTn>
                              </p:par>
                              <p:par>
                                <p:cTn id="43" presetID="17" presetClass="entr" presetSubtype="1"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 calcmode="lin" valueType="num">
                                      <p:cBhvr>
                                        <p:cTn id="45" dur="3000" fill="hold"/>
                                        <p:tgtEl>
                                          <p:spTgt spid="2"/>
                                        </p:tgtEl>
                                        <p:attrNameLst>
                                          <p:attrName>ppt_x</p:attrName>
                                        </p:attrNameLst>
                                      </p:cBhvr>
                                      <p:tavLst>
                                        <p:tav tm="0">
                                          <p:val>
                                            <p:strVal val="#ppt_x"/>
                                          </p:val>
                                        </p:tav>
                                        <p:tav tm="100000">
                                          <p:val>
                                            <p:strVal val="#ppt_x"/>
                                          </p:val>
                                        </p:tav>
                                      </p:tavLst>
                                    </p:anim>
                                    <p:anim calcmode="lin" valueType="num">
                                      <p:cBhvr>
                                        <p:cTn id="46" dur="3000" fill="hold"/>
                                        <p:tgtEl>
                                          <p:spTgt spid="2"/>
                                        </p:tgtEl>
                                        <p:attrNameLst>
                                          <p:attrName>ppt_y</p:attrName>
                                        </p:attrNameLst>
                                      </p:cBhvr>
                                      <p:tavLst>
                                        <p:tav tm="0">
                                          <p:val>
                                            <p:strVal val="#ppt_y-#ppt_h/2"/>
                                          </p:val>
                                        </p:tav>
                                        <p:tav tm="100000">
                                          <p:val>
                                            <p:strVal val="#ppt_y"/>
                                          </p:val>
                                        </p:tav>
                                      </p:tavLst>
                                    </p:anim>
                                    <p:anim calcmode="lin" valueType="num">
                                      <p:cBhvr>
                                        <p:cTn id="47" dur="3000" fill="hold"/>
                                        <p:tgtEl>
                                          <p:spTgt spid="2"/>
                                        </p:tgtEl>
                                        <p:attrNameLst>
                                          <p:attrName>ppt_w</p:attrName>
                                        </p:attrNameLst>
                                      </p:cBhvr>
                                      <p:tavLst>
                                        <p:tav tm="0">
                                          <p:val>
                                            <p:strVal val="#ppt_w"/>
                                          </p:val>
                                        </p:tav>
                                        <p:tav tm="100000">
                                          <p:val>
                                            <p:strVal val="#ppt_w"/>
                                          </p:val>
                                        </p:tav>
                                      </p:tavLst>
                                    </p:anim>
                                    <p:anim calcmode="lin" valueType="num">
                                      <p:cBhvr>
                                        <p:cTn id="48" dur="3000" fill="hold"/>
                                        <p:tgtEl>
                                          <p:spTgt spid="2"/>
                                        </p:tgtEl>
                                        <p:attrNameLst>
                                          <p:attrName>ppt_h</p:attrName>
                                        </p:attrNameLst>
                                      </p:cBhvr>
                                      <p:tavLst>
                                        <p:tav tm="0">
                                          <p:val>
                                            <p:fltVal val="0"/>
                                          </p:val>
                                        </p:tav>
                                        <p:tav tm="100000">
                                          <p:val>
                                            <p:strVal val="#ppt_h"/>
                                          </p:val>
                                        </p:tav>
                                      </p:tavLst>
                                    </p:anim>
                                  </p:childTnLst>
                                </p:cTn>
                              </p:par>
                              <p:par>
                                <p:cTn id="49" presetID="16" presetClass="entr" presetSubtype="37"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Effect transition="in" filter="barn(outVertical)">
                                      <p:cBhvr>
                                        <p:cTn id="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602000"/>
        </a:solidFill>
        <a:effectLst/>
      </p:bgPr>
    </p:bg>
    <p:spTree>
      <p:nvGrpSpPr>
        <p:cNvPr id="1" name=""/>
        <p:cNvGrpSpPr/>
        <p:nvPr/>
      </p:nvGrpSpPr>
      <p:grpSpPr>
        <a:xfrm>
          <a:off x="0" y="0"/>
          <a:ext cx="0" cy="0"/>
          <a:chOff x="0" y="0"/>
          <a:chExt cx="0" cy="0"/>
        </a:xfrm>
      </p:grpSpPr>
      <p:pic>
        <p:nvPicPr>
          <p:cNvPr id="3" name="2 Imagen" descr="1(13).jpg"/>
          <p:cNvPicPr>
            <a:picLocks noChangeAspect="1"/>
          </p:cNvPicPr>
          <p:nvPr/>
        </p:nvPicPr>
        <p:blipFill>
          <a:blip r:embed="rId2"/>
          <a:stretch>
            <a:fillRect/>
          </a:stretch>
        </p:blipFill>
        <p:spPr>
          <a:xfrm>
            <a:off x="0" y="0"/>
            <a:ext cx="9144000" cy="5143500"/>
          </a:xfrm>
          <a:prstGeom prst="rect">
            <a:avLst/>
          </a:prstGeom>
        </p:spPr>
      </p:pic>
      <p:sp>
        <p:nvSpPr>
          <p:cNvPr id="5" name="4 Operación manual"/>
          <p:cNvSpPr/>
          <p:nvPr/>
        </p:nvSpPr>
        <p:spPr>
          <a:xfrm rot="16200000">
            <a:off x="-321469" y="321469"/>
            <a:ext cx="5143500" cy="4500562"/>
          </a:xfrm>
          <a:prstGeom prst="flowChartManualOperation">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peración manual"/>
          <p:cNvSpPr/>
          <p:nvPr/>
        </p:nvSpPr>
        <p:spPr>
          <a:xfrm rot="16200000" flipV="1">
            <a:off x="4174347" y="326215"/>
            <a:ext cx="5143500" cy="4491070"/>
          </a:xfrm>
          <a:prstGeom prst="flowChartManualOperation">
            <a:avLst/>
          </a:prstGeom>
          <a:blipFill dpi="0" rotWithShape="1">
            <a:blip r:embed="rId3">
              <a:duotone>
                <a:schemeClr val="accent6">
                  <a:shade val="45000"/>
                  <a:satMod val="135000"/>
                </a:schemeClr>
                <a:prstClr val="white"/>
              </a:duotone>
              <a:lum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5"/>
                                        </p:tgtEl>
                                        <p:attrNameLst>
                                          <p:attrName>ppt_x</p:attrName>
                                        </p:attrNameLst>
                                      </p:cBhvr>
                                      <p:tavLst>
                                        <p:tav tm="0">
                                          <p:val>
                                            <p:strVal val="ppt_x"/>
                                          </p:val>
                                        </p:tav>
                                        <p:tav tm="100000">
                                          <p:val>
                                            <p:strVal val="ppt_x-ppt_w/2"/>
                                          </p:val>
                                        </p:tav>
                                      </p:tavLst>
                                    </p:anim>
                                    <p:anim calcmode="lin" valueType="num">
                                      <p:cBhvr>
                                        <p:cTn id="9" dur="3000"/>
                                        <p:tgtEl>
                                          <p:spTgt spid="5"/>
                                        </p:tgtEl>
                                        <p:attrNameLst>
                                          <p:attrName>ppt_y</p:attrName>
                                        </p:attrNameLst>
                                      </p:cBhvr>
                                      <p:tavLst>
                                        <p:tav tm="0">
                                          <p:val>
                                            <p:strVal val="ppt_y"/>
                                          </p:val>
                                        </p:tav>
                                        <p:tav tm="100000">
                                          <p:val>
                                            <p:strVal val="ppt_y"/>
                                          </p:val>
                                        </p:tav>
                                      </p:tavLst>
                                    </p:anim>
                                    <p:anim calcmode="lin" valueType="num">
                                      <p:cBhvr>
                                        <p:cTn id="10" dur="3000"/>
                                        <p:tgtEl>
                                          <p:spTgt spid="5"/>
                                        </p:tgtEl>
                                        <p:attrNameLst>
                                          <p:attrName>ppt_w</p:attrName>
                                        </p:attrNameLst>
                                      </p:cBhvr>
                                      <p:tavLst>
                                        <p:tav tm="0">
                                          <p:val>
                                            <p:strVal val="ppt_w"/>
                                          </p:val>
                                        </p:tav>
                                        <p:tav tm="100000">
                                          <p:val>
                                            <p:fltVal val="0"/>
                                          </p:val>
                                        </p:tav>
                                      </p:tavLst>
                                    </p:anim>
                                    <p:anim calcmode="lin" valueType="num">
                                      <p:cBhvr>
                                        <p:cTn id="11" dur="3000"/>
                                        <p:tgtEl>
                                          <p:spTgt spid="5"/>
                                        </p:tgtEl>
                                        <p:attrNameLst>
                                          <p:attrName>ppt_h</p:attrName>
                                        </p:attrNameLst>
                                      </p:cBhvr>
                                      <p:tavLst>
                                        <p:tav tm="0">
                                          <p:val>
                                            <p:strVal val="ppt_h"/>
                                          </p:val>
                                        </p:tav>
                                        <p:tav tm="100000">
                                          <p:val>
                                            <p:strVal val="ppt_h"/>
                                          </p:val>
                                        </p:tav>
                                      </p:tavLst>
                                    </p:anim>
                                    <p:set>
                                      <p:cBhvr>
                                        <p:cTn id="12" dur="1" fill="hold">
                                          <p:stCondLst>
                                            <p:cond delay="2999"/>
                                          </p:stCondLst>
                                        </p:cTn>
                                        <p:tgtEl>
                                          <p:spTgt spid="5"/>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6"/>
                                        </p:tgtEl>
                                        <p:attrNameLst>
                                          <p:attrName>ppt_x</p:attrName>
                                        </p:attrNameLst>
                                      </p:cBhvr>
                                      <p:tavLst>
                                        <p:tav tm="0">
                                          <p:val>
                                            <p:strVal val="ppt_x"/>
                                          </p:val>
                                        </p:tav>
                                        <p:tav tm="100000">
                                          <p:val>
                                            <p:strVal val="ppt_x+ppt_w/2"/>
                                          </p:val>
                                        </p:tav>
                                      </p:tavLst>
                                    </p:anim>
                                    <p:anim calcmode="lin" valueType="num">
                                      <p:cBhvr>
                                        <p:cTn id="15" dur="3000"/>
                                        <p:tgtEl>
                                          <p:spTgt spid="6"/>
                                        </p:tgtEl>
                                        <p:attrNameLst>
                                          <p:attrName>ppt_y</p:attrName>
                                        </p:attrNameLst>
                                      </p:cBhvr>
                                      <p:tavLst>
                                        <p:tav tm="0">
                                          <p:val>
                                            <p:strVal val="ppt_y"/>
                                          </p:val>
                                        </p:tav>
                                        <p:tav tm="100000">
                                          <p:val>
                                            <p:strVal val="ppt_y"/>
                                          </p:val>
                                        </p:tav>
                                      </p:tavLst>
                                    </p:anim>
                                    <p:anim calcmode="lin" valueType="num">
                                      <p:cBhvr>
                                        <p:cTn id="16" dur="3000"/>
                                        <p:tgtEl>
                                          <p:spTgt spid="6"/>
                                        </p:tgtEl>
                                        <p:attrNameLst>
                                          <p:attrName>ppt_w</p:attrName>
                                        </p:attrNameLst>
                                      </p:cBhvr>
                                      <p:tavLst>
                                        <p:tav tm="0">
                                          <p:val>
                                            <p:strVal val="ppt_w"/>
                                          </p:val>
                                        </p:tav>
                                        <p:tav tm="100000">
                                          <p:val>
                                            <p:fltVal val="0"/>
                                          </p:val>
                                        </p:tav>
                                      </p:tavLst>
                                    </p:anim>
                                    <p:anim calcmode="lin" valueType="num">
                                      <p:cBhvr>
                                        <p:cTn id="17" dur="3000"/>
                                        <p:tgtEl>
                                          <p:spTgt spid="6"/>
                                        </p:tgtEl>
                                        <p:attrNameLst>
                                          <p:attrName>ppt_h</p:attrName>
                                        </p:attrNameLst>
                                      </p:cBhvr>
                                      <p:tavLst>
                                        <p:tav tm="0">
                                          <p:val>
                                            <p:strVal val="ppt_h"/>
                                          </p:val>
                                        </p:tav>
                                        <p:tav tm="100000">
                                          <p:val>
                                            <p:strVal val="ppt_h"/>
                                          </p:val>
                                        </p:tav>
                                      </p:tavLst>
                                    </p:anim>
                                    <p:set>
                                      <p:cBhvr>
                                        <p:cTn id="18" dur="1" fill="hold">
                                          <p:stCondLst>
                                            <p:cond delay="2999"/>
                                          </p:stCondLst>
                                        </p:cTn>
                                        <p:tgtEl>
                                          <p:spTgt spid="6"/>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fltVal val="0"/>
                                          </p:val>
                                        </p:tav>
                                        <p:tav tm="100000">
                                          <p:val>
                                            <p:strVal val="#ppt_w"/>
                                          </p:val>
                                        </p:tav>
                                      </p:tavLst>
                                    </p:anim>
                                    <p:anim calcmode="lin" valueType="num">
                                      <p:cBhvr>
                                        <p:cTn id="22"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flipH="1">
            <a:off x="0" y="0"/>
            <a:ext cx="4643438" cy="5143500"/>
          </a:xfrm>
          <a:prstGeom prst="moon">
            <a:avLst>
              <a:gd name="adj" fmla="val 19488"/>
            </a:avLst>
          </a:prstGeom>
          <a:blipFill dpi="0" rotWithShape="1">
            <a:blip r:embed="rId3">
              <a:duotone>
                <a:prstClr val="black"/>
                <a:schemeClr val="accent1">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a:off x="4714876" y="0"/>
            <a:ext cx="4429124" cy="5143500"/>
          </a:xfrm>
          <a:prstGeom prst="moon">
            <a:avLst>
              <a:gd name="adj" fmla="val 20734"/>
            </a:avLst>
          </a:prstGeom>
          <a:blipFill dpi="0" rotWithShape="1">
            <a:blip r:embed="rId3">
              <a:duotone>
                <a:prstClr val="black"/>
                <a:schemeClr val="accent1">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flipH="1">
            <a:off x="0" y="0"/>
            <a:ext cx="3143208" cy="5143500"/>
          </a:xfrm>
          <a:prstGeom prst="moon">
            <a:avLst>
              <a:gd name="adj" fmla="val 25563"/>
            </a:avLst>
          </a:prstGeom>
          <a:blipFill dpi="0" rotWithShape="1">
            <a:blip r:embed="rId3">
              <a:duotone>
                <a:prstClr val="black"/>
                <a:schemeClr val="accent1">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a:off x="6143636" y="0"/>
            <a:ext cx="3000364" cy="5143500"/>
          </a:xfrm>
          <a:prstGeom prst="moon">
            <a:avLst>
              <a:gd name="adj" fmla="val 26092"/>
            </a:avLst>
          </a:prstGeom>
          <a:blipFill dpi="0" rotWithShape="1">
            <a:blip r:embed="rId3">
              <a:duotone>
                <a:prstClr val="black"/>
                <a:schemeClr val="accent1">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flipH="1">
            <a:off x="0" y="0"/>
            <a:ext cx="2071670" cy="5143500"/>
          </a:xfrm>
          <a:prstGeom prst="moon">
            <a:avLst>
              <a:gd name="adj" fmla="val 30898"/>
            </a:avLst>
          </a:prstGeom>
          <a:blipFill dpi="0" rotWithShape="1">
            <a:blip r:embed="rId3">
              <a:duotone>
                <a:prstClr val="black"/>
                <a:schemeClr val="accent1">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a:off x="7358082" y="0"/>
            <a:ext cx="1785918" cy="5143500"/>
          </a:xfrm>
          <a:prstGeom prst="moon">
            <a:avLst>
              <a:gd name="adj" fmla="val 31156"/>
            </a:avLst>
          </a:prstGeom>
          <a:blipFill dpi="0" rotWithShape="1">
            <a:blip r:embed="rId3">
              <a:duotone>
                <a:prstClr val="black"/>
                <a:schemeClr val="accent1">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5"/>
                                        </p:tgtEl>
                                        <p:attrNameLst>
                                          <p:attrName>ppt_x</p:attrName>
                                        </p:attrNameLst>
                                      </p:cBhvr>
                                      <p:tavLst>
                                        <p:tav tm="0">
                                          <p:val>
                                            <p:strVal val="ppt_x"/>
                                          </p:val>
                                        </p:tav>
                                        <p:tav tm="100000">
                                          <p:val>
                                            <p:strVal val="ppt_x+ppt_w/2"/>
                                          </p:val>
                                        </p:tav>
                                      </p:tavLst>
                                    </p:anim>
                                    <p:anim calcmode="lin" valueType="num">
                                      <p:cBhvr>
                                        <p:cTn id="15" dur="3000"/>
                                        <p:tgtEl>
                                          <p:spTgt spid="5"/>
                                        </p:tgtEl>
                                        <p:attrNameLst>
                                          <p:attrName>ppt_y</p:attrName>
                                        </p:attrNameLst>
                                      </p:cBhvr>
                                      <p:tavLst>
                                        <p:tav tm="0">
                                          <p:val>
                                            <p:strVal val="ppt_y"/>
                                          </p:val>
                                        </p:tav>
                                        <p:tav tm="100000">
                                          <p:val>
                                            <p:strVal val="ppt_y"/>
                                          </p:val>
                                        </p:tav>
                                      </p:tavLst>
                                    </p:anim>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5" presetClass="exit" presetSubtype="5" fill="hold" grpId="1" nodeType="withEffect">
                                  <p:stCondLst>
                                    <p:cond delay="0"/>
                                  </p:stCondLst>
                                  <p:childTnLst>
                                    <p:animEffect transition="out" filter="checkerboard(down)">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5" presetClass="exit" presetSubtype="5" fill="hold" grpId="1" nodeType="withEffect">
                                  <p:stCondLst>
                                    <p:cond delay="0"/>
                                  </p:stCondLst>
                                  <p:childTnLst>
                                    <p:animEffect transition="out" filter="checkerboard(down)">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3000"/>
                                        <p:tgtEl>
                                          <p:spTgt spid="6"/>
                                        </p:tgtEl>
                                        <p:attrNameLst>
                                          <p:attrName>ppt_x</p:attrName>
                                        </p:attrNameLst>
                                      </p:cBhvr>
                                      <p:tavLst>
                                        <p:tav tm="0">
                                          <p:val>
                                            <p:strVal val="ppt_x"/>
                                          </p:val>
                                        </p:tav>
                                        <p:tav tm="100000">
                                          <p:val>
                                            <p:strVal val="ppt_x-ppt_w/2"/>
                                          </p:val>
                                        </p:tav>
                                      </p:tavLst>
                                    </p:anim>
                                    <p:anim calcmode="lin" valueType="num">
                                      <p:cBhvr>
                                        <p:cTn id="27" dur="3000"/>
                                        <p:tgtEl>
                                          <p:spTgt spid="6"/>
                                        </p:tgtEl>
                                        <p:attrNameLst>
                                          <p:attrName>ppt_y</p:attrName>
                                        </p:attrNameLst>
                                      </p:cBhvr>
                                      <p:tavLst>
                                        <p:tav tm="0">
                                          <p:val>
                                            <p:strVal val="ppt_y"/>
                                          </p:val>
                                        </p:tav>
                                        <p:tav tm="100000">
                                          <p:val>
                                            <p:strVal val="ppt_y"/>
                                          </p:val>
                                        </p:tav>
                                      </p:tavLst>
                                    </p:anim>
                                    <p:anim calcmode="lin" valueType="num">
                                      <p:cBhvr>
                                        <p:cTn id="28" dur="3000"/>
                                        <p:tgtEl>
                                          <p:spTgt spid="6"/>
                                        </p:tgtEl>
                                        <p:attrNameLst>
                                          <p:attrName>ppt_w</p:attrName>
                                        </p:attrNameLst>
                                      </p:cBhvr>
                                      <p:tavLst>
                                        <p:tav tm="0">
                                          <p:val>
                                            <p:strVal val="ppt_w"/>
                                          </p:val>
                                        </p:tav>
                                        <p:tav tm="100000">
                                          <p:val>
                                            <p:fltVal val="0"/>
                                          </p:val>
                                        </p:tav>
                                      </p:tavLst>
                                    </p:anim>
                                    <p:anim calcmode="lin" valueType="num">
                                      <p:cBhvr>
                                        <p:cTn id="29" dur="3000"/>
                                        <p:tgtEl>
                                          <p:spTgt spid="6"/>
                                        </p:tgtEl>
                                        <p:attrNameLst>
                                          <p:attrName>ppt_h</p:attrName>
                                        </p:attrNameLst>
                                      </p:cBhvr>
                                      <p:tavLst>
                                        <p:tav tm="0">
                                          <p:val>
                                            <p:strVal val="ppt_h"/>
                                          </p:val>
                                        </p:tav>
                                        <p:tav tm="100000">
                                          <p:val>
                                            <p:strVal val="ppt_h"/>
                                          </p:val>
                                        </p:tav>
                                      </p:tavLst>
                                    </p:anim>
                                    <p:set>
                                      <p:cBhvr>
                                        <p:cTn id="30" dur="1" fill="hold">
                                          <p:stCondLst>
                                            <p:cond delay="2999"/>
                                          </p:stCondLst>
                                        </p:cTn>
                                        <p:tgtEl>
                                          <p:spTgt spid="6"/>
                                        </p:tgtEl>
                                        <p:attrNameLst>
                                          <p:attrName>style.visibility</p:attrName>
                                        </p:attrNameLst>
                                      </p:cBhvr>
                                      <p:to>
                                        <p:strVal val="hidden"/>
                                      </p:to>
                                    </p:set>
                                  </p:childTnLst>
                                </p:cTn>
                              </p:par>
                              <p:par>
                                <p:cTn id="31" presetID="5" presetClass="exit" presetSubtype="5" fill="hold" grpId="1" nodeType="withEffect">
                                  <p:stCondLst>
                                    <p:cond delay="0"/>
                                  </p:stCondLst>
                                  <p:childTnLst>
                                    <p:animEffect transition="out" filter="checkerboard(down)">
                                      <p:cBhvr>
                                        <p:cTn id="32" dur="3000"/>
                                        <p:tgtEl>
                                          <p:spTgt spid="6"/>
                                        </p:tgtEl>
                                      </p:cBhvr>
                                    </p:animEffect>
                                    <p:set>
                                      <p:cBhvr>
                                        <p:cTn id="33" dur="1" fill="hold">
                                          <p:stCondLst>
                                            <p:cond delay="2999"/>
                                          </p:stCondLst>
                                        </p:cTn>
                                        <p:tgtEl>
                                          <p:spTgt spid="6"/>
                                        </p:tgtEl>
                                        <p:attrNameLst>
                                          <p:attrName>style.visibility</p:attrName>
                                        </p:attrNameLst>
                                      </p:cBhvr>
                                      <p:to>
                                        <p:strVal val="hidden"/>
                                      </p:to>
                                    </p:set>
                                  </p:childTnLst>
                                </p:cTn>
                              </p:par>
                              <p:par>
                                <p:cTn id="34" presetID="17" presetClass="exit" presetSubtype="2" fill="hold" grpId="0" nodeType="withEffect">
                                  <p:stCondLst>
                                    <p:cond delay="0"/>
                                  </p:stCondLst>
                                  <p:childTnLst>
                                    <p:anim calcmode="lin" valueType="num">
                                      <p:cBhvr>
                                        <p:cTn id="35" dur="3000"/>
                                        <p:tgtEl>
                                          <p:spTgt spid="7"/>
                                        </p:tgtEl>
                                        <p:attrNameLst>
                                          <p:attrName>ppt_x</p:attrName>
                                        </p:attrNameLst>
                                      </p:cBhvr>
                                      <p:tavLst>
                                        <p:tav tm="0">
                                          <p:val>
                                            <p:strVal val="ppt_x"/>
                                          </p:val>
                                        </p:tav>
                                        <p:tav tm="100000">
                                          <p:val>
                                            <p:strVal val="ppt_x+ppt_w/2"/>
                                          </p:val>
                                        </p:tav>
                                      </p:tavLst>
                                    </p:anim>
                                    <p:anim calcmode="lin" valueType="num">
                                      <p:cBhvr>
                                        <p:cTn id="36" dur="3000"/>
                                        <p:tgtEl>
                                          <p:spTgt spid="7"/>
                                        </p:tgtEl>
                                        <p:attrNameLst>
                                          <p:attrName>ppt_y</p:attrName>
                                        </p:attrNameLst>
                                      </p:cBhvr>
                                      <p:tavLst>
                                        <p:tav tm="0">
                                          <p:val>
                                            <p:strVal val="ppt_y"/>
                                          </p:val>
                                        </p:tav>
                                        <p:tav tm="100000">
                                          <p:val>
                                            <p:strVal val="ppt_y"/>
                                          </p:val>
                                        </p:tav>
                                      </p:tavLst>
                                    </p:anim>
                                    <p:anim calcmode="lin" valueType="num">
                                      <p:cBhvr>
                                        <p:cTn id="37" dur="3000"/>
                                        <p:tgtEl>
                                          <p:spTgt spid="7"/>
                                        </p:tgtEl>
                                        <p:attrNameLst>
                                          <p:attrName>ppt_w</p:attrName>
                                        </p:attrNameLst>
                                      </p:cBhvr>
                                      <p:tavLst>
                                        <p:tav tm="0">
                                          <p:val>
                                            <p:strVal val="ppt_w"/>
                                          </p:val>
                                        </p:tav>
                                        <p:tav tm="100000">
                                          <p:val>
                                            <p:fltVal val="0"/>
                                          </p:val>
                                        </p:tav>
                                      </p:tavLst>
                                    </p:anim>
                                    <p:anim calcmode="lin" valueType="num">
                                      <p:cBhvr>
                                        <p:cTn id="38" dur="3000"/>
                                        <p:tgtEl>
                                          <p:spTgt spid="7"/>
                                        </p:tgtEl>
                                        <p:attrNameLst>
                                          <p:attrName>ppt_h</p:attrName>
                                        </p:attrNameLst>
                                      </p:cBhvr>
                                      <p:tavLst>
                                        <p:tav tm="0">
                                          <p:val>
                                            <p:strVal val="ppt_h"/>
                                          </p:val>
                                        </p:tav>
                                        <p:tav tm="100000">
                                          <p:val>
                                            <p:strVal val="ppt_h"/>
                                          </p:val>
                                        </p:tav>
                                      </p:tavLst>
                                    </p:anim>
                                    <p:set>
                                      <p:cBhvr>
                                        <p:cTn id="39" dur="1" fill="hold">
                                          <p:stCondLst>
                                            <p:cond delay="2999"/>
                                          </p:stCondLst>
                                        </p:cTn>
                                        <p:tgtEl>
                                          <p:spTgt spid="7"/>
                                        </p:tgtEl>
                                        <p:attrNameLst>
                                          <p:attrName>style.visibility</p:attrName>
                                        </p:attrNameLst>
                                      </p:cBhvr>
                                      <p:to>
                                        <p:strVal val="hidden"/>
                                      </p:to>
                                    </p:set>
                                  </p:childTnLst>
                                </p:cTn>
                              </p:par>
                              <p:par>
                                <p:cTn id="40" presetID="5" presetClass="exit" presetSubtype="5" fill="hold" grpId="1" nodeType="withEffect">
                                  <p:stCondLst>
                                    <p:cond delay="0"/>
                                  </p:stCondLst>
                                  <p:childTnLst>
                                    <p:animEffect transition="out" filter="checkerboard(down)">
                                      <p:cBhvr>
                                        <p:cTn id="41" dur="3000"/>
                                        <p:tgtEl>
                                          <p:spTgt spid="7"/>
                                        </p:tgtEl>
                                      </p:cBhvr>
                                    </p:animEffect>
                                    <p:set>
                                      <p:cBhvr>
                                        <p:cTn id="42" dur="1" fill="hold">
                                          <p:stCondLst>
                                            <p:cond delay="2999"/>
                                          </p:stCondLst>
                                        </p:cTn>
                                        <p:tgtEl>
                                          <p:spTgt spid="7"/>
                                        </p:tgtEl>
                                        <p:attrNameLst>
                                          <p:attrName>style.visibility</p:attrName>
                                        </p:attrNameLst>
                                      </p:cBhvr>
                                      <p:to>
                                        <p:strVal val="hidden"/>
                                      </p:to>
                                    </p:set>
                                  </p:childTnLst>
                                </p:cTn>
                              </p:par>
                              <p:par>
                                <p:cTn id="43" presetID="17" presetClass="exit" presetSubtype="8" fill="hold" grpId="0" nodeType="withEffect">
                                  <p:stCondLst>
                                    <p:cond delay="0"/>
                                  </p:stCondLst>
                                  <p:childTnLst>
                                    <p:anim calcmode="lin" valueType="num">
                                      <p:cBhvr>
                                        <p:cTn id="44" dur="3000"/>
                                        <p:tgtEl>
                                          <p:spTgt spid="8"/>
                                        </p:tgtEl>
                                        <p:attrNameLst>
                                          <p:attrName>ppt_x</p:attrName>
                                        </p:attrNameLst>
                                      </p:cBhvr>
                                      <p:tavLst>
                                        <p:tav tm="0">
                                          <p:val>
                                            <p:strVal val="ppt_x"/>
                                          </p:val>
                                        </p:tav>
                                        <p:tav tm="100000">
                                          <p:val>
                                            <p:strVal val="ppt_x-ppt_w/2"/>
                                          </p:val>
                                        </p:tav>
                                      </p:tavLst>
                                    </p:anim>
                                    <p:anim calcmode="lin" valueType="num">
                                      <p:cBhvr>
                                        <p:cTn id="45" dur="3000"/>
                                        <p:tgtEl>
                                          <p:spTgt spid="8"/>
                                        </p:tgtEl>
                                        <p:attrNameLst>
                                          <p:attrName>ppt_y</p:attrName>
                                        </p:attrNameLst>
                                      </p:cBhvr>
                                      <p:tavLst>
                                        <p:tav tm="0">
                                          <p:val>
                                            <p:strVal val="ppt_y"/>
                                          </p:val>
                                        </p:tav>
                                        <p:tav tm="100000">
                                          <p:val>
                                            <p:strVal val="ppt_y"/>
                                          </p:val>
                                        </p:tav>
                                      </p:tavLst>
                                    </p:anim>
                                    <p:anim calcmode="lin" valueType="num">
                                      <p:cBhvr>
                                        <p:cTn id="46" dur="3000"/>
                                        <p:tgtEl>
                                          <p:spTgt spid="8"/>
                                        </p:tgtEl>
                                        <p:attrNameLst>
                                          <p:attrName>ppt_w</p:attrName>
                                        </p:attrNameLst>
                                      </p:cBhvr>
                                      <p:tavLst>
                                        <p:tav tm="0">
                                          <p:val>
                                            <p:strVal val="ppt_w"/>
                                          </p:val>
                                        </p:tav>
                                        <p:tav tm="100000">
                                          <p:val>
                                            <p:fltVal val="0"/>
                                          </p:val>
                                        </p:tav>
                                      </p:tavLst>
                                    </p:anim>
                                    <p:anim calcmode="lin" valueType="num">
                                      <p:cBhvr>
                                        <p:cTn id="47" dur="3000"/>
                                        <p:tgtEl>
                                          <p:spTgt spid="8"/>
                                        </p:tgtEl>
                                        <p:attrNameLst>
                                          <p:attrName>ppt_h</p:attrName>
                                        </p:attrNameLst>
                                      </p:cBhvr>
                                      <p:tavLst>
                                        <p:tav tm="0">
                                          <p:val>
                                            <p:strVal val="ppt_h"/>
                                          </p:val>
                                        </p:tav>
                                        <p:tav tm="100000">
                                          <p:val>
                                            <p:strVal val="ppt_h"/>
                                          </p:val>
                                        </p:tav>
                                      </p:tavLst>
                                    </p:anim>
                                    <p:set>
                                      <p:cBhvr>
                                        <p:cTn id="48" dur="1" fill="hold">
                                          <p:stCondLst>
                                            <p:cond delay="2999"/>
                                          </p:stCondLst>
                                        </p:cTn>
                                        <p:tgtEl>
                                          <p:spTgt spid="8"/>
                                        </p:tgtEl>
                                        <p:attrNameLst>
                                          <p:attrName>style.visibility</p:attrName>
                                        </p:attrNameLst>
                                      </p:cBhvr>
                                      <p:to>
                                        <p:strVal val="hidden"/>
                                      </p:to>
                                    </p:set>
                                  </p:childTnLst>
                                </p:cTn>
                              </p:par>
                              <p:par>
                                <p:cTn id="49" presetID="5" presetClass="exit" presetSubtype="10" fill="hold" grpId="1" nodeType="withEffect">
                                  <p:stCondLst>
                                    <p:cond delay="0"/>
                                  </p:stCondLst>
                                  <p:childTnLst>
                                    <p:animEffect transition="out" filter="checkerboard(across)">
                                      <p:cBhvr>
                                        <p:cTn id="50" dur="3000"/>
                                        <p:tgtEl>
                                          <p:spTgt spid="8"/>
                                        </p:tgtEl>
                                      </p:cBhvr>
                                    </p:animEffect>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grpId="0"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5" presetClass="exit" presetSubtype="5" fill="hold" grpId="1" nodeType="withEffect">
                                  <p:stCondLst>
                                    <p:cond delay="0"/>
                                  </p:stCondLst>
                                  <p:childTnLst>
                                    <p:animEffect transition="out" filter="checkerboard(down)">
                                      <p:cBhvr>
                                        <p:cTn id="59" dur="3000"/>
                                        <p:tgtEl>
                                          <p:spTgt spid="9"/>
                                        </p:tgtEl>
                                      </p:cBhvr>
                                    </p:animEffect>
                                    <p:set>
                                      <p:cBhvr>
                                        <p:cTn id="60" dur="1" fill="hold">
                                          <p:stCondLst>
                                            <p:cond delay="2999"/>
                                          </p:stCondLst>
                                        </p:cTn>
                                        <p:tgtEl>
                                          <p:spTgt spid="9"/>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3000" fill="hold"/>
                                        <p:tgtEl>
                                          <p:spTgt spid="2"/>
                                        </p:tgtEl>
                                        <p:attrNameLst>
                                          <p:attrName>ppt_w</p:attrName>
                                        </p:attrNameLst>
                                      </p:cBhvr>
                                      <p:tavLst>
                                        <p:tav tm="0">
                                          <p:val>
                                            <p:fltVal val="0"/>
                                          </p:val>
                                        </p:tav>
                                        <p:tav tm="100000">
                                          <p:val>
                                            <p:strVal val="#ppt_w"/>
                                          </p:val>
                                        </p:tav>
                                      </p:tavLst>
                                    </p:anim>
                                    <p:anim calcmode="lin" valueType="num">
                                      <p:cBhvr>
                                        <p:cTn id="6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421600"/>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0_4f86d_545bae5d_XL.png"/>
          <p:cNvPicPr>
            <a:picLocks noChangeAspect="1"/>
          </p:cNvPicPr>
          <p:nvPr/>
        </p:nvPicPr>
        <p:blipFill>
          <a:blip r:embed="rId2"/>
          <a:stretch>
            <a:fillRect/>
          </a:stretch>
        </p:blipFill>
        <p:spPr>
          <a:xfrm>
            <a:off x="929294" y="0"/>
            <a:ext cx="7285411" cy="5143500"/>
          </a:xfrm>
          <a:prstGeom prst="rect">
            <a:avLst/>
          </a:prstGeom>
        </p:spPr>
      </p:pic>
      <p:sp>
        <p:nvSpPr>
          <p:cNvPr id="3" name="2 CuadroTexto"/>
          <p:cNvSpPr txBox="1"/>
          <p:nvPr/>
        </p:nvSpPr>
        <p:spPr>
          <a:xfrm>
            <a:off x="2071670" y="1928808"/>
            <a:ext cx="4857784" cy="1477328"/>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Lo importante en la vida no es cuantas veces nos caemos, sino que no nos quedemos tirados en el suelo, que aun doliéndonos, nos levantemos, nos reparemos y sigamos adelante. </a:t>
            </a:r>
          </a:p>
          <a:p>
            <a:pPr algn="ctr"/>
            <a:endParaRPr lang="es-PE"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2000232" y="0"/>
            <a:ext cx="2643206" cy="2571750"/>
          </a:xfrm>
          <a:prstGeom prst="diamond">
            <a:avLst/>
          </a:prstGeom>
          <a:blipFill>
            <a:blip r:embed="rId3">
              <a:duotone>
                <a:schemeClr val="accent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ombo"/>
          <p:cNvSpPr/>
          <p:nvPr/>
        </p:nvSpPr>
        <p:spPr>
          <a:xfrm>
            <a:off x="4643438" y="0"/>
            <a:ext cx="2643206" cy="2571750"/>
          </a:xfrm>
          <a:prstGeom prst="diamond">
            <a:avLst/>
          </a:prstGeom>
          <a:blipFill>
            <a:blip r:embed="rId3">
              <a:duotone>
                <a:schemeClr val="accent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ombo"/>
          <p:cNvSpPr/>
          <p:nvPr/>
        </p:nvSpPr>
        <p:spPr>
          <a:xfrm>
            <a:off x="2000232" y="2571750"/>
            <a:ext cx="2643206" cy="2571750"/>
          </a:xfrm>
          <a:prstGeom prst="diamond">
            <a:avLst/>
          </a:prstGeom>
          <a:blipFill>
            <a:blip r:embed="rId3">
              <a:duotone>
                <a:schemeClr val="accent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ombo"/>
          <p:cNvSpPr/>
          <p:nvPr/>
        </p:nvSpPr>
        <p:spPr>
          <a:xfrm>
            <a:off x="4643438" y="2571750"/>
            <a:ext cx="2643206" cy="2571750"/>
          </a:xfrm>
          <a:prstGeom prst="diamond">
            <a:avLst/>
          </a:prstGeom>
          <a:blipFill>
            <a:blip r:embed="rId3">
              <a:duotone>
                <a:schemeClr val="accent2">
                  <a:shade val="45000"/>
                  <a:satMod val="135000"/>
                </a:schemeClr>
                <a:prstClr val="white"/>
              </a:duotone>
              <a:lum bright="20000" contrast="40000"/>
            </a:blip>
            <a:stretch>
              <a:fillRect/>
            </a:stretch>
          </a:blip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xit" presetSubtype="2"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1+ppt_w/2"/>
                                          </p:val>
                                        </p:tav>
                                      </p:tavLst>
                                    </p:anim>
                                    <p:anim calcmode="lin" valueType="num">
                                      <p:cBhvr additive="base">
                                        <p:cTn id="9" dur="3000"/>
                                        <p:tgtEl>
                                          <p:spTgt spid="3"/>
                                        </p:tgtEl>
                                        <p:attrNameLst>
                                          <p:attrName>ppt_y</p:attrName>
                                        </p:attrNameLst>
                                      </p:cBhvr>
                                      <p:tavLst>
                                        <p:tav tm="0">
                                          <p:val>
                                            <p:strVal val="ppt_y"/>
                                          </p:val>
                                        </p:tav>
                                        <p:tav tm="100000">
                                          <p:val>
                                            <p:strVal val="ppt_y"/>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2" fill="hold" grpId="0"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1+ppt_w/2"/>
                                          </p:val>
                                        </p:tav>
                                      </p:tavLst>
                                    </p:anim>
                                    <p:anim calcmode="lin" valueType="num">
                                      <p:cBhvr additive="base">
                                        <p:cTn id="13" dur="3000"/>
                                        <p:tgtEl>
                                          <p:spTgt spid="5"/>
                                        </p:tgtEl>
                                        <p:attrNameLst>
                                          <p:attrName>ppt_y</p:attrName>
                                        </p:attrNameLst>
                                      </p:cBhvr>
                                      <p:tavLst>
                                        <p:tav tm="0">
                                          <p:val>
                                            <p:strVal val="ppt_y"/>
                                          </p:val>
                                        </p:tav>
                                        <p:tav tm="100000">
                                          <p:val>
                                            <p:strVal val="ppt_y"/>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8" fill="hold" grpId="0" nodeType="withEffect">
                                  <p:stCondLst>
                                    <p:cond delay="0"/>
                                  </p:stCondLst>
                                  <p:childTnLst>
                                    <p:anim calcmode="lin" valueType="num">
                                      <p:cBhvr additive="base">
                                        <p:cTn id="16" dur="3000"/>
                                        <p:tgtEl>
                                          <p:spTgt spid="4"/>
                                        </p:tgtEl>
                                        <p:attrNameLst>
                                          <p:attrName>ppt_x</p:attrName>
                                        </p:attrNameLst>
                                      </p:cBhvr>
                                      <p:tavLst>
                                        <p:tav tm="0">
                                          <p:val>
                                            <p:strVal val="ppt_x"/>
                                          </p:val>
                                        </p:tav>
                                        <p:tav tm="100000">
                                          <p:val>
                                            <p:strVal val="0-ppt_w/2"/>
                                          </p:val>
                                        </p:tav>
                                      </p:tavLst>
                                    </p:anim>
                                    <p:anim calcmode="lin" valueType="num">
                                      <p:cBhvr additive="base">
                                        <p:cTn id="17" dur="3000"/>
                                        <p:tgtEl>
                                          <p:spTgt spid="4"/>
                                        </p:tgtEl>
                                        <p:attrNameLst>
                                          <p:attrName>ppt_y</p:attrName>
                                        </p:attrNameLst>
                                      </p:cBhvr>
                                      <p:tavLst>
                                        <p:tav tm="0">
                                          <p:val>
                                            <p:strVal val="ppt_y"/>
                                          </p:val>
                                        </p:tav>
                                        <p:tav tm="100000">
                                          <p:val>
                                            <p:strVal val="ppt_y"/>
                                          </p:val>
                                        </p:tav>
                                      </p:tavLst>
                                    </p:anim>
                                    <p:set>
                                      <p:cBhvr>
                                        <p:cTn id="18" dur="1" fill="hold">
                                          <p:stCondLst>
                                            <p:cond delay="2999"/>
                                          </p:stCondLst>
                                        </p:cTn>
                                        <p:tgtEl>
                                          <p:spTgt spid="4"/>
                                        </p:tgtEl>
                                        <p:attrNameLst>
                                          <p:attrName>style.visibility</p:attrName>
                                        </p:attrNameLst>
                                      </p:cBhvr>
                                      <p:to>
                                        <p:strVal val="hidden"/>
                                      </p:to>
                                    </p:set>
                                  </p:childTnLst>
                                </p:cTn>
                              </p:par>
                              <p:par>
                                <p:cTn id="19" presetID="2" presetClass="exit" presetSubtype="8" fill="hold" grpId="0" nodeType="withEffect">
                                  <p:stCondLst>
                                    <p:cond delay="0"/>
                                  </p:stCondLst>
                                  <p:childTnLst>
                                    <p:anim calcmode="lin" valueType="num">
                                      <p:cBhvr additive="base">
                                        <p:cTn id="20" dur="3000"/>
                                        <p:tgtEl>
                                          <p:spTgt spid="6"/>
                                        </p:tgtEl>
                                        <p:attrNameLst>
                                          <p:attrName>ppt_x</p:attrName>
                                        </p:attrNameLst>
                                      </p:cBhvr>
                                      <p:tavLst>
                                        <p:tav tm="0">
                                          <p:val>
                                            <p:strVal val="ppt_x"/>
                                          </p:val>
                                        </p:tav>
                                        <p:tav tm="100000">
                                          <p:val>
                                            <p:strVal val="0-ppt_w/2"/>
                                          </p:val>
                                        </p:tav>
                                      </p:tavLst>
                                    </p:anim>
                                    <p:anim calcmode="lin" valueType="num">
                                      <p:cBhvr additive="base">
                                        <p:cTn id="21" dur="3000"/>
                                        <p:tgtEl>
                                          <p:spTgt spid="6"/>
                                        </p:tgtEl>
                                        <p:attrNameLst>
                                          <p:attrName>ppt_y</p:attrName>
                                        </p:attrNameLst>
                                      </p:cBhvr>
                                      <p:tavLst>
                                        <p:tav tm="0">
                                          <p:val>
                                            <p:strVal val="ppt_y"/>
                                          </p:val>
                                        </p:tav>
                                        <p:tav tm="100000">
                                          <p:val>
                                            <p:strVal val="ppt_y"/>
                                          </p:val>
                                        </p:tav>
                                      </p:tavLst>
                                    </p:anim>
                                    <p:set>
                                      <p:cBhvr>
                                        <p:cTn id="22" dur="1" fill="hold">
                                          <p:stCondLst>
                                            <p:cond delay="2999"/>
                                          </p:stCondLst>
                                        </p:cTn>
                                        <p:tgtEl>
                                          <p:spTgt spid="6"/>
                                        </p:tgtEl>
                                        <p:attrNameLst>
                                          <p:attrName>style.visibility</p:attrName>
                                        </p:attrNameLst>
                                      </p:cBhvr>
                                      <p:to>
                                        <p:strVal val="hidden"/>
                                      </p:to>
                                    </p:set>
                                  </p:childTnLst>
                                </p:cTn>
                              </p:par>
                              <p:par>
                                <p:cTn id="23" presetID="19" presetClass="exit" presetSubtype="5" fill="hold" grpId="1" nodeType="withEffect">
                                  <p:stCondLst>
                                    <p:cond delay="0"/>
                                  </p:stCondLst>
                                  <p:childTnLst>
                                    <p:anim calcmode="lin" valueType="num">
                                      <p:cBhvr>
                                        <p:cTn id="24" dur="3000"/>
                                        <p:tgtEl>
                                          <p:spTgt spid="3"/>
                                        </p:tgtEl>
                                        <p:attrNameLst>
                                          <p:attrName>ppt_w</p:attrName>
                                        </p:attrNameLst>
                                      </p:cBhvr>
                                      <p:tavLst>
                                        <p:tav tm="0">
                                          <p:val>
                                            <p:strVal val="ppt_w"/>
                                          </p:val>
                                        </p:tav>
                                        <p:tav tm="100000">
                                          <p:val>
                                            <p:strVal val="ppt_w"/>
                                          </p:val>
                                        </p:tav>
                                      </p:tavLst>
                                    </p:anim>
                                    <p:anim calcmode="lin" valueType="num">
                                      <p:cBhvr>
                                        <p:cTn id="25"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 dur="1" fill="hold">
                                          <p:stCondLst>
                                            <p:cond delay="2999"/>
                                          </p:stCondLst>
                                        </p:cTn>
                                        <p:tgtEl>
                                          <p:spTgt spid="3"/>
                                        </p:tgtEl>
                                        <p:attrNameLst>
                                          <p:attrName>style.visibility</p:attrName>
                                        </p:attrNameLst>
                                      </p:cBhvr>
                                      <p:to>
                                        <p:strVal val="hidden"/>
                                      </p:to>
                                    </p:set>
                                  </p:childTnLst>
                                </p:cTn>
                              </p:par>
                              <p:par>
                                <p:cTn id="27" presetID="19" presetClass="exit" presetSubtype="5" fill="hold" grpId="1" nodeType="withEffect">
                                  <p:stCondLst>
                                    <p:cond delay="0"/>
                                  </p:stCondLst>
                                  <p:childTnLst>
                                    <p:anim calcmode="lin" valueType="num">
                                      <p:cBhvr>
                                        <p:cTn id="28" dur="3000"/>
                                        <p:tgtEl>
                                          <p:spTgt spid="5"/>
                                        </p:tgtEl>
                                        <p:attrNameLst>
                                          <p:attrName>ppt_w</p:attrName>
                                        </p:attrNameLst>
                                      </p:cBhvr>
                                      <p:tavLst>
                                        <p:tav tm="0">
                                          <p:val>
                                            <p:strVal val="ppt_w"/>
                                          </p:val>
                                        </p:tav>
                                        <p:tav tm="100000">
                                          <p:val>
                                            <p:strVal val="ppt_w"/>
                                          </p:val>
                                        </p:tav>
                                      </p:tavLst>
                                    </p:anim>
                                    <p:anim calcmode="lin" valueType="num">
                                      <p:cBhvr>
                                        <p:cTn id="29"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 dur="1" fill="hold">
                                          <p:stCondLst>
                                            <p:cond delay="2999"/>
                                          </p:stCondLst>
                                        </p:cTn>
                                        <p:tgtEl>
                                          <p:spTgt spid="5"/>
                                        </p:tgtEl>
                                        <p:attrNameLst>
                                          <p:attrName>style.visibility</p:attrName>
                                        </p:attrNameLst>
                                      </p:cBhvr>
                                      <p:to>
                                        <p:strVal val="hidden"/>
                                      </p:to>
                                    </p:set>
                                  </p:childTnLst>
                                </p:cTn>
                              </p:par>
                              <p:par>
                                <p:cTn id="31" presetID="19" presetClass="exit" presetSubtype="5" fill="hold" grpId="1" nodeType="withEffect">
                                  <p:stCondLst>
                                    <p:cond delay="0"/>
                                  </p:stCondLst>
                                  <p:childTnLst>
                                    <p:anim calcmode="lin" valueType="num">
                                      <p:cBhvr>
                                        <p:cTn id="32" dur="3000"/>
                                        <p:tgtEl>
                                          <p:spTgt spid="4"/>
                                        </p:tgtEl>
                                        <p:attrNameLst>
                                          <p:attrName>ppt_w</p:attrName>
                                        </p:attrNameLst>
                                      </p:cBhvr>
                                      <p:tavLst>
                                        <p:tav tm="0">
                                          <p:val>
                                            <p:strVal val="ppt_w"/>
                                          </p:val>
                                        </p:tav>
                                        <p:tav tm="100000">
                                          <p:val>
                                            <p:strVal val="ppt_w"/>
                                          </p:val>
                                        </p:tav>
                                      </p:tavLst>
                                    </p:anim>
                                    <p:anim calcmode="lin" valueType="num">
                                      <p:cBhvr>
                                        <p:cTn id="33"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 dur="1" fill="hold">
                                          <p:stCondLst>
                                            <p:cond delay="2999"/>
                                          </p:stCondLst>
                                        </p:cTn>
                                        <p:tgtEl>
                                          <p:spTgt spid="4"/>
                                        </p:tgtEl>
                                        <p:attrNameLst>
                                          <p:attrName>style.visibility</p:attrName>
                                        </p:attrNameLst>
                                      </p:cBhvr>
                                      <p:to>
                                        <p:strVal val="hidden"/>
                                      </p:to>
                                    </p:set>
                                  </p:childTnLst>
                                </p:cTn>
                              </p:par>
                              <p:par>
                                <p:cTn id="35" presetID="19" presetClass="exit" presetSubtype="5" fill="hold" grpId="1" nodeType="withEffect">
                                  <p:stCondLst>
                                    <p:cond delay="0"/>
                                  </p:stCondLst>
                                  <p:childTnLst>
                                    <p:anim calcmode="lin" valueType="num">
                                      <p:cBhvr>
                                        <p:cTn id="36" dur="3000"/>
                                        <p:tgtEl>
                                          <p:spTgt spid="6"/>
                                        </p:tgtEl>
                                        <p:attrNameLst>
                                          <p:attrName>ppt_w</p:attrName>
                                        </p:attrNameLst>
                                      </p:cBhvr>
                                      <p:tavLst>
                                        <p:tav tm="0">
                                          <p:val>
                                            <p:strVal val="ppt_w"/>
                                          </p:val>
                                        </p:tav>
                                        <p:tav tm="100000">
                                          <p:val>
                                            <p:strVal val="ppt_w"/>
                                          </p:val>
                                        </p:tav>
                                      </p:tavLst>
                                    </p:anim>
                                    <p:anim calcmode="lin" valueType="num">
                                      <p:cBhvr>
                                        <p:cTn id="37"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 dur="1" fill="hold">
                                          <p:stCondLst>
                                            <p:cond delay="2999"/>
                                          </p:stCondLst>
                                        </p:cTn>
                                        <p:tgtEl>
                                          <p:spTgt spid="6"/>
                                        </p:tgtEl>
                                        <p:attrNameLst>
                                          <p:attrName>style.visibility</p:attrName>
                                        </p:attrNameLst>
                                      </p:cBhvr>
                                      <p:to>
                                        <p:strVal val="hidden"/>
                                      </p:to>
                                    </p:set>
                                  </p:childTnLst>
                                </p:cTn>
                              </p:par>
                              <p:par>
                                <p:cTn id="39" presetID="17" presetClass="entr" presetSubtype="10"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3000" fill="hold"/>
                                        <p:tgtEl>
                                          <p:spTgt spid="2"/>
                                        </p:tgtEl>
                                        <p:attrNameLst>
                                          <p:attrName>ppt_w</p:attrName>
                                        </p:attrNameLst>
                                      </p:cBhvr>
                                      <p:tavLst>
                                        <p:tav tm="0">
                                          <p:val>
                                            <p:fltVal val="0"/>
                                          </p:val>
                                        </p:tav>
                                        <p:tav tm="100000">
                                          <p:val>
                                            <p:strVal val="#ppt_w"/>
                                          </p:val>
                                        </p:tav>
                                      </p:tavLst>
                                    </p:anim>
                                    <p:anim calcmode="lin" valueType="num">
                                      <p:cBhvr>
                                        <p:cTn id="4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482400"/>
        </a:soli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7" name="6 Anillo"/>
          <p:cNvSpPr/>
          <p:nvPr/>
        </p:nvSpPr>
        <p:spPr>
          <a:xfrm rot="10800000">
            <a:off x="0" y="1214428"/>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0" y="2571750"/>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rot="10800000">
            <a:off x="1571604" y="1214428"/>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1571604" y="2571750"/>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rot="10800000">
            <a:off x="3071802" y="1285866"/>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3071802" y="2643188"/>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rot="10800000">
            <a:off x="4643438" y="1285866"/>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4643438" y="2643188"/>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rot="10800000">
            <a:off x="6072198" y="1285866"/>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6072198" y="2643188"/>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rot="10800000">
            <a:off x="7572396" y="1285866"/>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7572396" y="2714626"/>
            <a:ext cx="1428728" cy="1357322"/>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xit" presetSubtype="4" fill="hold" grpId="0" nodeType="withEffect">
                                  <p:stCondLst>
                                    <p:cond delay="0"/>
                                  </p:stCondLst>
                                  <p:childTnLst>
                                    <p:anim calcmode="lin" valueType="num">
                                      <p:cBhvr additive="base">
                                        <p:cTn id="8" dur="3000"/>
                                        <p:tgtEl>
                                          <p:spTgt spid="7"/>
                                        </p:tgtEl>
                                        <p:attrNameLst>
                                          <p:attrName>ppt_x</p:attrName>
                                        </p:attrNameLst>
                                      </p:cBhvr>
                                      <p:tavLst>
                                        <p:tav tm="0">
                                          <p:val>
                                            <p:strVal val="ppt_x"/>
                                          </p:val>
                                        </p:tav>
                                        <p:tav tm="100000">
                                          <p:val>
                                            <p:strVal val="ppt_x"/>
                                          </p:val>
                                        </p:tav>
                                      </p:tavLst>
                                    </p:anim>
                                    <p:anim calcmode="lin" valueType="num">
                                      <p:cBhvr additive="base">
                                        <p:cTn id="9" dur="3000"/>
                                        <p:tgtEl>
                                          <p:spTgt spid="7"/>
                                        </p:tgtEl>
                                        <p:attrNameLst>
                                          <p:attrName>ppt_y</p:attrName>
                                        </p:attrNameLst>
                                      </p:cBhvr>
                                      <p:tavLst>
                                        <p:tav tm="0">
                                          <p:val>
                                            <p:strVal val="ppt_y"/>
                                          </p:val>
                                        </p:tav>
                                        <p:tav tm="100000">
                                          <p:val>
                                            <p:strVal val="1+ppt_h/2"/>
                                          </p:val>
                                        </p:tav>
                                      </p:tavLst>
                                    </p:anim>
                                    <p:set>
                                      <p:cBhvr>
                                        <p:cTn id="10" dur="1" fill="hold">
                                          <p:stCondLst>
                                            <p:cond delay="2999"/>
                                          </p:stCondLst>
                                        </p:cTn>
                                        <p:tgtEl>
                                          <p:spTgt spid="7"/>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3000"/>
                                        <p:tgtEl>
                                          <p:spTgt spid="9"/>
                                        </p:tgtEl>
                                        <p:attrNameLst>
                                          <p:attrName>ppt_x</p:attrName>
                                        </p:attrNameLst>
                                      </p:cBhvr>
                                      <p:tavLst>
                                        <p:tav tm="0">
                                          <p:val>
                                            <p:strVal val="ppt_x"/>
                                          </p:val>
                                        </p:tav>
                                        <p:tav tm="100000">
                                          <p:val>
                                            <p:strVal val="ppt_x"/>
                                          </p:val>
                                        </p:tav>
                                      </p:tavLst>
                                    </p:anim>
                                    <p:anim calcmode="lin" valueType="num">
                                      <p:cBhvr additive="base">
                                        <p:cTn id="13" dur="3000"/>
                                        <p:tgtEl>
                                          <p:spTgt spid="9"/>
                                        </p:tgtEl>
                                        <p:attrNameLst>
                                          <p:attrName>ppt_y</p:attrName>
                                        </p:attrNameLst>
                                      </p:cBhvr>
                                      <p:tavLst>
                                        <p:tav tm="0">
                                          <p:val>
                                            <p:strVal val="ppt_y"/>
                                          </p:val>
                                        </p:tav>
                                        <p:tav tm="100000">
                                          <p:val>
                                            <p:strVal val="1+ppt_h/2"/>
                                          </p:val>
                                        </p:tav>
                                      </p:tavLst>
                                    </p:anim>
                                    <p:set>
                                      <p:cBhvr>
                                        <p:cTn id="14" dur="1" fill="hold">
                                          <p:stCondLst>
                                            <p:cond delay="2999"/>
                                          </p:stCondLst>
                                        </p:cTn>
                                        <p:tgtEl>
                                          <p:spTgt spid="9"/>
                                        </p:tgtEl>
                                        <p:attrNameLst>
                                          <p:attrName>style.visibility</p:attrName>
                                        </p:attrNameLst>
                                      </p:cBhvr>
                                      <p:to>
                                        <p:strVal val="hidden"/>
                                      </p:to>
                                    </p:set>
                                  </p:childTnLst>
                                </p:cTn>
                              </p:par>
                              <p:par>
                                <p:cTn id="15" presetID="2" presetClass="exit" presetSubtype="4" fill="hold" grpId="0" nodeType="withEffect">
                                  <p:stCondLst>
                                    <p:cond delay="0"/>
                                  </p:stCondLst>
                                  <p:childTnLst>
                                    <p:anim calcmode="lin" valueType="num">
                                      <p:cBhvr additive="base">
                                        <p:cTn id="16" dur="3000"/>
                                        <p:tgtEl>
                                          <p:spTgt spid="11"/>
                                        </p:tgtEl>
                                        <p:attrNameLst>
                                          <p:attrName>ppt_x</p:attrName>
                                        </p:attrNameLst>
                                      </p:cBhvr>
                                      <p:tavLst>
                                        <p:tav tm="0">
                                          <p:val>
                                            <p:strVal val="ppt_x"/>
                                          </p:val>
                                        </p:tav>
                                        <p:tav tm="100000">
                                          <p:val>
                                            <p:strVal val="ppt_x"/>
                                          </p:val>
                                        </p:tav>
                                      </p:tavLst>
                                    </p:anim>
                                    <p:anim calcmode="lin" valueType="num">
                                      <p:cBhvr additive="base">
                                        <p:cTn id="17" dur="3000"/>
                                        <p:tgtEl>
                                          <p:spTgt spid="11"/>
                                        </p:tgtEl>
                                        <p:attrNameLst>
                                          <p:attrName>ppt_y</p:attrName>
                                        </p:attrNameLst>
                                      </p:cBhvr>
                                      <p:tavLst>
                                        <p:tav tm="0">
                                          <p:val>
                                            <p:strVal val="ppt_y"/>
                                          </p:val>
                                        </p:tav>
                                        <p:tav tm="100000">
                                          <p:val>
                                            <p:strVal val="1+ppt_h/2"/>
                                          </p:val>
                                        </p:tav>
                                      </p:tavLst>
                                    </p:anim>
                                    <p:set>
                                      <p:cBhvr>
                                        <p:cTn id="18" dur="1" fill="hold">
                                          <p:stCondLst>
                                            <p:cond delay="2999"/>
                                          </p:stCondLst>
                                        </p:cTn>
                                        <p:tgtEl>
                                          <p:spTgt spid="11"/>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3000"/>
                                        <p:tgtEl>
                                          <p:spTgt spid="13"/>
                                        </p:tgtEl>
                                        <p:attrNameLst>
                                          <p:attrName>ppt_x</p:attrName>
                                        </p:attrNameLst>
                                      </p:cBhvr>
                                      <p:tavLst>
                                        <p:tav tm="0">
                                          <p:val>
                                            <p:strVal val="ppt_x"/>
                                          </p:val>
                                        </p:tav>
                                        <p:tav tm="100000">
                                          <p:val>
                                            <p:strVal val="ppt_x"/>
                                          </p:val>
                                        </p:tav>
                                      </p:tavLst>
                                    </p:anim>
                                    <p:anim calcmode="lin" valueType="num">
                                      <p:cBhvr additive="base">
                                        <p:cTn id="21" dur="3000"/>
                                        <p:tgtEl>
                                          <p:spTgt spid="13"/>
                                        </p:tgtEl>
                                        <p:attrNameLst>
                                          <p:attrName>ppt_y</p:attrName>
                                        </p:attrNameLst>
                                      </p:cBhvr>
                                      <p:tavLst>
                                        <p:tav tm="0">
                                          <p:val>
                                            <p:strVal val="ppt_y"/>
                                          </p:val>
                                        </p:tav>
                                        <p:tav tm="100000">
                                          <p:val>
                                            <p:strVal val="1+ppt_h/2"/>
                                          </p:val>
                                        </p:tav>
                                      </p:tavLst>
                                    </p:anim>
                                    <p:set>
                                      <p:cBhvr>
                                        <p:cTn id="22" dur="1" fill="hold">
                                          <p:stCondLst>
                                            <p:cond delay="2999"/>
                                          </p:stCondLst>
                                        </p:cTn>
                                        <p:tgtEl>
                                          <p:spTgt spid="13"/>
                                        </p:tgtEl>
                                        <p:attrNameLst>
                                          <p:attrName>style.visibility</p:attrName>
                                        </p:attrNameLst>
                                      </p:cBhvr>
                                      <p:to>
                                        <p:strVal val="hidden"/>
                                      </p:to>
                                    </p:set>
                                  </p:childTnLst>
                                </p:cTn>
                              </p:par>
                              <p:par>
                                <p:cTn id="23" presetID="2" presetClass="exit" presetSubtype="4" fill="hold" grpId="0" nodeType="withEffect">
                                  <p:stCondLst>
                                    <p:cond delay="0"/>
                                  </p:stCondLst>
                                  <p:childTnLst>
                                    <p:anim calcmode="lin" valueType="num">
                                      <p:cBhvr additive="base">
                                        <p:cTn id="24" dur="3000"/>
                                        <p:tgtEl>
                                          <p:spTgt spid="15"/>
                                        </p:tgtEl>
                                        <p:attrNameLst>
                                          <p:attrName>ppt_x</p:attrName>
                                        </p:attrNameLst>
                                      </p:cBhvr>
                                      <p:tavLst>
                                        <p:tav tm="0">
                                          <p:val>
                                            <p:strVal val="ppt_x"/>
                                          </p:val>
                                        </p:tav>
                                        <p:tav tm="100000">
                                          <p:val>
                                            <p:strVal val="ppt_x"/>
                                          </p:val>
                                        </p:tav>
                                      </p:tavLst>
                                    </p:anim>
                                    <p:anim calcmode="lin" valueType="num">
                                      <p:cBhvr additive="base">
                                        <p:cTn id="25" dur="3000"/>
                                        <p:tgtEl>
                                          <p:spTgt spid="15"/>
                                        </p:tgtEl>
                                        <p:attrNameLst>
                                          <p:attrName>ppt_y</p:attrName>
                                        </p:attrNameLst>
                                      </p:cBhvr>
                                      <p:tavLst>
                                        <p:tav tm="0">
                                          <p:val>
                                            <p:strVal val="ppt_y"/>
                                          </p:val>
                                        </p:tav>
                                        <p:tav tm="100000">
                                          <p:val>
                                            <p:strVal val="1+ppt_h/2"/>
                                          </p:val>
                                        </p:tav>
                                      </p:tavLst>
                                    </p:anim>
                                    <p:set>
                                      <p:cBhvr>
                                        <p:cTn id="26" dur="1" fill="hold">
                                          <p:stCondLst>
                                            <p:cond delay="2999"/>
                                          </p:stCondLst>
                                        </p:cTn>
                                        <p:tgtEl>
                                          <p:spTgt spid="15"/>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3000"/>
                                        <p:tgtEl>
                                          <p:spTgt spid="17"/>
                                        </p:tgtEl>
                                        <p:attrNameLst>
                                          <p:attrName>ppt_x</p:attrName>
                                        </p:attrNameLst>
                                      </p:cBhvr>
                                      <p:tavLst>
                                        <p:tav tm="0">
                                          <p:val>
                                            <p:strVal val="ppt_x"/>
                                          </p:val>
                                        </p:tav>
                                        <p:tav tm="100000">
                                          <p:val>
                                            <p:strVal val="ppt_x"/>
                                          </p:val>
                                        </p:tav>
                                      </p:tavLst>
                                    </p:anim>
                                    <p:anim calcmode="lin" valueType="num">
                                      <p:cBhvr additive="base">
                                        <p:cTn id="29" dur="3000"/>
                                        <p:tgtEl>
                                          <p:spTgt spid="17"/>
                                        </p:tgtEl>
                                        <p:attrNameLst>
                                          <p:attrName>ppt_y</p:attrName>
                                        </p:attrNameLst>
                                      </p:cBhvr>
                                      <p:tavLst>
                                        <p:tav tm="0">
                                          <p:val>
                                            <p:strVal val="ppt_y"/>
                                          </p:val>
                                        </p:tav>
                                        <p:tav tm="100000">
                                          <p:val>
                                            <p:strVal val="1+ppt_h/2"/>
                                          </p:val>
                                        </p:tav>
                                      </p:tavLst>
                                    </p:anim>
                                    <p:set>
                                      <p:cBhvr>
                                        <p:cTn id="30" dur="1" fill="hold">
                                          <p:stCondLst>
                                            <p:cond delay="2999"/>
                                          </p:stCondLst>
                                        </p:cTn>
                                        <p:tgtEl>
                                          <p:spTgt spid="17"/>
                                        </p:tgtEl>
                                        <p:attrNameLst>
                                          <p:attrName>style.visibility</p:attrName>
                                        </p:attrNameLst>
                                      </p:cBhvr>
                                      <p:to>
                                        <p:strVal val="hidden"/>
                                      </p:to>
                                    </p:set>
                                  </p:childTnLst>
                                </p:cTn>
                              </p:par>
                              <p:par>
                                <p:cTn id="31" presetID="8" presetClass="emph" presetSubtype="0" fill="hold" grpId="1"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grpId="1" nodeType="withEffect">
                                  <p:stCondLst>
                                    <p:cond delay="0"/>
                                  </p:stCondLst>
                                  <p:childTnLst>
                                    <p:animRot by="21600000">
                                      <p:cBhvr>
                                        <p:cTn id="34" dur="3000" fill="hold"/>
                                        <p:tgtEl>
                                          <p:spTgt spid="9"/>
                                        </p:tgtEl>
                                        <p:attrNameLst>
                                          <p:attrName>r</p:attrName>
                                        </p:attrNameLst>
                                      </p:cBhvr>
                                    </p:animRot>
                                  </p:childTnLst>
                                </p:cTn>
                              </p:par>
                              <p:par>
                                <p:cTn id="35" presetID="8" presetClass="emph" presetSubtype="0" fill="hold" grpId="1" nodeType="withEffect">
                                  <p:stCondLst>
                                    <p:cond delay="0"/>
                                  </p:stCondLst>
                                  <p:childTnLst>
                                    <p:animRot by="21600000">
                                      <p:cBhvr>
                                        <p:cTn id="36" dur="3000" fill="hold"/>
                                        <p:tgtEl>
                                          <p:spTgt spid="11"/>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13"/>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15"/>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7"/>
                                        </p:tgtEl>
                                        <p:attrNameLst>
                                          <p:attrName>r</p:attrName>
                                        </p:attrNameLst>
                                      </p:cBhvr>
                                    </p:animRot>
                                  </p:childTnLst>
                                </p:cTn>
                              </p:par>
                              <p:par>
                                <p:cTn id="43" presetID="2" presetClass="exit" presetSubtype="1" fill="hold" grpId="0" nodeType="withEffect">
                                  <p:stCondLst>
                                    <p:cond delay="0"/>
                                  </p:stCondLst>
                                  <p:childTnLst>
                                    <p:anim calcmode="lin" valueType="num">
                                      <p:cBhvr additive="base">
                                        <p:cTn id="44" dur="3000"/>
                                        <p:tgtEl>
                                          <p:spTgt spid="8"/>
                                        </p:tgtEl>
                                        <p:attrNameLst>
                                          <p:attrName>ppt_x</p:attrName>
                                        </p:attrNameLst>
                                      </p:cBhvr>
                                      <p:tavLst>
                                        <p:tav tm="0">
                                          <p:val>
                                            <p:strVal val="ppt_x"/>
                                          </p:val>
                                        </p:tav>
                                        <p:tav tm="100000">
                                          <p:val>
                                            <p:strVal val="ppt_x"/>
                                          </p:val>
                                        </p:tav>
                                      </p:tavLst>
                                    </p:anim>
                                    <p:anim calcmode="lin" valueType="num">
                                      <p:cBhvr additive="base">
                                        <p:cTn id="45" dur="3000"/>
                                        <p:tgtEl>
                                          <p:spTgt spid="8"/>
                                        </p:tgtEl>
                                        <p:attrNameLst>
                                          <p:attrName>ppt_y</p:attrName>
                                        </p:attrNameLst>
                                      </p:cBhvr>
                                      <p:tavLst>
                                        <p:tav tm="0">
                                          <p:val>
                                            <p:strVal val="ppt_y"/>
                                          </p:val>
                                        </p:tav>
                                        <p:tav tm="100000">
                                          <p:val>
                                            <p:strVal val="0-ppt_h/2"/>
                                          </p:val>
                                        </p:tav>
                                      </p:tavLst>
                                    </p:anim>
                                    <p:set>
                                      <p:cBhvr>
                                        <p:cTn id="46" dur="1" fill="hold">
                                          <p:stCondLst>
                                            <p:cond delay="2999"/>
                                          </p:stCondLst>
                                        </p:cTn>
                                        <p:tgtEl>
                                          <p:spTgt spid="8"/>
                                        </p:tgtEl>
                                        <p:attrNameLst>
                                          <p:attrName>style.visibility</p:attrName>
                                        </p:attrNameLst>
                                      </p:cBhvr>
                                      <p:to>
                                        <p:strVal val="hidden"/>
                                      </p:to>
                                    </p:set>
                                  </p:childTnLst>
                                </p:cTn>
                              </p:par>
                              <p:par>
                                <p:cTn id="47" presetID="2" presetClass="exit" presetSubtype="1" fill="hold" grpId="0" nodeType="withEffect">
                                  <p:stCondLst>
                                    <p:cond delay="0"/>
                                  </p:stCondLst>
                                  <p:childTnLst>
                                    <p:anim calcmode="lin" valueType="num">
                                      <p:cBhvr additive="base">
                                        <p:cTn id="48" dur="3000"/>
                                        <p:tgtEl>
                                          <p:spTgt spid="10"/>
                                        </p:tgtEl>
                                        <p:attrNameLst>
                                          <p:attrName>ppt_x</p:attrName>
                                        </p:attrNameLst>
                                      </p:cBhvr>
                                      <p:tavLst>
                                        <p:tav tm="0">
                                          <p:val>
                                            <p:strVal val="ppt_x"/>
                                          </p:val>
                                        </p:tav>
                                        <p:tav tm="100000">
                                          <p:val>
                                            <p:strVal val="ppt_x"/>
                                          </p:val>
                                        </p:tav>
                                      </p:tavLst>
                                    </p:anim>
                                    <p:anim calcmode="lin" valueType="num">
                                      <p:cBhvr additive="base">
                                        <p:cTn id="49" dur="3000"/>
                                        <p:tgtEl>
                                          <p:spTgt spid="10"/>
                                        </p:tgtEl>
                                        <p:attrNameLst>
                                          <p:attrName>ppt_y</p:attrName>
                                        </p:attrNameLst>
                                      </p:cBhvr>
                                      <p:tavLst>
                                        <p:tav tm="0">
                                          <p:val>
                                            <p:strVal val="ppt_y"/>
                                          </p:val>
                                        </p:tav>
                                        <p:tav tm="100000">
                                          <p:val>
                                            <p:strVal val="0-ppt_h/2"/>
                                          </p:val>
                                        </p:tav>
                                      </p:tavLst>
                                    </p:anim>
                                    <p:set>
                                      <p:cBhvr>
                                        <p:cTn id="50" dur="1" fill="hold">
                                          <p:stCondLst>
                                            <p:cond delay="2999"/>
                                          </p:stCondLst>
                                        </p:cTn>
                                        <p:tgtEl>
                                          <p:spTgt spid="10"/>
                                        </p:tgtEl>
                                        <p:attrNameLst>
                                          <p:attrName>style.visibility</p:attrName>
                                        </p:attrNameLst>
                                      </p:cBhvr>
                                      <p:to>
                                        <p:strVal val="hidden"/>
                                      </p:to>
                                    </p:set>
                                  </p:childTnLst>
                                </p:cTn>
                              </p:par>
                              <p:par>
                                <p:cTn id="51" presetID="2" presetClass="exit" presetSubtype="1" fill="hold" grpId="0" nodeType="withEffect">
                                  <p:stCondLst>
                                    <p:cond delay="0"/>
                                  </p:stCondLst>
                                  <p:childTnLst>
                                    <p:anim calcmode="lin" valueType="num">
                                      <p:cBhvr additive="base">
                                        <p:cTn id="52" dur="3000"/>
                                        <p:tgtEl>
                                          <p:spTgt spid="12"/>
                                        </p:tgtEl>
                                        <p:attrNameLst>
                                          <p:attrName>ppt_x</p:attrName>
                                        </p:attrNameLst>
                                      </p:cBhvr>
                                      <p:tavLst>
                                        <p:tav tm="0">
                                          <p:val>
                                            <p:strVal val="ppt_x"/>
                                          </p:val>
                                        </p:tav>
                                        <p:tav tm="100000">
                                          <p:val>
                                            <p:strVal val="ppt_x"/>
                                          </p:val>
                                        </p:tav>
                                      </p:tavLst>
                                    </p:anim>
                                    <p:anim calcmode="lin" valueType="num">
                                      <p:cBhvr additive="base">
                                        <p:cTn id="53" dur="3000"/>
                                        <p:tgtEl>
                                          <p:spTgt spid="12"/>
                                        </p:tgtEl>
                                        <p:attrNameLst>
                                          <p:attrName>ppt_y</p:attrName>
                                        </p:attrNameLst>
                                      </p:cBhvr>
                                      <p:tavLst>
                                        <p:tav tm="0">
                                          <p:val>
                                            <p:strVal val="ppt_y"/>
                                          </p:val>
                                        </p:tav>
                                        <p:tav tm="100000">
                                          <p:val>
                                            <p:strVal val="0-ppt_h/2"/>
                                          </p:val>
                                        </p:tav>
                                      </p:tavLst>
                                    </p:anim>
                                    <p:set>
                                      <p:cBhvr>
                                        <p:cTn id="54" dur="1" fill="hold">
                                          <p:stCondLst>
                                            <p:cond delay="2999"/>
                                          </p:stCondLst>
                                        </p:cTn>
                                        <p:tgtEl>
                                          <p:spTgt spid="12"/>
                                        </p:tgtEl>
                                        <p:attrNameLst>
                                          <p:attrName>style.visibility</p:attrName>
                                        </p:attrNameLst>
                                      </p:cBhvr>
                                      <p:to>
                                        <p:strVal val="hidden"/>
                                      </p:to>
                                    </p:set>
                                  </p:childTnLst>
                                </p:cTn>
                              </p:par>
                              <p:par>
                                <p:cTn id="55" presetID="2" presetClass="exit" presetSubtype="1" fill="hold" grpId="0" nodeType="withEffect">
                                  <p:stCondLst>
                                    <p:cond delay="0"/>
                                  </p:stCondLst>
                                  <p:childTnLst>
                                    <p:anim calcmode="lin" valueType="num">
                                      <p:cBhvr additive="base">
                                        <p:cTn id="56" dur="3000"/>
                                        <p:tgtEl>
                                          <p:spTgt spid="14"/>
                                        </p:tgtEl>
                                        <p:attrNameLst>
                                          <p:attrName>ppt_x</p:attrName>
                                        </p:attrNameLst>
                                      </p:cBhvr>
                                      <p:tavLst>
                                        <p:tav tm="0">
                                          <p:val>
                                            <p:strVal val="ppt_x"/>
                                          </p:val>
                                        </p:tav>
                                        <p:tav tm="100000">
                                          <p:val>
                                            <p:strVal val="ppt_x"/>
                                          </p:val>
                                        </p:tav>
                                      </p:tavLst>
                                    </p:anim>
                                    <p:anim calcmode="lin" valueType="num">
                                      <p:cBhvr additive="base">
                                        <p:cTn id="57" dur="3000"/>
                                        <p:tgtEl>
                                          <p:spTgt spid="14"/>
                                        </p:tgtEl>
                                        <p:attrNameLst>
                                          <p:attrName>ppt_y</p:attrName>
                                        </p:attrNameLst>
                                      </p:cBhvr>
                                      <p:tavLst>
                                        <p:tav tm="0">
                                          <p:val>
                                            <p:strVal val="ppt_y"/>
                                          </p:val>
                                        </p:tav>
                                        <p:tav tm="100000">
                                          <p:val>
                                            <p:strVal val="0-ppt_h/2"/>
                                          </p:val>
                                        </p:tav>
                                      </p:tavLst>
                                    </p:anim>
                                    <p:set>
                                      <p:cBhvr>
                                        <p:cTn id="58" dur="1" fill="hold">
                                          <p:stCondLst>
                                            <p:cond delay="2999"/>
                                          </p:stCondLst>
                                        </p:cTn>
                                        <p:tgtEl>
                                          <p:spTgt spid="14"/>
                                        </p:tgtEl>
                                        <p:attrNameLst>
                                          <p:attrName>style.visibility</p:attrName>
                                        </p:attrNameLst>
                                      </p:cBhvr>
                                      <p:to>
                                        <p:strVal val="hidden"/>
                                      </p:to>
                                    </p:set>
                                  </p:childTnLst>
                                </p:cTn>
                              </p:par>
                              <p:par>
                                <p:cTn id="59" presetID="2" presetClass="exit" presetSubtype="1" fill="hold" grpId="0" nodeType="withEffect">
                                  <p:stCondLst>
                                    <p:cond delay="0"/>
                                  </p:stCondLst>
                                  <p:childTnLst>
                                    <p:anim calcmode="lin" valueType="num">
                                      <p:cBhvr additive="base">
                                        <p:cTn id="60" dur="3000"/>
                                        <p:tgtEl>
                                          <p:spTgt spid="16"/>
                                        </p:tgtEl>
                                        <p:attrNameLst>
                                          <p:attrName>ppt_x</p:attrName>
                                        </p:attrNameLst>
                                      </p:cBhvr>
                                      <p:tavLst>
                                        <p:tav tm="0">
                                          <p:val>
                                            <p:strVal val="ppt_x"/>
                                          </p:val>
                                        </p:tav>
                                        <p:tav tm="100000">
                                          <p:val>
                                            <p:strVal val="ppt_x"/>
                                          </p:val>
                                        </p:tav>
                                      </p:tavLst>
                                    </p:anim>
                                    <p:anim calcmode="lin" valueType="num">
                                      <p:cBhvr additive="base">
                                        <p:cTn id="61" dur="3000"/>
                                        <p:tgtEl>
                                          <p:spTgt spid="16"/>
                                        </p:tgtEl>
                                        <p:attrNameLst>
                                          <p:attrName>ppt_y</p:attrName>
                                        </p:attrNameLst>
                                      </p:cBhvr>
                                      <p:tavLst>
                                        <p:tav tm="0">
                                          <p:val>
                                            <p:strVal val="ppt_y"/>
                                          </p:val>
                                        </p:tav>
                                        <p:tav tm="100000">
                                          <p:val>
                                            <p:strVal val="0-ppt_h/2"/>
                                          </p:val>
                                        </p:tav>
                                      </p:tavLst>
                                    </p:anim>
                                    <p:set>
                                      <p:cBhvr>
                                        <p:cTn id="62" dur="1" fill="hold">
                                          <p:stCondLst>
                                            <p:cond delay="2999"/>
                                          </p:stCondLst>
                                        </p:cTn>
                                        <p:tgtEl>
                                          <p:spTgt spid="16"/>
                                        </p:tgtEl>
                                        <p:attrNameLst>
                                          <p:attrName>style.visibility</p:attrName>
                                        </p:attrNameLst>
                                      </p:cBhvr>
                                      <p:to>
                                        <p:strVal val="hidden"/>
                                      </p:to>
                                    </p:set>
                                  </p:childTnLst>
                                </p:cTn>
                              </p:par>
                              <p:par>
                                <p:cTn id="63" presetID="2" presetClass="exit" presetSubtype="1" fill="hold" grpId="0" nodeType="withEffect">
                                  <p:stCondLst>
                                    <p:cond delay="0"/>
                                  </p:stCondLst>
                                  <p:childTnLst>
                                    <p:anim calcmode="lin" valueType="num">
                                      <p:cBhvr additive="base">
                                        <p:cTn id="64" dur="3000"/>
                                        <p:tgtEl>
                                          <p:spTgt spid="18"/>
                                        </p:tgtEl>
                                        <p:attrNameLst>
                                          <p:attrName>ppt_x</p:attrName>
                                        </p:attrNameLst>
                                      </p:cBhvr>
                                      <p:tavLst>
                                        <p:tav tm="0">
                                          <p:val>
                                            <p:strVal val="ppt_x"/>
                                          </p:val>
                                        </p:tav>
                                        <p:tav tm="100000">
                                          <p:val>
                                            <p:strVal val="ppt_x"/>
                                          </p:val>
                                        </p:tav>
                                      </p:tavLst>
                                    </p:anim>
                                    <p:anim calcmode="lin" valueType="num">
                                      <p:cBhvr additive="base">
                                        <p:cTn id="65" dur="3000"/>
                                        <p:tgtEl>
                                          <p:spTgt spid="18"/>
                                        </p:tgtEl>
                                        <p:attrNameLst>
                                          <p:attrName>ppt_y</p:attrName>
                                        </p:attrNameLst>
                                      </p:cBhvr>
                                      <p:tavLst>
                                        <p:tav tm="0">
                                          <p:val>
                                            <p:strVal val="ppt_y"/>
                                          </p:val>
                                        </p:tav>
                                        <p:tav tm="100000">
                                          <p:val>
                                            <p:strVal val="0-ppt_h/2"/>
                                          </p:val>
                                        </p:tav>
                                      </p:tavLst>
                                    </p:anim>
                                    <p:set>
                                      <p:cBhvr>
                                        <p:cTn id="66" dur="1" fill="hold">
                                          <p:stCondLst>
                                            <p:cond delay="2999"/>
                                          </p:stCondLst>
                                        </p:cTn>
                                        <p:tgtEl>
                                          <p:spTgt spid="18"/>
                                        </p:tgtEl>
                                        <p:attrNameLst>
                                          <p:attrName>style.visibility</p:attrName>
                                        </p:attrNameLst>
                                      </p:cBhvr>
                                      <p:to>
                                        <p:strVal val="hidden"/>
                                      </p:to>
                                    </p:set>
                                  </p:childTnLst>
                                </p:cTn>
                              </p:par>
                              <p:par>
                                <p:cTn id="67" presetID="8" presetClass="emph" presetSubtype="0" fill="hold" grpId="1" nodeType="withEffect">
                                  <p:stCondLst>
                                    <p:cond delay="0"/>
                                  </p:stCondLst>
                                  <p:childTnLst>
                                    <p:animRot by="-21600000">
                                      <p:cBhvr>
                                        <p:cTn id="68" dur="3000" fill="hold"/>
                                        <p:tgtEl>
                                          <p:spTgt spid="8"/>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4"/>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6"/>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8"/>
                                        </p:tgtEl>
                                        <p:attrNameLst>
                                          <p:attrName>r</p:attrName>
                                        </p:attrNameLst>
                                      </p:cBhvr>
                                    </p:animRot>
                                  </p:childTnLst>
                                </p:cTn>
                              </p:par>
                              <p:par>
                                <p:cTn id="79" presetID="23" presetClass="entr" presetSubtype="288" fill="hold" nodeType="withEffect">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cBhvr>
                                        <p:cTn id="81" dur="3000" fill="hold"/>
                                        <p:tgtEl>
                                          <p:spTgt spid="2"/>
                                        </p:tgtEl>
                                        <p:attrNameLst>
                                          <p:attrName>ppt_w</p:attrName>
                                        </p:attrNameLst>
                                      </p:cBhvr>
                                      <p:tavLst>
                                        <p:tav tm="0">
                                          <p:val>
                                            <p:strVal val="4/3*#ppt_w"/>
                                          </p:val>
                                        </p:tav>
                                        <p:tav tm="100000">
                                          <p:val>
                                            <p:strVal val="#ppt_w"/>
                                          </p:val>
                                        </p:tav>
                                      </p:tavLst>
                                    </p:anim>
                                    <p:anim calcmode="lin" valueType="num">
                                      <p:cBhvr>
                                        <p:cTn id="82" dur="3000" fill="hold"/>
                                        <p:tgtEl>
                                          <p:spTgt spid="2"/>
                                        </p:tgtEl>
                                        <p:attrNameLst>
                                          <p:attrName>ppt_h</p:attrName>
                                        </p:attrNameLst>
                                      </p:cBhvr>
                                      <p:tavLst>
                                        <p:tav tm="0">
                                          <p:val>
                                            <p:strVal val="4/3*#ppt_h"/>
                                          </p:val>
                                        </p:tav>
                                        <p:tav tm="100000">
                                          <p:val>
                                            <p:strVal val="#ppt_h"/>
                                          </p:val>
                                        </p:tav>
                                      </p:tavLst>
                                    </p:anim>
                                  </p:childTnLst>
                                </p:cTn>
                              </p:par>
                              <p:par>
                                <p:cTn id="83" presetID="16" presetClass="entr" presetSubtype="42"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Effect transition="in" filter="barn(outHorizontal)">
                                      <p:cBhvr>
                                        <p:cTn id="8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ágrima"/>
          <p:cNvSpPr/>
          <p:nvPr/>
        </p:nvSpPr>
        <p:spPr>
          <a:xfrm rot="2819379">
            <a:off x="993399" y="1015235"/>
            <a:ext cx="3414796" cy="3420014"/>
          </a:xfrm>
          <a:prstGeom prst="teardrop">
            <a:avLst>
              <a:gd name="adj" fmla="val 114464"/>
            </a:avLst>
          </a:prstGeom>
          <a:blipFill>
            <a:blip r:embed="rId3">
              <a:duotone>
                <a:prstClr val="black"/>
                <a:schemeClr val="accent6">
                  <a:tint val="45000"/>
                  <a:satMod val="400000"/>
                </a:schemeClr>
              </a:duotone>
              <a:lum/>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3668939">
            <a:off x="4467275" y="853034"/>
            <a:ext cx="3499257" cy="3582386"/>
          </a:xfrm>
          <a:prstGeom prst="teardrop">
            <a:avLst>
              <a:gd name="adj" fmla="val 114464"/>
            </a:avLst>
          </a:prstGeom>
          <a:blipFill>
            <a:blip r:embed="rId3">
              <a:duotone>
                <a:prstClr val="black"/>
                <a:schemeClr val="accent6">
                  <a:tint val="45000"/>
                  <a:satMod val="40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xit" presetSubtype="2" fill="hold" grpId="0" nodeType="withEffect">
                                  <p:stCondLst>
                                    <p:cond delay="0"/>
                                  </p:stCondLst>
                                  <p:childTnLst>
                                    <p:anim calcmode="lin" valueType="num">
                                      <p:cBhvr additive="base">
                                        <p:cTn id="8" dur="3000"/>
                                        <p:tgtEl>
                                          <p:spTgt spid="5"/>
                                        </p:tgtEl>
                                        <p:attrNameLst>
                                          <p:attrName>ppt_x</p:attrName>
                                        </p:attrNameLst>
                                      </p:cBhvr>
                                      <p:tavLst>
                                        <p:tav tm="0">
                                          <p:val>
                                            <p:strVal val="ppt_x"/>
                                          </p:val>
                                        </p:tav>
                                        <p:tav tm="100000">
                                          <p:val>
                                            <p:strVal val="1+ppt_w/2"/>
                                          </p:val>
                                        </p:tav>
                                      </p:tavLst>
                                    </p:anim>
                                    <p:anim calcmode="lin" valueType="num">
                                      <p:cBhvr additive="base">
                                        <p:cTn id="9" dur="3000"/>
                                        <p:tgtEl>
                                          <p:spTgt spid="5"/>
                                        </p:tgtEl>
                                        <p:attrNameLst>
                                          <p:attrName>ppt_y</p:attrName>
                                        </p:attrNameLst>
                                      </p:cBhvr>
                                      <p:tavLst>
                                        <p:tav tm="0">
                                          <p:val>
                                            <p:strVal val="ppt_y"/>
                                          </p:val>
                                        </p:tav>
                                        <p:tav tm="100000">
                                          <p:val>
                                            <p:strVal val="ppt_y"/>
                                          </p:val>
                                        </p:tav>
                                      </p:tavLst>
                                    </p:anim>
                                    <p:set>
                                      <p:cBhvr>
                                        <p:cTn id="10" dur="1" fill="hold">
                                          <p:stCondLst>
                                            <p:cond delay="2999"/>
                                          </p:stCondLst>
                                        </p:cTn>
                                        <p:tgtEl>
                                          <p:spTgt spid="5"/>
                                        </p:tgtEl>
                                        <p:attrNameLst>
                                          <p:attrName>style.visibility</p:attrName>
                                        </p:attrNameLst>
                                      </p:cBhvr>
                                      <p:to>
                                        <p:strVal val="hidden"/>
                                      </p:to>
                                    </p:set>
                                  </p:childTnLst>
                                </p:cTn>
                              </p:par>
                              <p:par>
                                <p:cTn id="11" presetID="2" presetClass="exit" presetSubtype="8" fill="hold" grpId="0" nodeType="withEffect">
                                  <p:stCondLst>
                                    <p:cond delay="0"/>
                                  </p:stCondLst>
                                  <p:childTnLst>
                                    <p:anim calcmode="lin" valueType="num">
                                      <p:cBhvr additive="base">
                                        <p:cTn id="12" dur="3000"/>
                                        <p:tgtEl>
                                          <p:spTgt spid="6"/>
                                        </p:tgtEl>
                                        <p:attrNameLst>
                                          <p:attrName>ppt_x</p:attrName>
                                        </p:attrNameLst>
                                      </p:cBhvr>
                                      <p:tavLst>
                                        <p:tav tm="0">
                                          <p:val>
                                            <p:strVal val="ppt_x"/>
                                          </p:val>
                                        </p:tav>
                                        <p:tav tm="100000">
                                          <p:val>
                                            <p:strVal val="0-ppt_w/2"/>
                                          </p:val>
                                        </p:tav>
                                      </p:tavLst>
                                    </p:anim>
                                    <p:anim calcmode="lin" valueType="num">
                                      <p:cBhvr additive="base">
                                        <p:cTn id="13" dur="3000"/>
                                        <p:tgtEl>
                                          <p:spTgt spid="6"/>
                                        </p:tgtEl>
                                        <p:attrNameLst>
                                          <p:attrName>ppt_y</p:attrName>
                                        </p:attrNameLst>
                                      </p:cBhvr>
                                      <p:tavLst>
                                        <p:tav tm="0">
                                          <p:val>
                                            <p:strVal val="ppt_y"/>
                                          </p:val>
                                        </p:tav>
                                        <p:tav tm="100000">
                                          <p:val>
                                            <p:strVal val="ppt_y"/>
                                          </p:val>
                                        </p:tav>
                                      </p:tavLst>
                                    </p:anim>
                                    <p:set>
                                      <p:cBhvr>
                                        <p:cTn id="14" dur="1" fill="hold">
                                          <p:stCondLst>
                                            <p:cond delay="2999"/>
                                          </p:stCondLst>
                                        </p:cTn>
                                        <p:tgtEl>
                                          <p:spTgt spid="6"/>
                                        </p:tgtEl>
                                        <p:attrNameLst>
                                          <p:attrName>style.visibility</p:attrName>
                                        </p:attrNameLst>
                                      </p:cBhvr>
                                      <p:to>
                                        <p:strVal val="hidden"/>
                                      </p:to>
                                    </p:set>
                                  </p:childTnLst>
                                </p:cTn>
                              </p:par>
                              <p:par>
                                <p:cTn id="15" presetID="8" presetClass="emph" presetSubtype="0" fill="hold" grpId="1" nodeType="withEffect">
                                  <p:stCondLst>
                                    <p:cond delay="0"/>
                                  </p:stCondLst>
                                  <p:childTnLst>
                                    <p:animRot by="21600000">
                                      <p:cBhvr>
                                        <p:cTn id="16" dur="3000" fill="hold"/>
                                        <p:tgtEl>
                                          <p:spTgt spid="5"/>
                                        </p:tgtEl>
                                        <p:attrNameLst>
                                          <p:attrName>r</p:attrName>
                                        </p:attrNameLst>
                                      </p:cBhvr>
                                    </p:animRot>
                                  </p:childTnLst>
                                </p:cTn>
                              </p:par>
                              <p:par>
                                <p:cTn id="17" presetID="8" presetClass="emph" presetSubtype="0" fill="hold" grpId="1" nodeType="withEffect">
                                  <p:stCondLst>
                                    <p:cond delay="0"/>
                                  </p:stCondLst>
                                  <p:childTnLst>
                                    <p:animRot by="-21600000">
                                      <p:cBhvr>
                                        <p:cTn id="18" dur="3000" fill="hold"/>
                                        <p:tgtEl>
                                          <p:spTgt spid="6"/>
                                        </p:tgtEl>
                                        <p:attrNameLst>
                                          <p:attrName>r</p:attrName>
                                        </p:attrNameLst>
                                      </p:cBhvr>
                                    </p:animRo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421600"/>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0_4f86d_545bae5d_XL.png"/>
          <p:cNvPicPr>
            <a:picLocks noChangeAspect="1"/>
          </p:cNvPicPr>
          <p:nvPr/>
        </p:nvPicPr>
        <p:blipFill>
          <a:blip r:embed="rId2"/>
          <a:stretch>
            <a:fillRect/>
          </a:stretch>
        </p:blipFill>
        <p:spPr>
          <a:xfrm>
            <a:off x="929294" y="0"/>
            <a:ext cx="7285411" cy="5143500"/>
          </a:xfrm>
          <a:prstGeom prst="rect">
            <a:avLst/>
          </a:prstGeom>
        </p:spPr>
      </p:pic>
      <p:sp>
        <p:nvSpPr>
          <p:cNvPr id="3" name="2 CuadroTexto"/>
          <p:cNvSpPr txBox="1"/>
          <p:nvPr/>
        </p:nvSpPr>
        <p:spPr>
          <a:xfrm>
            <a:off x="1928794" y="1571618"/>
            <a:ext cx="5429288" cy="2308324"/>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A veces pensamos que ya no deberíamos volver a experimentar una caída, pero ocurre y eso nos puede tumbar, pero no derrumbarnos, no quebrar nuestro espíritu, no romper nuestra esencia, que es fuerte, que es inquebrantable, que es energía y si la canalizamos, todo aquello que no podemos apreciar, se aclarará… aprenderemos a ver con los ojos del alma.</a:t>
            </a:r>
          </a:p>
          <a:p>
            <a:pPr algn="ctr"/>
            <a:endParaRPr lang="es-PE" dirty="0">
              <a:solidFill>
                <a:schemeClr val="bg1"/>
              </a:solidFill>
              <a:effectLst>
                <a:outerShdw blurRad="38100" dist="38100" dir="2700000" algn="tl">
                  <a:srgbClr val="000000">
                    <a:alpha val="43137"/>
                  </a:srgbClr>
                </a:outerShdw>
              </a:effectLst>
            </a:endParaRPr>
          </a:p>
        </p:txBody>
      </p:sp>
      <p:sp>
        <p:nvSpPr>
          <p:cNvPr id="4" name="3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lumMod val="10000"/>
          </a:schemeClr>
        </a:solidFill>
        <a:effectLst/>
      </p:bgPr>
    </p:bg>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857224" y="0"/>
            <a:ext cx="3643338" cy="3571882"/>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flipH="1">
            <a:off x="4500562" y="0"/>
            <a:ext cx="3562376" cy="3571882"/>
          </a:xfrm>
          <a:prstGeom prst="teardrop">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a:off x="928662" y="1571618"/>
            <a:ext cx="3643338" cy="3571882"/>
          </a:xfrm>
          <a:prstGeom prst="teardrop">
            <a:avLst/>
          </a:prstGeom>
          <a:blipFill>
            <a:blip r:embed="rId3">
              <a:duotone>
                <a:schemeClr val="accent3">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flipH="1">
            <a:off x="4572000" y="1571618"/>
            <a:ext cx="3562376" cy="3571882"/>
          </a:xfrm>
          <a:prstGeom prst="teardrop">
            <a:avLst/>
          </a:prstGeom>
          <a:blipFill>
            <a:blip r:embed="rId3">
              <a:duotone>
                <a:schemeClr val="accent3">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xit" presetSubtype="6"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1+ppt_w/2"/>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12" fill="hold" grpId="0" nodeType="with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0-ppt_w/2"/>
                                          </p:val>
                                        </p:tav>
                                      </p:tavLst>
                                    </p:anim>
                                    <p:anim calcmode="lin" valueType="num">
                                      <p:cBhvr additive="base">
                                        <p:cTn id="13" dur="3000"/>
                                        <p:tgtEl>
                                          <p:spTgt spid="4"/>
                                        </p:tgtEl>
                                        <p:attrNameLst>
                                          <p:attrName>ppt_y</p:attrName>
                                        </p:attrNameLst>
                                      </p:cBhvr>
                                      <p:tavLst>
                                        <p:tav tm="0">
                                          <p:val>
                                            <p:strVal val="ppt_y"/>
                                          </p:val>
                                        </p:tav>
                                        <p:tav tm="100000">
                                          <p:val>
                                            <p:strVal val="1+ppt_h/2"/>
                                          </p:val>
                                        </p:tav>
                                      </p:tavLst>
                                    </p:anim>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6" fill="hold" grpId="0"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1+ppt_w/2"/>
                                          </p:val>
                                        </p:tav>
                                      </p:tavLst>
                                    </p:anim>
                                    <p:anim calcmode="lin" valueType="num">
                                      <p:cBhvr additive="base">
                                        <p:cTn id="17" dur="3000"/>
                                        <p:tgtEl>
                                          <p:spTgt spid="5"/>
                                        </p:tgtEl>
                                        <p:attrNameLst>
                                          <p:attrName>ppt_y</p:attrName>
                                        </p:attrNameLst>
                                      </p:cBhvr>
                                      <p:tavLst>
                                        <p:tav tm="0">
                                          <p:val>
                                            <p:strVal val="ppt_y"/>
                                          </p:val>
                                        </p:tav>
                                        <p:tav tm="100000">
                                          <p:val>
                                            <p:strVal val="1+ppt_h/2"/>
                                          </p:val>
                                        </p:tav>
                                      </p:tavLst>
                                    </p:anim>
                                    <p:set>
                                      <p:cBhvr>
                                        <p:cTn id="18" dur="1" fill="hold">
                                          <p:stCondLst>
                                            <p:cond delay="2999"/>
                                          </p:stCondLst>
                                        </p:cTn>
                                        <p:tgtEl>
                                          <p:spTgt spid="5"/>
                                        </p:tgtEl>
                                        <p:attrNameLst>
                                          <p:attrName>style.visibility</p:attrName>
                                        </p:attrNameLst>
                                      </p:cBhvr>
                                      <p:to>
                                        <p:strVal val="hidden"/>
                                      </p:to>
                                    </p:set>
                                  </p:childTnLst>
                                </p:cTn>
                              </p:par>
                              <p:par>
                                <p:cTn id="19" presetID="2" presetClass="exit" presetSubtype="12" fill="hold" grpId="0" nodeType="withEffect">
                                  <p:stCondLst>
                                    <p:cond delay="0"/>
                                  </p:stCondLst>
                                  <p:childTnLst>
                                    <p:anim calcmode="lin" valueType="num">
                                      <p:cBhvr additive="base">
                                        <p:cTn id="20" dur="3000"/>
                                        <p:tgtEl>
                                          <p:spTgt spid="6"/>
                                        </p:tgtEl>
                                        <p:attrNameLst>
                                          <p:attrName>ppt_x</p:attrName>
                                        </p:attrNameLst>
                                      </p:cBhvr>
                                      <p:tavLst>
                                        <p:tav tm="0">
                                          <p:val>
                                            <p:strVal val="ppt_x"/>
                                          </p:val>
                                        </p:tav>
                                        <p:tav tm="100000">
                                          <p:val>
                                            <p:strVal val="0-ppt_w/2"/>
                                          </p:val>
                                        </p:tav>
                                      </p:tavLst>
                                    </p:anim>
                                    <p:anim calcmode="lin" valueType="num">
                                      <p:cBhvr additive="base">
                                        <p:cTn id="21" dur="3000"/>
                                        <p:tgtEl>
                                          <p:spTgt spid="6"/>
                                        </p:tgtEl>
                                        <p:attrNameLst>
                                          <p:attrName>ppt_y</p:attrName>
                                        </p:attrNameLst>
                                      </p:cBhvr>
                                      <p:tavLst>
                                        <p:tav tm="0">
                                          <p:val>
                                            <p:strVal val="ppt_y"/>
                                          </p:val>
                                        </p:tav>
                                        <p:tav tm="100000">
                                          <p:val>
                                            <p:strVal val="1+ppt_h/2"/>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3000" fill="hold"/>
                                        <p:tgtEl>
                                          <p:spTgt spid="2"/>
                                        </p:tgtEl>
                                        <p:attrNameLst>
                                          <p:attrName>ppt_x</p:attrName>
                                        </p:attrNameLst>
                                      </p:cBhvr>
                                      <p:tavLst>
                                        <p:tav tm="0">
                                          <p:val>
                                            <p:strVal val="#ppt_x"/>
                                          </p:val>
                                        </p:tav>
                                        <p:tav tm="100000">
                                          <p:val>
                                            <p:strVal val="#ppt_x"/>
                                          </p:val>
                                        </p:tav>
                                      </p:tavLst>
                                    </p:anim>
                                    <p:anim calcmode="lin" valueType="num">
                                      <p:cBhvr>
                                        <p:cTn id="26" dur="3000" fill="hold"/>
                                        <p:tgtEl>
                                          <p:spTgt spid="2"/>
                                        </p:tgtEl>
                                        <p:attrNameLst>
                                          <p:attrName>ppt_y</p:attrName>
                                        </p:attrNameLst>
                                      </p:cBhvr>
                                      <p:tavLst>
                                        <p:tav tm="0">
                                          <p:val>
                                            <p:strVal val="#ppt_y-#ppt_h/2"/>
                                          </p:val>
                                        </p:tav>
                                        <p:tav tm="100000">
                                          <p:val>
                                            <p:strVal val="#ppt_y"/>
                                          </p:val>
                                        </p:tav>
                                      </p:tavLst>
                                    </p:anim>
                                    <p:anim calcmode="lin" valueType="num">
                                      <p:cBhvr>
                                        <p:cTn id="27" dur="3000" fill="hold"/>
                                        <p:tgtEl>
                                          <p:spTgt spid="2"/>
                                        </p:tgtEl>
                                        <p:attrNameLst>
                                          <p:attrName>ppt_w</p:attrName>
                                        </p:attrNameLst>
                                      </p:cBhvr>
                                      <p:tavLst>
                                        <p:tav tm="0">
                                          <p:val>
                                            <p:strVal val="#ppt_w"/>
                                          </p:val>
                                        </p:tav>
                                        <p:tav tm="100000">
                                          <p:val>
                                            <p:strVal val="#ppt_w"/>
                                          </p:val>
                                        </p:tav>
                                      </p:tavLst>
                                    </p:anim>
                                    <p:anim calcmode="lin" valueType="num">
                                      <p:cBhvr>
                                        <p:cTn id="28" dur="3000" fill="hold"/>
                                        <p:tgtEl>
                                          <p:spTgt spid="2"/>
                                        </p:tgtEl>
                                        <p:attrNameLst>
                                          <p:attrName>ppt_h</p:attrName>
                                        </p:attrNameLst>
                                      </p:cBhvr>
                                      <p:tavLst>
                                        <p:tav tm="0">
                                          <p:val>
                                            <p:fltVal val="0"/>
                                          </p:val>
                                        </p:tav>
                                        <p:tav tm="100000">
                                          <p:val>
                                            <p:strVal val="#ppt_h"/>
                                          </p:val>
                                        </p:tav>
                                      </p:tavLst>
                                    </p:anim>
                                  </p:childTnLst>
                                </p:cTn>
                              </p:par>
                              <p:par>
                                <p:cTn id="29" presetID="16" presetClass="entr" presetSubtype="37"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outVertical)">
                                      <p:cBhvr>
                                        <p:cTn id="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421600"/>
        </a:solidFill>
        <a:effectLst/>
      </p:bgPr>
    </p:bg>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0" y="0"/>
            <a:ext cx="4500562" cy="5143500"/>
          </a:xfrm>
          <a:prstGeom prst="wave">
            <a:avLst>
              <a:gd name="adj1" fmla="val 20000"/>
              <a:gd name="adj2" fmla="val 0"/>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flipH="1">
            <a:off x="4500562" y="0"/>
            <a:ext cx="4643438" cy="5143500"/>
          </a:xfrm>
          <a:prstGeom prst="wave">
            <a:avLst>
              <a:gd name="adj1" fmla="val 20000"/>
              <a:gd name="adj2" fmla="val 0"/>
            </a:avLst>
          </a:prstGeom>
          <a:blipFill dpi="0" rotWithShape="1">
            <a:blip r:embed="rId3">
              <a:duotone>
                <a:schemeClr val="bg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5"/>
                                        </p:tgtEl>
                                        <p:attrNameLst>
                                          <p:attrName>ppt_x</p:attrName>
                                        </p:attrNameLst>
                                      </p:cBhvr>
                                      <p:tavLst>
                                        <p:tav tm="0">
                                          <p:val>
                                            <p:strVal val="ppt_x"/>
                                          </p:val>
                                        </p:tav>
                                        <p:tav tm="100000">
                                          <p:val>
                                            <p:strVal val="ppt_x+ppt_w/2"/>
                                          </p:val>
                                        </p:tav>
                                      </p:tavLst>
                                    </p:anim>
                                    <p:anim calcmode="lin" valueType="num">
                                      <p:cBhvr>
                                        <p:cTn id="15" dur="3000"/>
                                        <p:tgtEl>
                                          <p:spTgt spid="5"/>
                                        </p:tgtEl>
                                        <p:attrNameLst>
                                          <p:attrName>ppt_y</p:attrName>
                                        </p:attrNameLst>
                                      </p:cBhvr>
                                      <p:tavLst>
                                        <p:tav tm="0">
                                          <p:val>
                                            <p:strVal val="ppt_y"/>
                                          </p:val>
                                        </p:tav>
                                        <p:tav tm="100000">
                                          <p:val>
                                            <p:strVal val="ppt_y"/>
                                          </p:val>
                                        </p:tav>
                                      </p:tavLst>
                                    </p:anim>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grpId="1" nodeType="withEffect">
                                  <p:stCondLst>
                                    <p:cond delay="0"/>
                                  </p:stCondLst>
                                  <p:childTnLst>
                                    <p:animEffect transition="out" filter="blinds(vertical)">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3" presetClass="exit" presetSubtype="5" fill="hold" grpId="1" nodeType="withEffect">
                                  <p:stCondLst>
                                    <p:cond delay="0"/>
                                  </p:stCondLst>
                                  <p:childTnLst>
                                    <p:animEffect transition="out" filter="blinds(vertical)">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17"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3000" fill="hold"/>
                                        <p:tgtEl>
                                          <p:spTgt spid="2"/>
                                        </p:tgtEl>
                                        <p:attrNameLst>
                                          <p:attrName>ppt_w</p:attrName>
                                        </p:attrNameLst>
                                      </p:cBhvr>
                                      <p:tavLst>
                                        <p:tav tm="0">
                                          <p:val>
                                            <p:fltVal val="0"/>
                                          </p:val>
                                        </p:tav>
                                        <p:tav tm="100000">
                                          <p:val>
                                            <p:strVal val="#ppt_w"/>
                                          </p:val>
                                        </p:tav>
                                      </p:tavLst>
                                    </p:anim>
                                    <p:anim calcmode="lin" valueType="num">
                                      <p:cBhvr>
                                        <p:cTn id="28"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3B4A1E"/>
        </a:solidFill>
        <a:effectLst/>
      </p:bgPr>
    </p:bg>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flipH="1">
            <a:off x="-214346" y="0"/>
            <a:ext cx="4643438" cy="5143500"/>
          </a:xfrm>
          <a:prstGeom prst="moon">
            <a:avLst>
              <a:gd name="adj" fmla="val 19488"/>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a:off x="4714876" y="0"/>
            <a:ext cx="4429124" cy="5143500"/>
          </a:xfrm>
          <a:prstGeom prst="moon">
            <a:avLst>
              <a:gd name="adj" fmla="val 20734"/>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flipH="1">
            <a:off x="0" y="0"/>
            <a:ext cx="3143208" cy="5143500"/>
          </a:xfrm>
          <a:prstGeom prst="moon">
            <a:avLst>
              <a:gd name="adj" fmla="val 25563"/>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a:off x="6143636" y="0"/>
            <a:ext cx="3000364" cy="5143500"/>
          </a:xfrm>
          <a:prstGeom prst="moon">
            <a:avLst>
              <a:gd name="adj" fmla="val 26092"/>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flipH="1">
            <a:off x="0" y="0"/>
            <a:ext cx="2071670" cy="5143500"/>
          </a:xfrm>
          <a:prstGeom prst="moon">
            <a:avLst>
              <a:gd name="adj" fmla="val 30898"/>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una"/>
          <p:cNvSpPr/>
          <p:nvPr/>
        </p:nvSpPr>
        <p:spPr>
          <a:xfrm>
            <a:off x="7358082" y="0"/>
            <a:ext cx="1785918" cy="5143500"/>
          </a:xfrm>
          <a:prstGeom prst="moon">
            <a:avLst>
              <a:gd name="adj" fmla="val 31156"/>
            </a:avLst>
          </a:prstGeom>
          <a:blipFill dpi="0" rotWithShape="1">
            <a:blip r:embed="rId3">
              <a:duotone>
                <a:prstClr val="black"/>
                <a:schemeClr val="accent6">
                  <a:tint val="45000"/>
                  <a:satMod val="400000"/>
                </a:schemeClr>
              </a:duotone>
              <a:lum contrast="40000"/>
            </a:blip>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7" presetClass="exit" presetSubtype="8" fill="hold" grpId="0"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ppt_w/2"/>
                                          </p:val>
                                        </p:tav>
                                      </p:tavLst>
                                    </p:anim>
                                    <p:anim calcmode="lin" valueType="num">
                                      <p:cBhvr>
                                        <p:cTn id="9" dur="3000"/>
                                        <p:tgtEl>
                                          <p:spTgt spid="4"/>
                                        </p:tgtEl>
                                        <p:attrNameLst>
                                          <p:attrName>ppt_y</p:attrName>
                                        </p:attrNameLst>
                                      </p:cBhvr>
                                      <p:tavLst>
                                        <p:tav tm="0">
                                          <p:val>
                                            <p:strVal val="ppt_y"/>
                                          </p:val>
                                        </p:tav>
                                        <p:tav tm="100000">
                                          <p:val>
                                            <p:strVal val="ppt_y"/>
                                          </p:val>
                                        </p:tav>
                                      </p:tavLst>
                                    </p:anim>
                                    <p:anim calcmode="lin" valueType="num">
                                      <p:cBhvr>
                                        <p:cTn id="10" dur="3000"/>
                                        <p:tgtEl>
                                          <p:spTgt spid="4"/>
                                        </p:tgtEl>
                                        <p:attrNameLst>
                                          <p:attrName>ppt_w</p:attrName>
                                        </p:attrNameLst>
                                      </p:cBhvr>
                                      <p:tavLst>
                                        <p:tav tm="0">
                                          <p:val>
                                            <p:strVal val="ppt_w"/>
                                          </p:val>
                                        </p:tav>
                                        <p:tav tm="100000">
                                          <p:val>
                                            <p:fltVal val="0"/>
                                          </p:val>
                                        </p:tav>
                                      </p:tavLst>
                                    </p:anim>
                                    <p:anim calcmode="lin" valueType="num">
                                      <p:cBhvr>
                                        <p:cTn id="11" dur="3000"/>
                                        <p:tgtEl>
                                          <p:spTgt spid="4"/>
                                        </p:tgtEl>
                                        <p:attrNameLst>
                                          <p:attrName>ppt_h</p:attrName>
                                        </p:attrNameLst>
                                      </p:cBhvr>
                                      <p:tavLst>
                                        <p:tav tm="0">
                                          <p:val>
                                            <p:strVal val="ppt_h"/>
                                          </p:val>
                                        </p:tav>
                                        <p:tav tm="100000">
                                          <p:val>
                                            <p:strVal val="ppt_h"/>
                                          </p:val>
                                        </p:tav>
                                      </p:tavLst>
                                    </p:anim>
                                    <p:set>
                                      <p:cBhvr>
                                        <p:cTn id="12" dur="1" fill="hold">
                                          <p:stCondLst>
                                            <p:cond delay="2999"/>
                                          </p:stCondLst>
                                        </p:cTn>
                                        <p:tgtEl>
                                          <p:spTgt spid="4"/>
                                        </p:tgtEl>
                                        <p:attrNameLst>
                                          <p:attrName>style.visibility</p:attrName>
                                        </p:attrNameLst>
                                      </p:cBhvr>
                                      <p:to>
                                        <p:strVal val="hidden"/>
                                      </p:to>
                                    </p:set>
                                  </p:childTnLst>
                                </p:cTn>
                              </p:par>
                              <p:par>
                                <p:cTn id="13" presetID="17" presetClass="exit" presetSubtype="2" fill="hold" grpId="0" nodeType="withEffect">
                                  <p:stCondLst>
                                    <p:cond delay="0"/>
                                  </p:stCondLst>
                                  <p:childTnLst>
                                    <p:anim calcmode="lin" valueType="num">
                                      <p:cBhvr>
                                        <p:cTn id="14" dur="3000"/>
                                        <p:tgtEl>
                                          <p:spTgt spid="5"/>
                                        </p:tgtEl>
                                        <p:attrNameLst>
                                          <p:attrName>ppt_x</p:attrName>
                                        </p:attrNameLst>
                                      </p:cBhvr>
                                      <p:tavLst>
                                        <p:tav tm="0">
                                          <p:val>
                                            <p:strVal val="ppt_x"/>
                                          </p:val>
                                        </p:tav>
                                        <p:tav tm="100000">
                                          <p:val>
                                            <p:strVal val="ppt_x+ppt_w/2"/>
                                          </p:val>
                                        </p:tav>
                                      </p:tavLst>
                                    </p:anim>
                                    <p:anim calcmode="lin" valueType="num">
                                      <p:cBhvr>
                                        <p:cTn id="15" dur="3000"/>
                                        <p:tgtEl>
                                          <p:spTgt spid="5"/>
                                        </p:tgtEl>
                                        <p:attrNameLst>
                                          <p:attrName>ppt_y</p:attrName>
                                        </p:attrNameLst>
                                      </p:cBhvr>
                                      <p:tavLst>
                                        <p:tav tm="0">
                                          <p:val>
                                            <p:strVal val="ppt_y"/>
                                          </p:val>
                                        </p:tav>
                                        <p:tav tm="100000">
                                          <p:val>
                                            <p:strVal val="ppt_y"/>
                                          </p:val>
                                        </p:tav>
                                      </p:tavLst>
                                    </p:anim>
                                    <p:anim calcmode="lin" valueType="num">
                                      <p:cBhvr>
                                        <p:cTn id="16" dur="3000"/>
                                        <p:tgtEl>
                                          <p:spTgt spid="5"/>
                                        </p:tgtEl>
                                        <p:attrNameLst>
                                          <p:attrName>ppt_w</p:attrName>
                                        </p:attrNameLst>
                                      </p:cBhvr>
                                      <p:tavLst>
                                        <p:tav tm="0">
                                          <p:val>
                                            <p:strVal val="ppt_w"/>
                                          </p:val>
                                        </p:tav>
                                        <p:tav tm="100000">
                                          <p:val>
                                            <p:fltVal val="0"/>
                                          </p:val>
                                        </p:tav>
                                      </p:tavLst>
                                    </p:anim>
                                    <p:anim calcmode="lin" valueType="num">
                                      <p:cBhvr>
                                        <p:cTn id="17" dur="3000"/>
                                        <p:tgtEl>
                                          <p:spTgt spid="5"/>
                                        </p:tgtEl>
                                        <p:attrNameLst>
                                          <p:attrName>ppt_h</p:attrName>
                                        </p:attrNameLst>
                                      </p:cBhvr>
                                      <p:tavLst>
                                        <p:tav tm="0">
                                          <p:val>
                                            <p:strVal val="ppt_h"/>
                                          </p:val>
                                        </p:tav>
                                        <p:tav tm="100000">
                                          <p:val>
                                            <p:strVal val="ppt_h"/>
                                          </p:val>
                                        </p:tav>
                                      </p:tavLst>
                                    </p:anim>
                                    <p:set>
                                      <p:cBhvr>
                                        <p:cTn id="18" dur="1" fill="hold">
                                          <p:stCondLst>
                                            <p:cond delay="2999"/>
                                          </p:stCondLst>
                                        </p:cTn>
                                        <p:tgtEl>
                                          <p:spTgt spid="5"/>
                                        </p:tgtEl>
                                        <p:attrNameLst>
                                          <p:attrName>style.visibility</p:attrName>
                                        </p:attrNameLst>
                                      </p:cBhvr>
                                      <p:to>
                                        <p:strVal val="hidden"/>
                                      </p:to>
                                    </p:set>
                                  </p:childTnLst>
                                </p:cTn>
                              </p:par>
                              <p:par>
                                <p:cTn id="19" presetID="5" presetClass="exit" presetSubtype="5" fill="hold" grpId="1" nodeType="withEffect">
                                  <p:stCondLst>
                                    <p:cond delay="0"/>
                                  </p:stCondLst>
                                  <p:childTnLst>
                                    <p:animEffect transition="out" filter="checkerboard(down)">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5" presetClass="exit" presetSubtype="5" fill="hold" grpId="1" nodeType="withEffect">
                                  <p:stCondLst>
                                    <p:cond delay="0"/>
                                  </p:stCondLst>
                                  <p:childTnLst>
                                    <p:animEffect transition="out" filter="checkerboard(down)">
                                      <p:cBhvr>
                                        <p:cTn id="23" dur="3000"/>
                                        <p:tgtEl>
                                          <p:spTgt spid="5"/>
                                        </p:tgtEl>
                                      </p:cBhvr>
                                    </p:animEffect>
                                    <p:set>
                                      <p:cBhvr>
                                        <p:cTn id="24" dur="1" fill="hold">
                                          <p:stCondLst>
                                            <p:cond delay="2999"/>
                                          </p:stCondLst>
                                        </p:cTn>
                                        <p:tgtEl>
                                          <p:spTgt spid="5"/>
                                        </p:tgtEl>
                                        <p:attrNameLst>
                                          <p:attrName>style.visibility</p:attrName>
                                        </p:attrNameLst>
                                      </p:cBhvr>
                                      <p:to>
                                        <p:strVal val="hidden"/>
                                      </p:to>
                                    </p:set>
                                  </p:childTnLst>
                                </p:cTn>
                              </p:par>
                              <p:par>
                                <p:cTn id="25" presetID="17" presetClass="exit" presetSubtype="8" fill="hold" grpId="0" nodeType="withEffect">
                                  <p:stCondLst>
                                    <p:cond delay="0"/>
                                  </p:stCondLst>
                                  <p:childTnLst>
                                    <p:anim calcmode="lin" valueType="num">
                                      <p:cBhvr>
                                        <p:cTn id="26" dur="3000"/>
                                        <p:tgtEl>
                                          <p:spTgt spid="6"/>
                                        </p:tgtEl>
                                        <p:attrNameLst>
                                          <p:attrName>ppt_x</p:attrName>
                                        </p:attrNameLst>
                                      </p:cBhvr>
                                      <p:tavLst>
                                        <p:tav tm="0">
                                          <p:val>
                                            <p:strVal val="ppt_x"/>
                                          </p:val>
                                        </p:tav>
                                        <p:tav tm="100000">
                                          <p:val>
                                            <p:strVal val="ppt_x-ppt_w/2"/>
                                          </p:val>
                                        </p:tav>
                                      </p:tavLst>
                                    </p:anim>
                                    <p:anim calcmode="lin" valueType="num">
                                      <p:cBhvr>
                                        <p:cTn id="27" dur="3000"/>
                                        <p:tgtEl>
                                          <p:spTgt spid="6"/>
                                        </p:tgtEl>
                                        <p:attrNameLst>
                                          <p:attrName>ppt_y</p:attrName>
                                        </p:attrNameLst>
                                      </p:cBhvr>
                                      <p:tavLst>
                                        <p:tav tm="0">
                                          <p:val>
                                            <p:strVal val="ppt_y"/>
                                          </p:val>
                                        </p:tav>
                                        <p:tav tm="100000">
                                          <p:val>
                                            <p:strVal val="ppt_y"/>
                                          </p:val>
                                        </p:tav>
                                      </p:tavLst>
                                    </p:anim>
                                    <p:anim calcmode="lin" valueType="num">
                                      <p:cBhvr>
                                        <p:cTn id="28" dur="3000"/>
                                        <p:tgtEl>
                                          <p:spTgt spid="6"/>
                                        </p:tgtEl>
                                        <p:attrNameLst>
                                          <p:attrName>ppt_w</p:attrName>
                                        </p:attrNameLst>
                                      </p:cBhvr>
                                      <p:tavLst>
                                        <p:tav tm="0">
                                          <p:val>
                                            <p:strVal val="ppt_w"/>
                                          </p:val>
                                        </p:tav>
                                        <p:tav tm="100000">
                                          <p:val>
                                            <p:fltVal val="0"/>
                                          </p:val>
                                        </p:tav>
                                      </p:tavLst>
                                    </p:anim>
                                    <p:anim calcmode="lin" valueType="num">
                                      <p:cBhvr>
                                        <p:cTn id="29" dur="3000"/>
                                        <p:tgtEl>
                                          <p:spTgt spid="6"/>
                                        </p:tgtEl>
                                        <p:attrNameLst>
                                          <p:attrName>ppt_h</p:attrName>
                                        </p:attrNameLst>
                                      </p:cBhvr>
                                      <p:tavLst>
                                        <p:tav tm="0">
                                          <p:val>
                                            <p:strVal val="ppt_h"/>
                                          </p:val>
                                        </p:tav>
                                        <p:tav tm="100000">
                                          <p:val>
                                            <p:strVal val="ppt_h"/>
                                          </p:val>
                                        </p:tav>
                                      </p:tavLst>
                                    </p:anim>
                                    <p:set>
                                      <p:cBhvr>
                                        <p:cTn id="30" dur="1" fill="hold">
                                          <p:stCondLst>
                                            <p:cond delay="2999"/>
                                          </p:stCondLst>
                                        </p:cTn>
                                        <p:tgtEl>
                                          <p:spTgt spid="6"/>
                                        </p:tgtEl>
                                        <p:attrNameLst>
                                          <p:attrName>style.visibility</p:attrName>
                                        </p:attrNameLst>
                                      </p:cBhvr>
                                      <p:to>
                                        <p:strVal val="hidden"/>
                                      </p:to>
                                    </p:set>
                                  </p:childTnLst>
                                </p:cTn>
                              </p:par>
                              <p:par>
                                <p:cTn id="31" presetID="5" presetClass="exit" presetSubtype="5" fill="hold" grpId="1" nodeType="withEffect">
                                  <p:stCondLst>
                                    <p:cond delay="0"/>
                                  </p:stCondLst>
                                  <p:childTnLst>
                                    <p:animEffect transition="out" filter="checkerboard(down)">
                                      <p:cBhvr>
                                        <p:cTn id="32" dur="3000"/>
                                        <p:tgtEl>
                                          <p:spTgt spid="6"/>
                                        </p:tgtEl>
                                      </p:cBhvr>
                                    </p:animEffect>
                                    <p:set>
                                      <p:cBhvr>
                                        <p:cTn id="33" dur="1" fill="hold">
                                          <p:stCondLst>
                                            <p:cond delay="2999"/>
                                          </p:stCondLst>
                                        </p:cTn>
                                        <p:tgtEl>
                                          <p:spTgt spid="6"/>
                                        </p:tgtEl>
                                        <p:attrNameLst>
                                          <p:attrName>style.visibility</p:attrName>
                                        </p:attrNameLst>
                                      </p:cBhvr>
                                      <p:to>
                                        <p:strVal val="hidden"/>
                                      </p:to>
                                    </p:set>
                                  </p:childTnLst>
                                </p:cTn>
                              </p:par>
                              <p:par>
                                <p:cTn id="34" presetID="17" presetClass="exit" presetSubtype="2" fill="hold" grpId="0" nodeType="withEffect">
                                  <p:stCondLst>
                                    <p:cond delay="0"/>
                                  </p:stCondLst>
                                  <p:childTnLst>
                                    <p:anim calcmode="lin" valueType="num">
                                      <p:cBhvr>
                                        <p:cTn id="35" dur="3000"/>
                                        <p:tgtEl>
                                          <p:spTgt spid="7"/>
                                        </p:tgtEl>
                                        <p:attrNameLst>
                                          <p:attrName>ppt_x</p:attrName>
                                        </p:attrNameLst>
                                      </p:cBhvr>
                                      <p:tavLst>
                                        <p:tav tm="0">
                                          <p:val>
                                            <p:strVal val="ppt_x"/>
                                          </p:val>
                                        </p:tav>
                                        <p:tav tm="100000">
                                          <p:val>
                                            <p:strVal val="ppt_x+ppt_w/2"/>
                                          </p:val>
                                        </p:tav>
                                      </p:tavLst>
                                    </p:anim>
                                    <p:anim calcmode="lin" valueType="num">
                                      <p:cBhvr>
                                        <p:cTn id="36" dur="3000"/>
                                        <p:tgtEl>
                                          <p:spTgt spid="7"/>
                                        </p:tgtEl>
                                        <p:attrNameLst>
                                          <p:attrName>ppt_y</p:attrName>
                                        </p:attrNameLst>
                                      </p:cBhvr>
                                      <p:tavLst>
                                        <p:tav tm="0">
                                          <p:val>
                                            <p:strVal val="ppt_y"/>
                                          </p:val>
                                        </p:tav>
                                        <p:tav tm="100000">
                                          <p:val>
                                            <p:strVal val="ppt_y"/>
                                          </p:val>
                                        </p:tav>
                                      </p:tavLst>
                                    </p:anim>
                                    <p:anim calcmode="lin" valueType="num">
                                      <p:cBhvr>
                                        <p:cTn id="37" dur="3000"/>
                                        <p:tgtEl>
                                          <p:spTgt spid="7"/>
                                        </p:tgtEl>
                                        <p:attrNameLst>
                                          <p:attrName>ppt_w</p:attrName>
                                        </p:attrNameLst>
                                      </p:cBhvr>
                                      <p:tavLst>
                                        <p:tav tm="0">
                                          <p:val>
                                            <p:strVal val="ppt_w"/>
                                          </p:val>
                                        </p:tav>
                                        <p:tav tm="100000">
                                          <p:val>
                                            <p:fltVal val="0"/>
                                          </p:val>
                                        </p:tav>
                                      </p:tavLst>
                                    </p:anim>
                                    <p:anim calcmode="lin" valueType="num">
                                      <p:cBhvr>
                                        <p:cTn id="38" dur="3000"/>
                                        <p:tgtEl>
                                          <p:spTgt spid="7"/>
                                        </p:tgtEl>
                                        <p:attrNameLst>
                                          <p:attrName>ppt_h</p:attrName>
                                        </p:attrNameLst>
                                      </p:cBhvr>
                                      <p:tavLst>
                                        <p:tav tm="0">
                                          <p:val>
                                            <p:strVal val="ppt_h"/>
                                          </p:val>
                                        </p:tav>
                                        <p:tav tm="100000">
                                          <p:val>
                                            <p:strVal val="ppt_h"/>
                                          </p:val>
                                        </p:tav>
                                      </p:tavLst>
                                    </p:anim>
                                    <p:set>
                                      <p:cBhvr>
                                        <p:cTn id="39" dur="1" fill="hold">
                                          <p:stCondLst>
                                            <p:cond delay="2999"/>
                                          </p:stCondLst>
                                        </p:cTn>
                                        <p:tgtEl>
                                          <p:spTgt spid="7"/>
                                        </p:tgtEl>
                                        <p:attrNameLst>
                                          <p:attrName>style.visibility</p:attrName>
                                        </p:attrNameLst>
                                      </p:cBhvr>
                                      <p:to>
                                        <p:strVal val="hidden"/>
                                      </p:to>
                                    </p:set>
                                  </p:childTnLst>
                                </p:cTn>
                              </p:par>
                              <p:par>
                                <p:cTn id="40" presetID="5" presetClass="exit" presetSubtype="5" fill="hold" grpId="1" nodeType="withEffect">
                                  <p:stCondLst>
                                    <p:cond delay="0"/>
                                  </p:stCondLst>
                                  <p:childTnLst>
                                    <p:animEffect transition="out" filter="checkerboard(down)">
                                      <p:cBhvr>
                                        <p:cTn id="41" dur="3000"/>
                                        <p:tgtEl>
                                          <p:spTgt spid="7"/>
                                        </p:tgtEl>
                                      </p:cBhvr>
                                    </p:animEffect>
                                    <p:set>
                                      <p:cBhvr>
                                        <p:cTn id="42" dur="1" fill="hold">
                                          <p:stCondLst>
                                            <p:cond delay="2999"/>
                                          </p:stCondLst>
                                        </p:cTn>
                                        <p:tgtEl>
                                          <p:spTgt spid="7"/>
                                        </p:tgtEl>
                                        <p:attrNameLst>
                                          <p:attrName>style.visibility</p:attrName>
                                        </p:attrNameLst>
                                      </p:cBhvr>
                                      <p:to>
                                        <p:strVal val="hidden"/>
                                      </p:to>
                                    </p:set>
                                  </p:childTnLst>
                                </p:cTn>
                              </p:par>
                              <p:par>
                                <p:cTn id="43" presetID="17" presetClass="exit" presetSubtype="8" fill="hold" grpId="0" nodeType="withEffect">
                                  <p:stCondLst>
                                    <p:cond delay="0"/>
                                  </p:stCondLst>
                                  <p:childTnLst>
                                    <p:anim calcmode="lin" valueType="num">
                                      <p:cBhvr>
                                        <p:cTn id="44" dur="3000"/>
                                        <p:tgtEl>
                                          <p:spTgt spid="8"/>
                                        </p:tgtEl>
                                        <p:attrNameLst>
                                          <p:attrName>ppt_x</p:attrName>
                                        </p:attrNameLst>
                                      </p:cBhvr>
                                      <p:tavLst>
                                        <p:tav tm="0">
                                          <p:val>
                                            <p:strVal val="ppt_x"/>
                                          </p:val>
                                        </p:tav>
                                        <p:tav tm="100000">
                                          <p:val>
                                            <p:strVal val="ppt_x-ppt_w/2"/>
                                          </p:val>
                                        </p:tav>
                                      </p:tavLst>
                                    </p:anim>
                                    <p:anim calcmode="lin" valueType="num">
                                      <p:cBhvr>
                                        <p:cTn id="45" dur="3000"/>
                                        <p:tgtEl>
                                          <p:spTgt spid="8"/>
                                        </p:tgtEl>
                                        <p:attrNameLst>
                                          <p:attrName>ppt_y</p:attrName>
                                        </p:attrNameLst>
                                      </p:cBhvr>
                                      <p:tavLst>
                                        <p:tav tm="0">
                                          <p:val>
                                            <p:strVal val="ppt_y"/>
                                          </p:val>
                                        </p:tav>
                                        <p:tav tm="100000">
                                          <p:val>
                                            <p:strVal val="ppt_y"/>
                                          </p:val>
                                        </p:tav>
                                      </p:tavLst>
                                    </p:anim>
                                    <p:anim calcmode="lin" valueType="num">
                                      <p:cBhvr>
                                        <p:cTn id="46" dur="3000"/>
                                        <p:tgtEl>
                                          <p:spTgt spid="8"/>
                                        </p:tgtEl>
                                        <p:attrNameLst>
                                          <p:attrName>ppt_w</p:attrName>
                                        </p:attrNameLst>
                                      </p:cBhvr>
                                      <p:tavLst>
                                        <p:tav tm="0">
                                          <p:val>
                                            <p:strVal val="ppt_w"/>
                                          </p:val>
                                        </p:tav>
                                        <p:tav tm="100000">
                                          <p:val>
                                            <p:fltVal val="0"/>
                                          </p:val>
                                        </p:tav>
                                      </p:tavLst>
                                    </p:anim>
                                    <p:anim calcmode="lin" valueType="num">
                                      <p:cBhvr>
                                        <p:cTn id="47" dur="3000"/>
                                        <p:tgtEl>
                                          <p:spTgt spid="8"/>
                                        </p:tgtEl>
                                        <p:attrNameLst>
                                          <p:attrName>ppt_h</p:attrName>
                                        </p:attrNameLst>
                                      </p:cBhvr>
                                      <p:tavLst>
                                        <p:tav tm="0">
                                          <p:val>
                                            <p:strVal val="ppt_h"/>
                                          </p:val>
                                        </p:tav>
                                        <p:tav tm="100000">
                                          <p:val>
                                            <p:strVal val="ppt_h"/>
                                          </p:val>
                                        </p:tav>
                                      </p:tavLst>
                                    </p:anim>
                                    <p:set>
                                      <p:cBhvr>
                                        <p:cTn id="48" dur="1" fill="hold">
                                          <p:stCondLst>
                                            <p:cond delay="2999"/>
                                          </p:stCondLst>
                                        </p:cTn>
                                        <p:tgtEl>
                                          <p:spTgt spid="8"/>
                                        </p:tgtEl>
                                        <p:attrNameLst>
                                          <p:attrName>style.visibility</p:attrName>
                                        </p:attrNameLst>
                                      </p:cBhvr>
                                      <p:to>
                                        <p:strVal val="hidden"/>
                                      </p:to>
                                    </p:set>
                                  </p:childTnLst>
                                </p:cTn>
                              </p:par>
                              <p:par>
                                <p:cTn id="49" presetID="5" presetClass="exit" presetSubtype="10" fill="hold" grpId="1" nodeType="withEffect">
                                  <p:stCondLst>
                                    <p:cond delay="0"/>
                                  </p:stCondLst>
                                  <p:childTnLst>
                                    <p:animEffect transition="out" filter="checkerboard(across)">
                                      <p:cBhvr>
                                        <p:cTn id="50" dur="3000"/>
                                        <p:tgtEl>
                                          <p:spTgt spid="8"/>
                                        </p:tgtEl>
                                      </p:cBhvr>
                                    </p:animEffect>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grpId="0"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5" presetClass="exit" presetSubtype="5" fill="hold" grpId="1" nodeType="withEffect">
                                  <p:stCondLst>
                                    <p:cond delay="0"/>
                                  </p:stCondLst>
                                  <p:childTnLst>
                                    <p:animEffect transition="out" filter="checkerboard(down)">
                                      <p:cBhvr>
                                        <p:cTn id="59" dur="3000"/>
                                        <p:tgtEl>
                                          <p:spTgt spid="9"/>
                                        </p:tgtEl>
                                      </p:cBhvr>
                                    </p:animEffect>
                                    <p:set>
                                      <p:cBhvr>
                                        <p:cTn id="60" dur="1" fill="hold">
                                          <p:stCondLst>
                                            <p:cond delay="2999"/>
                                          </p:stCondLst>
                                        </p:cTn>
                                        <p:tgtEl>
                                          <p:spTgt spid="9"/>
                                        </p:tgtEl>
                                        <p:attrNameLst>
                                          <p:attrName>style.visibility</p:attrName>
                                        </p:attrNameLst>
                                      </p:cBhvr>
                                      <p:to>
                                        <p:strVal val="hidden"/>
                                      </p:to>
                                    </p:set>
                                  </p:childTnLst>
                                </p:cTn>
                              </p:par>
                              <p:par>
                                <p:cTn id="61" presetID="17" presetClass="entr" presetSubtype="10"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3000" fill="hold"/>
                                        <p:tgtEl>
                                          <p:spTgt spid="2"/>
                                        </p:tgtEl>
                                        <p:attrNameLst>
                                          <p:attrName>ppt_w</p:attrName>
                                        </p:attrNameLst>
                                      </p:cBhvr>
                                      <p:tavLst>
                                        <p:tav tm="0">
                                          <p:val>
                                            <p:fltVal val="0"/>
                                          </p:val>
                                        </p:tav>
                                        <p:tav tm="100000">
                                          <p:val>
                                            <p:strVal val="#ppt_w"/>
                                          </p:val>
                                        </p:tav>
                                      </p:tavLst>
                                    </p:anim>
                                    <p:anim calcmode="lin" valueType="num">
                                      <p:cBhvr>
                                        <p:cTn id="64"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421600"/>
            </a:gs>
            <a:gs pos="30000">
              <a:srgbClr val="D49E6C"/>
            </a:gs>
            <a:gs pos="70000">
              <a:srgbClr val="A65528"/>
            </a:gs>
            <a:gs pos="100000">
              <a:srgbClr val="663012"/>
            </a:gs>
          </a:gsLst>
          <a:lin ang="10800000" scaled="1"/>
        </a:gradFill>
        <a:effectLst/>
      </p:bgPr>
    </p:bg>
    <p:spTree>
      <p:nvGrpSpPr>
        <p:cNvPr id="1" name=""/>
        <p:cNvGrpSpPr/>
        <p:nvPr/>
      </p:nvGrpSpPr>
      <p:grpSpPr>
        <a:xfrm>
          <a:off x="0" y="0"/>
          <a:ext cx="0" cy="0"/>
          <a:chOff x="0" y="0"/>
          <a:chExt cx="0" cy="0"/>
        </a:xfrm>
      </p:grpSpPr>
      <p:pic>
        <p:nvPicPr>
          <p:cNvPr id="2" name="1 Imagen" descr="0_4f86d_545bae5d_XL.png"/>
          <p:cNvPicPr>
            <a:picLocks noChangeAspect="1"/>
          </p:cNvPicPr>
          <p:nvPr/>
        </p:nvPicPr>
        <p:blipFill>
          <a:blip r:embed="rId2"/>
          <a:stretch>
            <a:fillRect/>
          </a:stretch>
        </p:blipFill>
        <p:spPr>
          <a:xfrm>
            <a:off x="929294" y="0"/>
            <a:ext cx="7285411" cy="5143500"/>
          </a:xfrm>
          <a:prstGeom prst="rect">
            <a:avLst/>
          </a:prstGeom>
        </p:spPr>
      </p:pic>
      <p:sp>
        <p:nvSpPr>
          <p:cNvPr id="3" name="2 CuadroTexto"/>
          <p:cNvSpPr txBox="1"/>
          <p:nvPr/>
        </p:nvSpPr>
        <p:spPr>
          <a:xfrm>
            <a:off x="2143108" y="1571618"/>
            <a:ext cx="5214974" cy="2585323"/>
          </a:xfrm>
          <a:prstGeom prst="rect">
            <a:avLst/>
          </a:prstGeom>
          <a:noFill/>
        </p:spPr>
        <p:txBody>
          <a:bodyPr wrap="square" rtlCol="0">
            <a:spAutoFit/>
          </a:bodyPr>
          <a:lstStyle/>
          <a:p>
            <a:pPr algn="ctr"/>
            <a:r>
              <a:rPr lang="es-PE" dirty="0" smtClean="0">
                <a:solidFill>
                  <a:schemeClr val="bg1"/>
                </a:solidFill>
                <a:effectLst>
                  <a:outerShdw blurRad="38100" dist="38100" dir="2700000" algn="tl">
                    <a:srgbClr val="000000">
                      <a:alpha val="43137"/>
                    </a:srgbClr>
                  </a:outerShdw>
                </a:effectLst>
              </a:rPr>
              <a:t>Mira en tu batalla que debes rescatar, en tu silencio pregunta lo que necesites saber, dentro de ti está la sabiduría necesaria para atravesar todos los caminos y ese que has elegido no corresponde a la casualidad, todo tiene un porqué y el tuyo lo entenderás solo si decides continuar, si no desistes, si no te rindes… ¡Confía en el proceso de la vida y en que vienen cosas maravillosas para ti!</a:t>
            </a:r>
          </a:p>
          <a:p>
            <a:pPr algn="ctr"/>
            <a:endParaRPr lang="es-PE" dirty="0">
              <a:solidFill>
                <a:schemeClr val="bg1"/>
              </a:solidFill>
              <a:effectLst>
                <a:outerShdw blurRad="38100" dist="38100" dir="2700000" algn="tl">
                  <a:srgbClr val="000000">
                    <a:alpha val="43137"/>
                  </a:srgbClr>
                </a:outerShdw>
              </a:effectLst>
            </a:endParaRPr>
          </a:p>
        </p:txBody>
      </p:sp>
      <p:sp>
        <p:nvSpPr>
          <p:cNvPr id="4" name="3 CuadroTexto"/>
          <p:cNvSpPr txBox="1"/>
          <p:nvPr/>
        </p:nvSpPr>
        <p:spPr>
          <a:xfrm>
            <a:off x="2000232" y="4071948"/>
            <a:ext cx="1133965" cy="307777"/>
          </a:xfrm>
          <a:prstGeom prst="rect">
            <a:avLst/>
          </a:prstGeom>
          <a:noFill/>
        </p:spPr>
        <p:txBody>
          <a:bodyPr wrap="none" rtlCol="0">
            <a:spAutoFit/>
          </a:bodyPr>
          <a:lstStyle/>
          <a:p>
            <a:r>
              <a:rPr lang="es-PE" sz="1400" dirty="0" smtClean="0">
                <a:solidFill>
                  <a:schemeClr val="bg1"/>
                </a:solidFill>
              </a:rPr>
              <a:t>Texto: Sara T.</a:t>
            </a:r>
            <a:endParaRPr lang="es-PE" sz="1400" dirty="0">
              <a:solidFill>
                <a:schemeClr val="bg1"/>
              </a:solidFill>
            </a:endParaRPr>
          </a:p>
        </p:txBody>
      </p:sp>
      <p:sp>
        <p:nvSpPr>
          <p:cNvPr id="5" name="4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602B"/>
        </a:solidFill>
        <a:effectLst/>
      </p:bgPr>
    </p:bg>
    <p:spTree>
      <p:nvGrpSpPr>
        <p:cNvPr id="1" name=""/>
        <p:cNvGrpSpPr/>
        <p:nvPr/>
      </p:nvGrpSpPr>
      <p:grpSpPr>
        <a:xfrm>
          <a:off x="0" y="0"/>
          <a:ext cx="0" cy="0"/>
          <a:chOff x="0" y="0"/>
          <a:chExt cx="0" cy="0"/>
        </a:xfrm>
      </p:grpSpPr>
      <p:pic>
        <p:nvPicPr>
          <p:cNvPr id="2" name="1 Imagen" descr="1(3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10800000">
            <a:off x="0" y="1214428"/>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0" y="2571750"/>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rot="10800000">
            <a:off x="1571604" y="1214428"/>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1571604" y="2571750"/>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rot="10800000">
            <a:off x="3071802" y="1285866"/>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3071802" y="2643188"/>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rot="10800000">
            <a:off x="4643438" y="1285866"/>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4643438" y="2643188"/>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rot="10800000">
            <a:off x="6072198" y="1285866"/>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6072198" y="2643188"/>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rot="10800000">
            <a:off x="7572396" y="1285866"/>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7572396" y="2714626"/>
            <a:ext cx="1428728" cy="1357322"/>
          </a:xfrm>
          <a:prstGeom prst="donut">
            <a:avLst/>
          </a:prstGeom>
          <a:blipFill dpi="0" rotWithShape="1">
            <a:blip r:embed="rId3">
              <a:duotone>
                <a:prstClr val="black"/>
                <a:schemeClr val="accent3">
                  <a:tint val="45000"/>
                  <a:satMod val="400000"/>
                </a:scheme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xit" presetSubtype="4" fill="hold" grpId="0" nodeType="withEffect">
                                  <p:stCondLst>
                                    <p:cond delay="0"/>
                                  </p:stCondLst>
                                  <p:childTnLst>
                                    <p:anim calcmode="lin" valueType="num">
                                      <p:cBhvr additive="base">
                                        <p:cTn id="8" dur="3000"/>
                                        <p:tgtEl>
                                          <p:spTgt spid="3"/>
                                        </p:tgtEl>
                                        <p:attrNameLst>
                                          <p:attrName>ppt_x</p:attrName>
                                        </p:attrNameLst>
                                      </p:cBhvr>
                                      <p:tavLst>
                                        <p:tav tm="0">
                                          <p:val>
                                            <p:strVal val="ppt_x"/>
                                          </p:val>
                                        </p:tav>
                                        <p:tav tm="100000">
                                          <p:val>
                                            <p:strVal val="ppt_x"/>
                                          </p:val>
                                        </p:tav>
                                      </p:tavLst>
                                    </p:anim>
                                    <p:anim calcmode="lin" valueType="num">
                                      <p:cBhvr additive="base">
                                        <p:cTn id="9" dur="3000"/>
                                        <p:tgtEl>
                                          <p:spTgt spid="3"/>
                                        </p:tgtEl>
                                        <p:attrNameLst>
                                          <p:attrName>ppt_y</p:attrName>
                                        </p:attrNameLst>
                                      </p:cBhvr>
                                      <p:tavLst>
                                        <p:tav tm="0">
                                          <p:val>
                                            <p:strVal val="ppt_y"/>
                                          </p:val>
                                        </p:tav>
                                        <p:tav tm="100000">
                                          <p:val>
                                            <p:strVal val="1+ppt_h/2"/>
                                          </p:val>
                                        </p:tav>
                                      </p:tavLst>
                                    </p:anim>
                                    <p:set>
                                      <p:cBhvr>
                                        <p:cTn id="10" dur="1" fill="hold">
                                          <p:stCondLst>
                                            <p:cond delay="2999"/>
                                          </p:stCondLst>
                                        </p:cTn>
                                        <p:tgtEl>
                                          <p:spTgt spid="3"/>
                                        </p:tgtEl>
                                        <p:attrNameLst>
                                          <p:attrName>style.visibility</p:attrName>
                                        </p:attrNameLst>
                                      </p:cBhvr>
                                      <p:to>
                                        <p:strVal val="hidden"/>
                                      </p:to>
                                    </p:set>
                                  </p:childTnLst>
                                </p:cTn>
                              </p:par>
                              <p:par>
                                <p:cTn id="11" presetID="2" presetClass="exit" presetSubtype="4" fill="hold" grpId="0"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ppt_x"/>
                                          </p:val>
                                        </p:tav>
                                      </p:tavLst>
                                    </p:anim>
                                    <p:anim calcmode="lin" valueType="num">
                                      <p:cBhvr additive="base">
                                        <p:cTn id="13" dur="3000"/>
                                        <p:tgtEl>
                                          <p:spTgt spid="5"/>
                                        </p:tgtEl>
                                        <p:attrNameLst>
                                          <p:attrName>ppt_y</p:attrName>
                                        </p:attrNameLst>
                                      </p:cBhvr>
                                      <p:tavLst>
                                        <p:tav tm="0">
                                          <p:val>
                                            <p:strVal val="ppt_y"/>
                                          </p:val>
                                        </p:tav>
                                        <p:tav tm="100000">
                                          <p:val>
                                            <p:strVal val="1+ppt_h/2"/>
                                          </p:val>
                                        </p:tav>
                                      </p:tavLst>
                                    </p:anim>
                                    <p:set>
                                      <p:cBhvr>
                                        <p:cTn id="14" dur="1" fill="hold">
                                          <p:stCondLst>
                                            <p:cond delay="2999"/>
                                          </p:stCondLst>
                                        </p:cTn>
                                        <p:tgtEl>
                                          <p:spTgt spid="5"/>
                                        </p:tgtEl>
                                        <p:attrNameLst>
                                          <p:attrName>style.visibility</p:attrName>
                                        </p:attrNameLst>
                                      </p:cBhvr>
                                      <p:to>
                                        <p:strVal val="hidden"/>
                                      </p:to>
                                    </p:set>
                                  </p:childTnLst>
                                </p:cTn>
                              </p:par>
                              <p:par>
                                <p:cTn id="15" presetID="2" presetClass="exit" presetSubtype="4" fill="hold" grpId="0" nodeType="withEffect">
                                  <p:stCondLst>
                                    <p:cond delay="0"/>
                                  </p:stCondLst>
                                  <p:childTnLst>
                                    <p:anim calcmode="lin" valueType="num">
                                      <p:cBhvr additive="base">
                                        <p:cTn id="16" dur="3000"/>
                                        <p:tgtEl>
                                          <p:spTgt spid="7"/>
                                        </p:tgtEl>
                                        <p:attrNameLst>
                                          <p:attrName>ppt_x</p:attrName>
                                        </p:attrNameLst>
                                      </p:cBhvr>
                                      <p:tavLst>
                                        <p:tav tm="0">
                                          <p:val>
                                            <p:strVal val="ppt_x"/>
                                          </p:val>
                                        </p:tav>
                                        <p:tav tm="100000">
                                          <p:val>
                                            <p:strVal val="ppt_x"/>
                                          </p:val>
                                        </p:tav>
                                      </p:tavLst>
                                    </p:anim>
                                    <p:anim calcmode="lin" valueType="num">
                                      <p:cBhvr additive="base">
                                        <p:cTn id="17" dur="3000"/>
                                        <p:tgtEl>
                                          <p:spTgt spid="7"/>
                                        </p:tgtEl>
                                        <p:attrNameLst>
                                          <p:attrName>ppt_y</p:attrName>
                                        </p:attrNameLst>
                                      </p:cBhvr>
                                      <p:tavLst>
                                        <p:tav tm="0">
                                          <p:val>
                                            <p:strVal val="ppt_y"/>
                                          </p:val>
                                        </p:tav>
                                        <p:tav tm="100000">
                                          <p:val>
                                            <p:strVal val="1+ppt_h/2"/>
                                          </p:val>
                                        </p:tav>
                                      </p:tavLst>
                                    </p:anim>
                                    <p:set>
                                      <p:cBhvr>
                                        <p:cTn id="18" dur="1" fill="hold">
                                          <p:stCondLst>
                                            <p:cond delay="2999"/>
                                          </p:stCondLst>
                                        </p:cTn>
                                        <p:tgtEl>
                                          <p:spTgt spid="7"/>
                                        </p:tgtEl>
                                        <p:attrNameLst>
                                          <p:attrName>style.visibility</p:attrName>
                                        </p:attrNameLst>
                                      </p:cBhvr>
                                      <p:to>
                                        <p:strVal val="hidden"/>
                                      </p:to>
                                    </p:set>
                                  </p:childTnLst>
                                </p:cTn>
                              </p:par>
                              <p:par>
                                <p:cTn id="19" presetID="2" presetClass="exit" presetSubtype="4" fill="hold" grpId="0" nodeType="withEffect">
                                  <p:stCondLst>
                                    <p:cond delay="0"/>
                                  </p:stCondLst>
                                  <p:childTnLst>
                                    <p:anim calcmode="lin" valueType="num">
                                      <p:cBhvr additive="base">
                                        <p:cTn id="20" dur="3000"/>
                                        <p:tgtEl>
                                          <p:spTgt spid="9"/>
                                        </p:tgtEl>
                                        <p:attrNameLst>
                                          <p:attrName>ppt_x</p:attrName>
                                        </p:attrNameLst>
                                      </p:cBhvr>
                                      <p:tavLst>
                                        <p:tav tm="0">
                                          <p:val>
                                            <p:strVal val="ppt_x"/>
                                          </p:val>
                                        </p:tav>
                                        <p:tav tm="100000">
                                          <p:val>
                                            <p:strVal val="ppt_x"/>
                                          </p:val>
                                        </p:tav>
                                      </p:tavLst>
                                    </p:anim>
                                    <p:anim calcmode="lin" valueType="num">
                                      <p:cBhvr additive="base">
                                        <p:cTn id="21" dur="3000"/>
                                        <p:tgtEl>
                                          <p:spTgt spid="9"/>
                                        </p:tgtEl>
                                        <p:attrNameLst>
                                          <p:attrName>ppt_y</p:attrName>
                                        </p:attrNameLst>
                                      </p:cBhvr>
                                      <p:tavLst>
                                        <p:tav tm="0">
                                          <p:val>
                                            <p:strVal val="ppt_y"/>
                                          </p:val>
                                        </p:tav>
                                        <p:tav tm="100000">
                                          <p:val>
                                            <p:strVal val="1+ppt_h/2"/>
                                          </p:val>
                                        </p:tav>
                                      </p:tavLst>
                                    </p:anim>
                                    <p:set>
                                      <p:cBhvr>
                                        <p:cTn id="22" dur="1" fill="hold">
                                          <p:stCondLst>
                                            <p:cond delay="2999"/>
                                          </p:stCondLst>
                                        </p:cTn>
                                        <p:tgtEl>
                                          <p:spTgt spid="9"/>
                                        </p:tgtEl>
                                        <p:attrNameLst>
                                          <p:attrName>style.visibility</p:attrName>
                                        </p:attrNameLst>
                                      </p:cBhvr>
                                      <p:to>
                                        <p:strVal val="hidden"/>
                                      </p:to>
                                    </p:set>
                                  </p:childTnLst>
                                </p:cTn>
                              </p:par>
                              <p:par>
                                <p:cTn id="23" presetID="2" presetClass="exit" presetSubtype="4" fill="hold" grpId="0" nodeType="withEffect">
                                  <p:stCondLst>
                                    <p:cond delay="0"/>
                                  </p:stCondLst>
                                  <p:childTnLst>
                                    <p:anim calcmode="lin" valueType="num">
                                      <p:cBhvr additive="base">
                                        <p:cTn id="24" dur="3000"/>
                                        <p:tgtEl>
                                          <p:spTgt spid="11"/>
                                        </p:tgtEl>
                                        <p:attrNameLst>
                                          <p:attrName>ppt_x</p:attrName>
                                        </p:attrNameLst>
                                      </p:cBhvr>
                                      <p:tavLst>
                                        <p:tav tm="0">
                                          <p:val>
                                            <p:strVal val="ppt_x"/>
                                          </p:val>
                                        </p:tav>
                                        <p:tav tm="100000">
                                          <p:val>
                                            <p:strVal val="ppt_x"/>
                                          </p:val>
                                        </p:tav>
                                      </p:tavLst>
                                    </p:anim>
                                    <p:anim calcmode="lin" valueType="num">
                                      <p:cBhvr additive="base">
                                        <p:cTn id="25" dur="3000"/>
                                        <p:tgtEl>
                                          <p:spTgt spid="11"/>
                                        </p:tgtEl>
                                        <p:attrNameLst>
                                          <p:attrName>ppt_y</p:attrName>
                                        </p:attrNameLst>
                                      </p:cBhvr>
                                      <p:tavLst>
                                        <p:tav tm="0">
                                          <p:val>
                                            <p:strVal val="ppt_y"/>
                                          </p:val>
                                        </p:tav>
                                        <p:tav tm="100000">
                                          <p:val>
                                            <p:strVal val="1+ppt_h/2"/>
                                          </p:val>
                                        </p:tav>
                                      </p:tavLst>
                                    </p:anim>
                                    <p:set>
                                      <p:cBhvr>
                                        <p:cTn id="26" dur="1" fill="hold">
                                          <p:stCondLst>
                                            <p:cond delay="2999"/>
                                          </p:stCondLst>
                                        </p:cTn>
                                        <p:tgtEl>
                                          <p:spTgt spid="11"/>
                                        </p:tgtEl>
                                        <p:attrNameLst>
                                          <p:attrName>style.visibility</p:attrName>
                                        </p:attrNameLst>
                                      </p:cBhvr>
                                      <p:to>
                                        <p:strVal val="hidden"/>
                                      </p:to>
                                    </p:set>
                                  </p:childTnLst>
                                </p:cTn>
                              </p:par>
                              <p:par>
                                <p:cTn id="27" presetID="2" presetClass="exit" presetSubtype="4" fill="hold" grpId="0" nodeType="withEffect">
                                  <p:stCondLst>
                                    <p:cond delay="0"/>
                                  </p:stCondLst>
                                  <p:childTnLst>
                                    <p:anim calcmode="lin" valueType="num">
                                      <p:cBhvr additive="base">
                                        <p:cTn id="28" dur="3000"/>
                                        <p:tgtEl>
                                          <p:spTgt spid="13"/>
                                        </p:tgtEl>
                                        <p:attrNameLst>
                                          <p:attrName>ppt_x</p:attrName>
                                        </p:attrNameLst>
                                      </p:cBhvr>
                                      <p:tavLst>
                                        <p:tav tm="0">
                                          <p:val>
                                            <p:strVal val="ppt_x"/>
                                          </p:val>
                                        </p:tav>
                                        <p:tav tm="100000">
                                          <p:val>
                                            <p:strVal val="ppt_x"/>
                                          </p:val>
                                        </p:tav>
                                      </p:tavLst>
                                    </p:anim>
                                    <p:anim calcmode="lin" valueType="num">
                                      <p:cBhvr additive="base">
                                        <p:cTn id="29" dur="3000"/>
                                        <p:tgtEl>
                                          <p:spTgt spid="13"/>
                                        </p:tgtEl>
                                        <p:attrNameLst>
                                          <p:attrName>ppt_y</p:attrName>
                                        </p:attrNameLst>
                                      </p:cBhvr>
                                      <p:tavLst>
                                        <p:tav tm="0">
                                          <p:val>
                                            <p:strVal val="ppt_y"/>
                                          </p:val>
                                        </p:tav>
                                        <p:tav tm="100000">
                                          <p:val>
                                            <p:strVal val="1+ppt_h/2"/>
                                          </p:val>
                                        </p:tav>
                                      </p:tavLst>
                                    </p:anim>
                                    <p:set>
                                      <p:cBhvr>
                                        <p:cTn id="30" dur="1" fill="hold">
                                          <p:stCondLst>
                                            <p:cond delay="2999"/>
                                          </p:stCondLst>
                                        </p:cTn>
                                        <p:tgtEl>
                                          <p:spTgt spid="13"/>
                                        </p:tgtEl>
                                        <p:attrNameLst>
                                          <p:attrName>style.visibility</p:attrName>
                                        </p:attrNameLst>
                                      </p:cBhvr>
                                      <p:to>
                                        <p:strVal val="hidden"/>
                                      </p:to>
                                    </p:set>
                                  </p:childTnLst>
                                </p:cTn>
                              </p:par>
                              <p:par>
                                <p:cTn id="31" presetID="8" presetClass="emph" presetSubtype="0" fill="hold" grpId="1" nodeType="withEffect">
                                  <p:stCondLst>
                                    <p:cond delay="0"/>
                                  </p:stCondLst>
                                  <p:childTnLst>
                                    <p:animRot by="21600000">
                                      <p:cBhvr>
                                        <p:cTn id="32" dur="3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3000" fill="hold"/>
                                        <p:tgtEl>
                                          <p:spTgt spid="5"/>
                                        </p:tgtEl>
                                        <p:attrNameLst>
                                          <p:attrName>r</p:attrName>
                                        </p:attrNameLst>
                                      </p:cBhvr>
                                    </p:animRot>
                                  </p:childTnLst>
                                </p:cTn>
                              </p:par>
                              <p:par>
                                <p:cTn id="35" presetID="8" presetClass="emph" presetSubtype="0" fill="hold" grpId="1" nodeType="withEffect">
                                  <p:stCondLst>
                                    <p:cond delay="0"/>
                                  </p:stCondLst>
                                  <p:childTnLst>
                                    <p:animRot by="21600000">
                                      <p:cBhvr>
                                        <p:cTn id="36" dur="3000" fill="hold"/>
                                        <p:tgtEl>
                                          <p:spTgt spid="7"/>
                                        </p:tgtEl>
                                        <p:attrNameLst>
                                          <p:attrName>r</p:attrName>
                                        </p:attrNameLst>
                                      </p:cBhvr>
                                    </p:animRot>
                                  </p:childTnLst>
                                </p:cTn>
                              </p:par>
                              <p:par>
                                <p:cTn id="37" presetID="8" presetClass="emph" presetSubtype="0" fill="hold" grpId="1" nodeType="withEffect">
                                  <p:stCondLst>
                                    <p:cond delay="0"/>
                                  </p:stCondLst>
                                  <p:childTnLst>
                                    <p:animRot by="21600000">
                                      <p:cBhvr>
                                        <p:cTn id="38" dur="3000" fill="hold"/>
                                        <p:tgtEl>
                                          <p:spTgt spid="9"/>
                                        </p:tgtEl>
                                        <p:attrNameLst>
                                          <p:attrName>r</p:attrName>
                                        </p:attrNameLst>
                                      </p:cBhvr>
                                    </p:animRot>
                                  </p:childTnLst>
                                </p:cTn>
                              </p:par>
                              <p:par>
                                <p:cTn id="39" presetID="8" presetClass="emph" presetSubtype="0" fill="hold" grpId="1" nodeType="withEffect">
                                  <p:stCondLst>
                                    <p:cond delay="0"/>
                                  </p:stCondLst>
                                  <p:childTnLst>
                                    <p:animRot by="21600000">
                                      <p:cBhvr>
                                        <p:cTn id="40" dur="3000" fill="hold"/>
                                        <p:tgtEl>
                                          <p:spTgt spid="11"/>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13"/>
                                        </p:tgtEl>
                                        <p:attrNameLst>
                                          <p:attrName>r</p:attrName>
                                        </p:attrNameLst>
                                      </p:cBhvr>
                                    </p:animRot>
                                  </p:childTnLst>
                                </p:cTn>
                              </p:par>
                              <p:par>
                                <p:cTn id="43" presetID="2" presetClass="exit" presetSubtype="1" fill="hold" grpId="0" nodeType="withEffect">
                                  <p:stCondLst>
                                    <p:cond delay="0"/>
                                  </p:stCondLst>
                                  <p:childTnLst>
                                    <p:anim calcmode="lin" valueType="num">
                                      <p:cBhvr additive="base">
                                        <p:cTn id="44" dur="3000"/>
                                        <p:tgtEl>
                                          <p:spTgt spid="4"/>
                                        </p:tgtEl>
                                        <p:attrNameLst>
                                          <p:attrName>ppt_x</p:attrName>
                                        </p:attrNameLst>
                                      </p:cBhvr>
                                      <p:tavLst>
                                        <p:tav tm="0">
                                          <p:val>
                                            <p:strVal val="ppt_x"/>
                                          </p:val>
                                        </p:tav>
                                        <p:tav tm="100000">
                                          <p:val>
                                            <p:strVal val="ppt_x"/>
                                          </p:val>
                                        </p:tav>
                                      </p:tavLst>
                                    </p:anim>
                                    <p:anim calcmode="lin" valueType="num">
                                      <p:cBhvr additive="base">
                                        <p:cTn id="45" dur="3000"/>
                                        <p:tgtEl>
                                          <p:spTgt spid="4"/>
                                        </p:tgtEl>
                                        <p:attrNameLst>
                                          <p:attrName>ppt_y</p:attrName>
                                        </p:attrNameLst>
                                      </p:cBhvr>
                                      <p:tavLst>
                                        <p:tav tm="0">
                                          <p:val>
                                            <p:strVal val="ppt_y"/>
                                          </p:val>
                                        </p:tav>
                                        <p:tav tm="100000">
                                          <p:val>
                                            <p:strVal val="0-ppt_h/2"/>
                                          </p:val>
                                        </p:tav>
                                      </p:tavLst>
                                    </p:anim>
                                    <p:set>
                                      <p:cBhvr>
                                        <p:cTn id="46" dur="1" fill="hold">
                                          <p:stCondLst>
                                            <p:cond delay="2999"/>
                                          </p:stCondLst>
                                        </p:cTn>
                                        <p:tgtEl>
                                          <p:spTgt spid="4"/>
                                        </p:tgtEl>
                                        <p:attrNameLst>
                                          <p:attrName>style.visibility</p:attrName>
                                        </p:attrNameLst>
                                      </p:cBhvr>
                                      <p:to>
                                        <p:strVal val="hidden"/>
                                      </p:to>
                                    </p:set>
                                  </p:childTnLst>
                                </p:cTn>
                              </p:par>
                              <p:par>
                                <p:cTn id="47" presetID="2" presetClass="exit" presetSubtype="1" fill="hold" grpId="0" nodeType="withEffect">
                                  <p:stCondLst>
                                    <p:cond delay="0"/>
                                  </p:stCondLst>
                                  <p:childTnLst>
                                    <p:anim calcmode="lin" valueType="num">
                                      <p:cBhvr additive="base">
                                        <p:cTn id="48" dur="3000"/>
                                        <p:tgtEl>
                                          <p:spTgt spid="6"/>
                                        </p:tgtEl>
                                        <p:attrNameLst>
                                          <p:attrName>ppt_x</p:attrName>
                                        </p:attrNameLst>
                                      </p:cBhvr>
                                      <p:tavLst>
                                        <p:tav tm="0">
                                          <p:val>
                                            <p:strVal val="ppt_x"/>
                                          </p:val>
                                        </p:tav>
                                        <p:tav tm="100000">
                                          <p:val>
                                            <p:strVal val="ppt_x"/>
                                          </p:val>
                                        </p:tav>
                                      </p:tavLst>
                                    </p:anim>
                                    <p:anim calcmode="lin" valueType="num">
                                      <p:cBhvr additive="base">
                                        <p:cTn id="49" dur="3000"/>
                                        <p:tgtEl>
                                          <p:spTgt spid="6"/>
                                        </p:tgtEl>
                                        <p:attrNameLst>
                                          <p:attrName>ppt_y</p:attrName>
                                        </p:attrNameLst>
                                      </p:cBhvr>
                                      <p:tavLst>
                                        <p:tav tm="0">
                                          <p:val>
                                            <p:strVal val="ppt_y"/>
                                          </p:val>
                                        </p:tav>
                                        <p:tav tm="100000">
                                          <p:val>
                                            <p:strVal val="0-ppt_h/2"/>
                                          </p:val>
                                        </p:tav>
                                      </p:tavLst>
                                    </p:anim>
                                    <p:set>
                                      <p:cBhvr>
                                        <p:cTn id="50" dur="1" fill="hold">
                                          <p:stCondLst>
                                            <p:cond delay="2999"/>
                                          </p:stCondLst>
                                        </p:cTn>
                                        <p:tgtEl>
                                          <p:spTgt spid="6"/>
                                        </p:tgtEl>
                                        <p:attrNameLst>
                                          <p:attrName>style.visibility</p:attrName>
                                        </p:attrNameLst>
                                      </p:cBhvr>
                                      <p:to>
                                        <p:strVal val="hidden"/>
                                      </p:to>
                                    </p:set>
                                  </p:childTnLst>
                                </p:cTn>
                              </p:par>
                              <p:par>
                                <p:cTn id="51" presetID="2" presetClass="exit" presetSubtype="1" fill="hold" grpId="0" nodeType="withEffect">
                                  <p:stCondLst>
                                    <p:cond delay="0"/>
                                  </p:stCondLst>
                                  <p:childTnLst>
                                    <p:anim calcmode="lin" valueType="num">
                                      <p:cBhvr additive="base">
                                        <p:cTn id="52" dur="3000"/>
                                        <p:tgtEl>
                                          <p:spTgt spid="8"/>
                                        </p:tgtEl>
                                        <p:attrNameLst>
                                          <p:attrName>ppt_x</p:attrName>
                                        </p:attrNameLst>
                                      </p:cBhvr>
                                      <p:tavLst>
                                        <p:tav tm="0">
                                          <p:val>
                                            <p:strVal val="ppt_x"/>
                                          </p:val>
                                        </p:tav>
                                        <p:tav tm="100000">
                                          <p:val>
                                            <p:strVal val="ppt_x"/>
                                          </p:val>
                                        </p:tav>
                                      </p:tavLst>
                                    </p:anim>
                                    <p:anim calcmode="lin" valueType="num">
                                      <p:cBhvr additive="base">
                                        <p:cTn id="53" dur="3000"/>
                                        <p:tgtEl>
                                          <p:spTgt spid="8"/>
                                        </p:tgtEl>
                                        <p:attrNameLst>
                                          <p:attrName>ppt_y</p:attrName>
                                        </p:attrNameLst>
                                      </p:cBhvr>
                                      <p:tavLst>
                                        <p:tav tm="0">
                                          <p:val>
                                            <p:strVal val="ppt_y"/>
                                          </p:val>
                                        </p:tav>
                                        <p:tav tm="100000">
                                          <p:val>
                                            <p:strVal val="0-ppt_h/2"/>
                                          </p:val>
                                        </p:tav>
                                      </p:tavLst>
                                    </p:anim>
                                    <p:set>
                                      <p:cBhvr>
                                        <p:cTn id="54" dur="1" fill="hold">
                                          <p:stCondLst>
                                            <p:cond delay="2999"/>
                                          </p:stCondLst>
                                        </p:cTn>
                                        <p:tgtEl>
                                          <p:spTgt spid="8"/>
                                        </p:tgtEl>
                                        <p:attrNameLst>
                                          <p:attrName>style.visibility</p:attrName>
                                        </p:attrNameLst>
                                      </p:cBhvr>
                                      <p:to>
                                        <p:strVal val="hidden"/>
                                      </p:to>
                                    </p:set>
                                  </p:childTnLst>
                                </p:cTn>
                              </p:par>
                              <p:par>
                                <p:cTn id="55" presetID="2" presetClass="exit" presetSubtype="1" fill="hold" grpId="0" nodeType="withEffect">
                                  <p:stCondLst>
                                    <p:cond delay="0"/>
                                  </p:stCondLst>
                                  <p:childTnLst>
                                    <p:anim calcmode="lin" valueType="num">
                                      <p:cBhvr additive="base">
                                        <p:cTn id="56" dur="3000"/>
                                        <p:tgtEl>
                                          <p:spTgt spid="10"/>
                                        </p:tgtEl>
                                        <p:attrNameLst>
                                          <p:attrName>ppt_x</p:attrName>
                                        </p:attrNameLst>
                                      </p:cBhvr>
                                      <p:tavLst>
                                        <p:tav tm="0">
                                          <p:val>
                                            <p:strVal val="ppt_x"/>
                                          </p:val>
                                        </p:tav>
                                        <p:tav tm="100000">
                                          <p:val>
                                            <p:strVal val="ppt_x"/>
                                          </p:val>
                                        </p:tav>
                                      </p:tavLst>
                                    </p:anim>
                                    <p:anim calcmode="lin" valueType="num">
                                      <p:cBhvr additive="base">
                                        <p:cTn id="57" dur="3000"/>
                                        <p:tgtEl>
                                          <p:spTgt spid="10"/>
                                        </p:tgtEl>
                                        <p:attrNameLst>
                                          <p:attrName>ppt_y</p:attrName>
                                        </p:attrNameLst>
                                      </p:cBhvr>
                                      <p:tavLst>
                                        <p:tav tm="0">
                                          <p:val>
                                            <p:strVal val="ppt_y"/>
                                          </p:val>
                                        </p:tav>
                                        <p:tav tm="100000">
                                          <p:val>
                                            <p:strVal val="0-ppt_h/2"/>
                                          </p:val>
                                        </p:tav>
                                      </p:tavLst>
                                    </p:anim>
                                    <p:set>
                                      <p:cBhvr>
                                        <p:cTn id="58" dur="1" fill="hold">
                                          <p:stCondLst>
                                            <p:cond delay="2999"/>
                                          </p:stCondLst>
                                        </p:cTn>
                                        <p:tgtEl>
                                          <p:spTgt spid="10"/>
                                        </p:tgtEl>
                                        <p:attrNameLst>
                                          <p:attrName>style.visibility</p:attrName>
                                        </p:attrNameLst>
                                      </p:cBhvr>
                                      <p:to>
                                        <p:strVal val="hidden"/>
                                      </p:to>
                                    </p:set>
                                  </p:childTnLst>
                                </p:cTn>
                              </p:par>
                              <p:par>
                                <p:cTn id="59" presetID="2" presetClass="exit" presetSubtype="1" fill="hold" grpId="0" nodeType="withEffect">
                                  <p:stCondLst>
                                    <p:cond delay="0"/>
                                  </p:stCondLst>
                                  <p:childTnLst>
                                    <p:anim calcmode="lin" valueType="num">
                                      <p:cBhvr additive="base">
                                        <p:cTn id="60" dur="3000"/>
                                        <p:tgtEl>
                                          <p:spTgt spid="12"/>
                                        </p:tgtEl>
                                        <p:attrNameLst>
                                          <p:attrName>ppt_x</p:attrName>
                                        </p:attrNameLst>
                                      </p:cBhvr>
                                      <p:tavLst>
                                        <p:tav tm="0">
                                          <p:val>
                                            <p:strVal val="ppt_x"/>
                                          </p:val>
                                        </p:tav>
                                        <p:tav tm="100000">
                                          <p:val>
                                            <p:strVal val="ppt_x"/>
                                          </p:val>
                                        </p:tav>
                                      </p:tavLst>
                                    </p:anim>
                                    <p:anim calcmode="lin" valueType="num">
                                      <p:cBhvr additive="base">
                                        <p:cTn id="61" dur="3000"/>
                                        <p:tgtEl>
                                          <p:spTgt spid="12"/>
                                        </p:tgtEl>
                                        <p:attrNameLst>
                                          <p:attrName>ppt_y</p:attrName>
                                        </p:attrNameLst>
                                      </p:cBhvr>
                                      <p:tavLst>
                                        <p:tav tm="0">
                                          <p:val>
                                            <p:strVal val="ppt_y"/>
                                          </p:val>
                                        </p:tav>
                                        <p:tav tm="100000">
                                          <p:val>
                                            <p:strVal val="0-ppt_h/2"/>
                                          </p:val>
                                        </p:tav>
                                      </p:tavLst>
                                    </p:anim>
                                    <p:set>
                                      <p:cBhvr>
                                        <p:cTn id="62" dur="1" fill="hold">
                                          <p:stCondLst>
                                            <p:cond delay="2999"/>
                                          </p:stCondLst>
                                        </p:cTn>
                                        <p:tgtEl>
                                          <p:spTgt spid="12"/>
                                        </p:tgtEl>
                                        <p:attrNameLst>
                                          <p:attrName>style.visibility</p:attrName>
                                        </p:attrNameLst>
                                      </p:cBhvr>
                                      <p:to>
                                        <p:strVal val="hidden"/>
                                      </p:to>
                                    </p:set>
                                  </p:childTnLst>
                                </p:cTn>
                              </p:par>
                              <p:par>
                                <p:cTn id="63" presetID="2" presetClass="exit" presetSubtype="1" fill="hold" grpId="0" nodeType="withEffect">
                                  <p:stCondLst>
                                    <p:cond delay="0"/>
                                  </p:stCondLst>
                                  <p:childTnLst>
                                    <p:anim calcmode="lin" valueType="num">
                                      <p:cBhvr additive="base">
                                        <p:cTn id="64" dur="3000"/>
                                        <p:tgtEl>
                                          <p:spTgt spid="14"/>
                                        </p:tgtEl>
                                        <p:attrNameLst>
                                          <p:attrName>ppt_x</p:attrName>
                                        </p:attrNameLst>
                                      </p:cBhvr>
                                      <p:tavLst>
                                        <p:tav tm="0">
                                          <p:val>
                                            <p:strVal val="ppt_x"/>
                                          </p:val>
                                        </p:tav>
                                        <p:tav tm="100000">
                                          <p:val>
                                            <p:strVal val="ppt_x"/>
                                          </p:val>
                                        </p:tav>
                                      </p:tavLst>
                                    </p:anim>
                                    <p:anim calcmode="lin" valueType="num">
                                      <p:cBhvr additive="base">
                                        <p:cTn id="65" dur="3000"/>
                                        <p:tgtEl>
                                          <p:spTgt spid="14"/>
                                        </p:tgtEl>
                                        <p:attrNameLst>
                                          <p:attrName>ppt_y</p:attrName>
                                        </p:attrNameLst>
                                      </p:cBhvr>
                                      <p:tavLst>
                                        <p:tav tm="0">
                                          <p:val>
                                            <p:strVal val="ppt_y"/>
                                          </p:val>
                                        </p:tav>
                                        <p:tav tm="100000">
                                          <p:val>
                                            <p:strVal val="0-ppt_h/2"/>
                                          </p:val>
                                        </p:tav>
                                      </p:tavLst>
                                    </p:anim>
                                    <p:set>
                                      <p:cBhvr>
                                        <p:cTn id="66" dur="1" fill="hold">
                                          <p:stCondLst>
                                            <p:cond delay="2999"/>
                                          </p:stCondLst>
                                        </p:cTn>
                                        <p:tgtEl>
                                          <p:spTgt spid="14"/>
                                        </p:tgtEl>
                                        <p:attrNameLst>
                                          <p:attrName>style.visibility</p:attrName>
                                        </p:attrNameLst>
                                      </p:cBhvr>
                                      <p:to>
                                        <p:strVal val="hidden"/>
                                      </p:to>
                                    </p:set>
                                  </p:childTnLst>
                                </p:cTn>
                              </p:par>
                              <p:par>
                                <p:cTn id="67" presetID="8" presetClass="emph" presetSubtype="0" fill="hold" grpId="1" nodeType="withEffect">
                                  <p:stCondLst>
                                    <p:cond delay="0"/>
                                  </p:stCondLst>
                                  <p:childTnLst>
                                    <p:animRot by="-21600000">
                                      <p:cBhvr>
                                        <p:cTn id="68" dur="3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10"/>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14"/>
                                        </p:tgtEl>
                                        <p:attrNameLst>
                                          <p:attrName>r</p:attrName>
                                        </p:attrNameLst>
                                      </p:cBhvr>
                                    </p:animRot>
                                  </p:childTnLst>
                                </p:cTn>
                              </p:par>
                              <p:par>
                                <p:cTn id="79" presetID="23" presetClass="entr" presetSubtype="288" fill="hold" nodeType="withEffect">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cBhvr>
                                        <p:cTn id="81" dur="3000" fill="hold"/>
                                        <p:tgtEl>
                                          <p:spTgt spid="2"/>
                                        </p:tgtEl>
                                        <p:attrNameLst>
                                          <p:attrName>ppt_w</p:attrName>
                                        </p:attrNameLst>
                                      </p:cBhvr>
                                      <p:tavLst>
                                        <p:tav tm="0">
                                          <p:val>
                                            <p:strVal val="4/3*#ppt_w"/>
                                          </p:val>
                                        </p:tav>
                                        <p:tav tm="100000">
                                          <p:val>
                                            <p:strVal val="#ppt_w"/>
                                          </p:val>
                                        </p:tav>
                                      </p:tavLst>
                                    </p:anim>
                                    <p:anim calcmode="lin" valueType="num">
                                      <p:cBhvr>
                                        <p:cTn id="82" dur="3000" fill="hold"/>
                                        <p:tgtEl>
                                          <p:spTgt spid="2"/>
                                        </p:tgtEl>
                                        <p:attrNameLst>
                                          <p:attrName>ppt_h</p:attrName>
                                        </p:attrNameLst>
                                      </p:cBhvr>
                                      <p:tavLst>
                                        <p:tav tm="0">
                                          <p:val>
                                            <p:strVal val="4/3*#ppt_h"/>
                                          </p:val>
                                        </p:tav>
                                        <p:tav tm="100000">
                                          <p:val>
                                            <p:strVal val="#ppt_h"/>
                                          </p:val>
                                        </p:tav>
                                      </p:tavLst>
                                    </p:anim>
                                  </p:childTnLst>
                                </p:cTn>
                              </p:par>
                              <p:par>
                                <p:cTn id="83" presetID="16" presetClass="entr" presetSubtype="42"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Effect transition="in" filter="barn(outHorizontal)">
                                      <p:cBhvr>
                                        <p:cTn id="8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2819379">
            <a:off x="993399" y="1015235"/>
            <a:ext cx="3414796" cy="3420014"/>
          </a:xfrm>
          <a:prstGeom prst="teardrop">
            <a:avLst>
              <a:gd name="adj" fmla="val 114464"/>
            </a:avLst>
          </a:prstGeom>
          <a:blipFill>
            <a:blip r:embed="rId3">
              <a:duotone>
                <a:schemeClr val="accent6">
                  <a:shade val="45000"/>
                  <a:satMod val="135000"/>
                </a:schemeClr>
                <a:prstClr val="white"/>
              </a:duotone>
              <a:lum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3668939">
            <a:off x="4467275" y="853034"/>
            <a:ext cx="3499257" cy="3582386"/>
          </a:xfrm>
          <a:prstGeom prst="teardrop">
            <a:avLst>
              <a:gd name="adj" fmla="val 114464"/>
            </a:avLst>
          </a:prstGeom>
          <a:blipFill>
            <a:blip r:embed="rId3">
              <a:duotone>
                <a:schemeClr val="accent6">
                  <a:shade val="45000"/>
                  <a:satMod val="135000"/>
                </a:schemeClr>
                <a:prstClr val="white"/>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5 Imagen" descr="cooltext265606533265378.png"/>
          <p:cNvPicPr>
            <a:picLocks noChangeAspect="1"/>
          </p:cNvPicPr>
          <p:nvPr/>
        </p:nvPicPr>
        <p:blipFill>
          <a:blip r:embed="rId4"/>
          <a:stretch>
            <a:fillRect/>
          </a:stretch>
        </p:blipFill>
        <p:spPr>
          <a:xfrm rot="20218993">
            <a:off x="2857488" y="2928940"/>
            <a:ext cx="2768254" cy="1815873"/>
          </a:xfrm>
          <a:prstGeom prst="rect">
            <a:avLst/>
          </a:prstGeom>
        </p:spPr>
      </p:pic>
      <p:sp>
        <p:nvSpPr>
          <p:cNvPr id="7" name="6 Rectángulo"/>
          <p:cNvSpPr/>
          <p:nvPr/>
        </p:nvSpPr>
        <p:spPr>
          <a:xfrm>
            <a:off x="-285784" y="-214332"/>
            <a:ext cx="9715536" cy="6215106"/>
          </a:xfrm>
          <a:prstGeom prst="rect">
            <a:avLst/>
          </a:prstGeom>
          <a:gradFill>
            <a:gsLst>
              <a:gs pos="0">
                <a:srgbClr val="D60093"/>
              </a:gs>
              <a:gs pos="39999">
                <a:srgbClr val="0A128C"/>
              </a:gs>
              <a:gs pos="70000">
                <a:srgbClr val="181CC7"/>
              </a:gs>
              <a:gs pos="88000">
                <a:srgbClr val="7005D4"/>
              </a:gs>
              <a:gs pos="100000">
                <a:srgbClr val="8C3D9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xit" presetSubtype="2" fill="hold" grpId="0" nodeType="withEffect">
                                  <p:stCondLst>
                                    <p:cond delay="0"/>
                                  </p:stCondLst>
                                  <p:childTnLst>
                                    <p:anim calcmode="lin" valueType="num">
                                      <p:cBhvr additive="base">
                                        <p:cTn id="8" dur="3000"/>
                                        <p:tgtEl>
                                          <p:spTgt spid="4"/>
                                        </p:tgtEl>
                                        <p:attrNameLst>
                                          <p:attrName>ppt_x</p:attrName>
                                        </p:attrNameLst>
                                      </p:cBhvr>
                                      <p:tavLst>
                                        <p:tav tm="0">
                                          <p:val>
                                            <p:strVal val="ppt_x"/>
                                          </p:val>
                                        </p:tav>
                                        <p:tav tm="100000">
                                          <p:val>
                                            <p:strVal val="1+ppt_w/2"/>
                                          </p:val>
                                        </p:tav>
                                      </p:tavLst>
                                    </p:anim>
                                    <p:anim calcmode="lin" valueType="num">
                                      <p:cBhvr additive="base">
                                        <p:cTn id="9" dur="3000"/>
                                        <p:tgtEl>
                                          <p:spTgt spid="4"/>
                                        </p:tgtEl>
                                        <p:attrNameLst>
                                          <p:attrName>ppt_y</p:attrName>
                                        </p:attrNameLst>
                                      </p:cBhvr>
                                      <p:tavLst>
                                        <p:tav tm="0">
                                          <p:val>
                                            <p:strVal val="ppt_y"/>
                                          </p:val>
                                        </p:tav>
                                        <p:tav tm="100000">
                                          <p:val>
                                            <p:strVal val="ppt_y"/>
                                          </p:val>
                                        </p:tav>
                                      </p:tavLst>
                                    </p:anim>
                                    <p:set>
                                      <p:cBhvr>
                                        <p:cTn id="10" dur="1" fill="hold">
                                          <p:stCondLst>
                                            <p:cond delay="2999"/>
                                          </p:stCondLst>
                                        </p:cTn>
                                        <p:tgtEl>
                                          <p:spTgt spid="4"/>
                                        </p:tgtEl>
                                        <p:attrNameLst>
                                          <p:attrName>style.visibility</p:attrName>
                                        </p:attrNameLst>
                                      </p:cBhvr>
                                      <p:to>
                                        <p:strVal val="hidden"/>
                                      </p:to>
                                    </p:set>
                                  </p:childTnLst>
                                </p:cTn>
                              </p:par>
                              <p:par>
                                <p:cTn id="11" presetID="2" presetClass="exit" presetSubtype="8" fill="hold" grpId="0" nodeType="withEffect">
                                  <p:stCondLst>
                                    <p:cond delay="0"/>
                                  </p:stCondLst>
                                  <p:childTnLst>
                                    <p:anim calcmode="lin" valueType="num">
                                      <p:cBhvr additive="base">
                                        <p:cTn id="12" dur="3000"/>
                                        <p:tgtEl>
                                          <p:spTgt spid="5"/>
                                        </p:tgtEl>
                                        <p:attrNameLst>
                                          <p:attrName>ppt_x</p:attrName>
                                        </p:attrNameLst>
                                      </p:cBhvr>
                                      <p:tavLst>
                                        <p:tav tm="0">
                                          <p:val>
                                            <p:strVal val="ppt_x"/>
                                          </p:val>
                                        </p:tav>
                                        <p:tav tm="100000">
                                          <p:val>
                                            <p:strVal val="0-ppt_w/2"/>
                                          </p:val>
                                        </p:tav>
                                      </p:tavLst>
                                    </p:anim>
                                    <p:anim calcmode="lin" valueType="num">
                                      <p:cBhvr additive="base">
                                        <p:cTn id="13" dur="3000"/>
                                        <p:tgtEl>
                                          <p:spTgt spid="5"/>
                                        </p:tgtEl>
                                        <p:attrNameLst>
                                          <p:attrName>ppt_y</p:attrName>
                                        </p:attrNameLst>
                                      </p:cBhvr>
                                      <p:tavLst>
                                        <p:tav tm="0">
                                          <p:val>
                                            <p:strVal val="ppt_y"/>
                                          </p:val>
                                        </p:tav>
                                        <p:tav tm="100000">
                                          <p:val>
                                            <p:strVal val="ppt_y"/>
                                          </p:val>
                                        </p:tav>
                                      </p:tavLst>
                                    </p:anim>
                                    <p:set>
                                      <p:cBhvr>
                                        <p:cTn id="14" dur="1" fill="hold">
                                          <p:stCondLst>
                                            <p:cond delay="2999"/>
                                          </p:stCondLst>
                                        </p:cTn>
                                        <p:tgtEl>
                                          <p:spTgt spid="5"/>
                                        </p:tgtEl>
                                        <p:attrNameLst>
                                          <p:attrName>style.visibility</p:attrName>
                                        </p:attrNameLst>
                                      </p:cBhvr>
                                      <p:to>
                                        <p:strVal val="hidden"/>
                                      </p:to>
                                    </p:set>
                                  </p:childTnLst>
                                </p:cTn>
                              </p:par>
                              <p:par>
                                <p:cTn id="15" presetID="8" presetClass="emph" presetSubtype="0" fill="hold" grpId="1" nodeType="withEffect">
                                  <p:stCondLst>
                                    <p:cond delay="0"/>
                                  </p:stCondLst>
                                  <p:childTnLst>
                                    <p:animRot by="21600000">
                                      <p:cBhvr>
                                        <p:cTn id="16" dur="3000" fill="hold"/>
                                        <p:tgtEl>
                                          <p:spTgt spid="4"/>
                                        </p:tgtEl>
                                        <p:attrNameLst>
                                          <p:attrName>r</p:attrName>
                                        </p:attrNameLst>
                                      </p:cBhvr>
                                    </p:animRot>
                                  </p:childTnLst>
                                </p:cTn>
                              </p:par>
                              <p:par>
                                <p:cTn id="17" presetID="8" presetClass="emph" presetSubtype="0" fill="hold" grpId="1" nodeType="withEffect">
                                  <p:stCondLst>
                                    <p:cond delay="0"/>
                                  </p:stCondLst>
                                  <p:childTnLst>
                                    <p:animRot by="-21600000">
                                      <p:cBhvr>
                                        <p:cTn id="18" dur="3000" fill="hold"/>
                                        <p:tgtEl>
                                          <p:spTgt spid="5"/>
                                        </p:tgtEl>
                                        <p:attrNameLst>
                                          <p:attrName>r</p:attrName>
                                        </p:attrNameLst>
                                      </p:cBhvr>
                                    </p:animRot>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childTnLst>
                                </p:cTn>
                              </p:par>
                            </p:childTnLst>
                          </p:cTn>
                        </p:par>
                        <p:par>
                          <p:cTn id="23" fill="hold">
                            <p:stCondLst>
                              <p:cond delay="3000"/>
                            </p:stCondLst>
                            <p:childTnLst>
                              <p:par>
                                <p:cTn id="24" presetID="52" presetClass="entr" presetSubtype="0"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Scale>
                                      <p:cBhvr>
                                        <p:cTn id="26"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2000" decel="50000" fill="hold">
                                          <p:stCondLst>
                                            <p:cond delay="0"/>
                                          </p:stCondLst>
                                        </p:cTn>
                                        <p:tgtEl>
                                          <p:spTgt spid="6"/>
                                        </p:tgtEl>
                                        <p:attrNameLst>
                                          <p:attrName>ppt_x</p:attrName>
                                          <p:attrName>ppt_y</p:attrName>
                                        </p:attrNameLst>
                                      </p:cBhvr>
                                    </p:animMotion>
                                    <p:animEffect transition="in" filter="fade">
                                      <p:cBhvr>
                                        <p:cTn id="2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no te rindas ¡vienen cosas maravillosas para ti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no te rindas ¡vienen cosas maravillosas para ti !</Template>
  <TotalTime>0</TotalTime>
  <Words>535</Words>
  <Application>Microsoft Office PowerPoint</Application>
  <PresentationFormat>Presentación en pantalla (16:9)</PresentationFormat>
  <Paragraphs>12</Paragraphs>
  <Slides>32</Slides>
  <Notes>0</Notes>
  <HiddenSlides>0</HiddenSlides>
  <MMClips>1</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no te rindas ¡vienen cosas maravillosas para ti !</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2017-11-12T02:31:17Z</dcterms:created>
  <dcterms:modified xsi:type="dcterms:W3CDTF">2017-11-12T02:33:52Z</dcterms:modified>
</cp:coreProperties>
</file>