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76" r:id="rId4"/>
    <p:sldId id="273" r:id="rId5"/>
    <p:sldId id="274" r:id="rId6"/>
    <p:sldId id="271" r:id="rId7"/>
    <p:sldId id="272" r:id="rId8"/>
    <p:sldId id="269" r:id="rId9"/>
    <p:sldId id="270" r:id="rId10"/>
    <p:sldId id="267" r:id="rId11"/>
    <p:sldId id="268" r:id="rId12"/>
    <p:sldId id="266" r:id="rId13"/>
    <p:sldId id="265" r:id="rId14"/>
    <p:sldId id="264" r:id="rId15"/>
    <p:sldId id="263" r:id="rId16"/>
    <p:sldId id="261" r:id="rId17"/>
    <p:sldId id="262" r:id="rId18"/>
    <p:sldId id="289" r:id="rId19"/>
    <p:sldId id="290" r:id="rId20"/>
    <p:sldId id="287" r:id="rId21"/>
    <p:sldId id="285" r:id="rId22"/>
    <p:sldId id="286" r:id="rId23"/>
    <p:sldId id="280" r:id="rId24"/>
    <p:sldId id="283" r:id="rId25"/>
    <p:sldId id="259" r:id="rId26"/>
    <p:sldId id="258" r:id="rId27"/>
    <p:sldId id="284" r:id="rId28"/>
    <p:sldId id="282" r:id="rId29"/>
    <p:sldId id="292" r:id="rId30"/>
    <p:sldId id="277" r:id="rId31"/>
    <p:sldId id="291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QvIzC8kl4bpUNo5JBVrzg" hashData="b5Hv0eeDkq3rzIdP8yXGgJffQR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566" autoAdjust="0"/>
    <p:restoredTop sz="94660"/>
  </p:normalViewPr>
  <p:slideViewPr>
    <p:cSldViewPr>
      <p:cViewPr>
        <p:scale>
          <a:sx n="50" d="100"/>
          <a:sy n="50" d="100"/>
        </p:scale>
        <p:origin x="-438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2648B2-E9C7-4025-8EC1-251DA865203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F0874A-1410-42E1-95BE-E7CDB6400D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0874A-1410-42E1-95BE-E7CDB6400D72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004EF0-19DC-43DD-BB27-51B317261A3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8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6476D-B5CD-4621-AE51-21604E2FCD4B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7181F-1F9A-4299-81B4-46B08B6737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659DEAA-5B5C-4B89-B5FE-E4EC2BDE28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8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%E3%85%81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357158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10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14414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500166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785918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071670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357422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643174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928926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14678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86182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071934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357686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643438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929158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214910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500662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786414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072166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357918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643670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929422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7215174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500926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786678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8072430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358182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643934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929686" y="0"/>
            <a:ext cx="214314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0" y="0"/>
            <a:ext cx="214282" cy="3571900"/>
          </a:xfrm>
          <a:prstGeom prst="rect">
            <a:avLst/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794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714348" y="642918"/>
            <a:ext cx="1285875" cy="1295401"/>
          </a:xfrm>
          <a:prstGeom prst="rect">
            <a:avLst/>
          </a:prstGeom>
          <a:noFill/>
        </p:spPr>
      </p:pic>
      <p:pic>
        <p:nvPicPr>
          <p:cNvPr id="33796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71472" y="2071678"/>
            <a:ext cx="1104900" cy="990601"/>
          </a:xfrm>
          <a:prstGeom prst="rect">
            <a:avLst/>
          </a:prstGeom>
          <a:noFill/>
        </p:spPr>
      </p:pic>
      <p:pic>
        <p:nvPicPr>
          <p:cNvPr id="33798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0" y="2928934"/>
            <a:ext cx="2800350" cy="1447801"/>
          </a:xfrm>
          <a:prstGeom prst="rect">
            <a:avLst/>
          </a:prstGeom>
          <a:noFill/>
        </p:spPr>
      </p:pic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>
            <a:off x="642910" y="6107392"/>
            <a:ext cx="2833685" cy="2791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zoom/>
    <p:sndAc>
      <p:stSnd loop="1">
        <p:snd r:embed="rId2" name="voives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3000"/>
                            </p:stCondLst>
                            <p:childTnLst>
                              <p:par>
                                <p:cTn id="26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4" fill="hold">
                            <p:stCondLst>
                              <p:cond delay="6000"/>
                            </p:stCondLst>
                            <p:childTnLst>
                              <p:par>
                                <p:cTn id="3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0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8000"/>
                            </p:stCondLst>
                            <p:childTnLst>
                              <p:par>
                                <p:cTn id="40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4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1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5" grpId="0" animBg="1"/>
      <p:bldP spid="45" grpId="1" animBg="1"/>
      <p:bldP spid="45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928670"/>
            <a:ext cx="33575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rindas, aún estás a tiempo de abrazar la vida y comenzar de nuevo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abian-dapple-chestnut-stall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abian-dapple-chestnut-stall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643314"/>
            <a:ext cx="30718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Aceptar tu sombra, liberar el lastre y retomar el vuelo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200839557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135200839557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3108" y="500042"/>
            <a:ext cx="5000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rindas, que la vida es eso, continuar el viaje, perseguir tus sueños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3"/>
          </a:xfrm>
          <a:prstGeom prst="rect">
            <a:avLst/>
          </a:prstGeom>
        </p:spPr>
      </p:pic>
      <p:pic>
        <p:nvPicPr>
          <p:cNvPr id="5" name="4 Imagen" descr="caba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7"/>
            <a:ext cx="9144000" cy="6847983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357818" y="357166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Abrir las esclusas, destrabar el tiempo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kon_v_peska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nkoboev.Ru_kon_v_peska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928670"/>
            <a:ext cx="271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Correr los escombros y destapar el cielo</a:t>
            </a: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 Corriendo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ballo Corriendo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1071546"/>
            <a:ext cx="38491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rindas, por favor, no cedas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 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ballo 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428860" y="571480"/>
            <a:ext cx="29322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el frío queme,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el miedo muerda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-De-P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ballo-De-P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2214554"/>
            <a:ext cx="30973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el sol se ponga y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acalle el viento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_00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ballo_00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1500174"/>
            <a:ext cx="317426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Aún hay fuego en tu alma,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aún hay vida en tu seno. 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-negro-1440x900-1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ballo-negro-1440x900-1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642918"/>
            <a:ext cx="28376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Porque la vida es tuya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y tuyo también el deseo</a:t>
            </a: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-salva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ballo-salva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785794"/>
            <a:ext cx="27687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lo has querido 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porque yo te quiero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valos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cavalos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428604"/>
            <a:ext cx="25003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existe el vino y el amor es cierto, porque no hay herida que no cure el tiempo.</a:t>
            </a:r>
          </a:p>
          <a:p>
            <a:pPr algn="ctr"/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5uDcz63Xp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5uDcz63Xp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928794" y="428604"/>
            <a:ext cx="26821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Abrir las puertas, 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quitar los cerrojos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4" y="0"/>
            <a:ext cx="9117211" cy="6858000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21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643042" y="785794"/>
            <a:ext cx="5017720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Bajar el puente y cruzar el foso, abandonar</a:t>
            </a: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 Las murallas que te protegieron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rse-horses-23582505-1024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orse-horses-23582505-1024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86314" y="285728"/>
            <a:ext cx="3938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Volver a la vida y aceptar el reto</a:t>
            </a:r>
            <a:endParaRPr lang="es-ES" dirty="0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2500306"/>
            <a:ext cx="26741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Recuperar la risa,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ensayar un canto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14810" y="4786322"/>
            <a:ext cx="44374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Bajar la guardia y extender las manos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429256" y="428604"/>
            <a:ext cx="34483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Desplegar las alas e intentar 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nuevo, celebrar la vida, 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Remontar los cielos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715140" y="4714884"/>
            <a:ext cx="23038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rindas,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favor no cedas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357166"/>
            <a:ext cx="35413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el frío queme,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el miedo muerda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428604"/>
            <a:ext cx="49552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el sol se ponga y se calle el viento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868" y="5572140"/>
            <a:ext cx="33586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Aún hay fuego en tu alma,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Aún hay vida en tus sueños 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642918"/>
            <a:ext cx="28616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cada día es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comienzo nuevo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ferde-there-was-no-way-to-run-but-then-i-saw-this-black-horse-waiting-for-893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ferde-there-was-no-way-to-run-but-then-i-saw-this-black-horse-waiting-for-893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500042"/>
            <a:ext cx="32223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esta es la hora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el mejor momento. 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357950" y="1285860"/>
            <a:ext cx="25779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no estás solo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3071810"/>
            <a:ext cx="28777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yo te quiero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 flipH="1" flipV="1">
            <a:off x="474315" y="500042"/>
            <a:ext cx="8241089" cy="5929354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785786" y="714356"/>
            <a:ext cx="764386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Berlin Sans FB Demi" pitchFamily="34" charset="0"/>
              </a:rPr>
              <a:t>No te rindas 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>No te rindas, aún estás a tiempo de abrazar la vida y comenzar de nuevo, aceptar tu sombra, liberar el lastre y retomar el vuelo.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>No te rindas, que la vida es eso, continuar el viaje, perseguir tus sueños, abrir las esclusas, destrabar el tiempo, correr los escombros y destapar el cielo.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>No te rindas, por favor, no cedas, aunque el frío queme, aunque el miedo muerda, aunque el sol se ponga y se acalle el viento, aún hay fuego en tu alma, aún hay vida en tu seno. 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>Porque la vida es tuya y tuyo también el deseo, porque lo has querido y porque yo te quiero, porque existe el vino y el amor es cierto, porque no hay herida que no cure el tiempo. 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>Abrir las puertas, quitar los cerrojos, bajar el puente y cruzar el foso, abandonar las murallas que te protegieron, volver a la vida y aceptar el reto.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>Recuperar la risa, ensayar un canto, bajar la guardia y extender las manos, desplegar las alas e intentar de nuevo, celebrar la vida, remontar los cielos.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>No te rindas, por favor no cedas, aunque el frío queme, aunque el miedo muerda, </a:t>
            </a:r>
            <a:b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>aunque el sol se ponga y se calle el viento, aún hay fuego en tu alma, aún hay vida en tus sueños </a:t>
            </a:r>
            <a:b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>Porque cada día es un comienzo nuevo, porque esta es la hora y el mejor momento. </a:t>
            </a:r>
            <a:b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b="1" dirty="0" smtClean="0">
                <a:solidFill>
                  <a:schemeClr val="bg1"/>
                </a:solidFill>
                <a:latin typeface="Agency FB" pitchFamily="34" charset="0"/>
              </a:rPr>
              <a:t>Porque no estás solo, porque yo te quiero. </a:t>
            </a:r>
            <a:endParaRPr lang="es-ES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2000" b="1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286380" y="5786454"/>
            <a:ext cx="2486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</a:rPr>
              <a:t>Autor: Mario Benedetti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98469">
            <a:off x="1142976" y="3857628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545</Words>
  <Application>Microsoft Office PowerPoint</Application>
  <PresentationFormat>Presentación en pantalla (4:3)</PresentationFormat>
  <Paragraphs>66</Paragraphs>
  <Slides>30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20</cp:revision>
  <dcterms:created xsi:type="dcterms:W3CDTF">2013-11-23T19:36:20Z</dcterms:created>
  <dcterms:modified xsi:type="dcterms:W3CDTF">2013-11-24T16:29:16Z</dcterms:modified>
</cp:coreProperties>
</file>