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9" r:id="rId14"/>
    <p:sldId id="270" r:id="rId15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17"/>
    </p:embeddedFont>
    <p:embeddedFont>
      <p:font typeface="Kristen ITC" panose="03050502040202030202" pitchFamily="66" charset="0"/>
      <p:regular r:id="rId18"/>
    </p:embeddedFont>
    <p:embeddedFont>
      <p:font typeface="Harrington" panose="04040505050A02020702" pitchFamily="82" charset="0"/>
      <p:regular r:id="rId19"/>
    </p:embeddedFont>
    <p:embeddedFont>
      <p:font typeface="Matura MT Script Capitals" panose="03020802060602070202" pitchFamily="66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cript MT Bold" panose="03040602040607080904" pitchFamily="66" charset="0"/>
      <p:bold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uWAgc7jyT01cowaNHENyw==" hashData="WCmu0noKfZgnm0PUu/ErqLqc2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6FFFF"/>
    <a:srgbClr val="4E4D27"/>
    <a:srgbClr val="5D5C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96" y="-6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63D4E3-7FAC-4E53-94CA-D52B9AD8D894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9DC47-15C1-436A-9D88-3787B9CA1F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0043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DC47-15C1-436A-9D88-3787B9CA1FF7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266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DC47-15C1-436A-9D88-3787B9CA1FF7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ABF0-5FF3-4A42-8B82-9A2151BC95A8}" type="datetimeFigureOut">
              <a:rPr lang="es-ES" smtClean="0"/>
              <a:pPr/>
              <a:t>02/05/2020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2DC11-F94D-47F4-B6A0-7498553533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154ABF0-5FF3-4A42-8B82-9A2151BC95A8}" type="datetimeFigureOut">
              <a:rPr lang="es-ES" smtClean="0"/>
              <a:pPr/>
              <a:t>02/05/2020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7732DC11-F94D-47F4-B6A0-7498553533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Margarita M\Pictures\Nueva carpeta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6" name="Picture 2" descr="C:\Users\Margarita M\Pictures\Nueva carpeta\No te rindas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67874"/>
            <a:ext cx="8429684" cy="4661330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No te rindas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82188"/>
            <a:ext cx="7715304" cy="4232702"/>
          </a:xfrm>
          <a:prstGeom prst="rect">
            <a:avLst/>
          </a:prstGeom>
          <a:noFill/>
        </p:spPr>
      </p:pic>
      <p:pic>
        <p:nvPicPr>
          <p:cNvPr id="1028" name="Picture 4" descr="C:\Users\Margarita M\Pictures\Nueva carpeta\No te rindas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3789" y="750082"/>
            <a:ext cx="6956425" cy="3777866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No te rindas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9" y="964396"/>
            <a:ext cx="6286545" cy="3321866"/>
          </a:xfrm>
          <a:prstGeom prst="rect">
            <a:avLst/>
          </a:prstGeom>
          <a:noFill/>
        </p:spPr>
      </p:pic>
      <p:pic>
        <p:nvPicPr>
          <p:cNvPr id="1030" name="Picture 6" descr="C:\Users\Margarita M\Pictures\Nueva carpeta\No te rindas\No te rindas\2a0CS-1f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9" y="1178709"/>
            <a:ext cx="5572165" cy="289324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85918" y="1500180"/>
            <a:ext cx="55996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n>
                  <a:solidFill>
                    <a:srgbClr val="5D5C2E"/>
                  </a:solidFill>
                </a:ln>
                <a:solidFill>
                  <a:srgbClr val="FF0000"/>
                </a:solidFill>
                <a:latin typeface="Matura MT Script Capitals" pitchFamily="66" charset="0"/>
              </a:rPr>
              <a:t>No te rindas….!!!</a:t>
            </a:r>
            <a:endParaRPr lang="es-ES" sz="5400" b="1" dirty="0">
              <a:ln>
                <a:solidFill>
                  <a:srgbClr val="5D5C2E"/>
                </a:solidFill>
              </a:ln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0000">
    <p:sndAc>
      <p:stSnd>
        <p:snd r:embed="rId2" name="Alex Ubago   No Te Rindas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3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Nueva carpeta\No te rindas\No te rindas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9" name="Picture 5" descr="C:\Users\Margarita M\Pictures\Nueva carpeta\No te rindas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43372" y="482189"/>
            <a:ext cx="3571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Harrington" pitchFamily="82" charset="0"/>
              </a:rPr>
              <a:t>Cuando sientas que todo es cuesta arriba,</a:t>
            </a:r>
          </a:p>
        </p:txBody>
      </p:sp>
      <p:pic>
        <p:nvPicPr>
          <p:cNvPr id="2052" name="Picture 4" descr="C:\Users\Margarita M\Pictures\Nueva carpeta\No te rindas\579318_457886824294744_130245008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3911213"/>
            <a:ext cx="2928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Cuando creas que no hay salida,</a:t>
            </a: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4D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Nueva carpeta\No te rindas\image_content_medium_604018_20130524124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3706" y="440346"/>
            <a:ext cx="314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el cansancio sea inmenso,</a:t>
            </a:r>
          </a:p>
        </p:txBody>
      </p:sp>
      <p:pic>
        <p:nvPicPr>
          <p:cNvPr id="2052" name="Picture 4" descr="C:\Users\Margarita M\Pictures\Nueva carpeta\No te rindas\93722444_large_Healing_Wa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95139" y="483518"/>
            <a:ext cx="23574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Descansa si 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quieres, pero</a:t>
            </a:r>
            <a:r>
              <a:rPr lang="es-ES" sz="2400" b="1" dirty="0">
                <a:solidFill>
                  <a:srgbClr val="FFFF00"/>
                </a:solidFill>
                <a:latin typeface="Harrington" pitchFamily="82" charset="0"/>
              </a:rPr>
              <a:t>… </a:t>
            </a:r>
          </a:p>
        </p:txBody>
      </p:sp>
      <p:pic>
        <p:nvPicPr>
          <p:cNvPr id="2054" name="Picture 6" descr="C:\Users\Margarita M\Pictures\Nueva carpeta\No te rindas\280b7-esperanca5b15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43175" y="3589741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n>
                  <a:solidFill>
                    <a:srgbClr val="FF0000"/>
                  </a:solidFill>
                </a:ln>
                <a:latin typeface="Algerian" pitchFamily="82" charset="0"/>
              </a:rPr>
              <a:t>¡¡NO </a:t>
            </a:r>
            <a:r>
              <a:rPr lang="es-ES" sz="4000" dirty="0">
                <a:ln>
                  <a:solidFill>
                    <a:srgbClr val="FF0000"/>
                  </a:solidFill>
                </a:ln>
                <a:latin typeface="Algerian" pitchFamily="82" charset="0"/>
              </a:rPr>
              <a:t>TE </a:t>
            </a:r>
            <a:r>
              <a:rPr lang="es-ES" sz="4000" dirty="0" smtClean="0">
                <a:ln>
                  <a:solidFill>
                    <a:srgbClr val="FF0000"/>
                  </a:solidFill>
                </a:ln>
                <a:latin typeface="Algerian" pitchFamily="82" charset="0"/>
              </a:rPr>
              <a:t>RINDAS!!</a:t>
            </a:r>
            <a:endParaRPr lang="es-ES" sz="4000" dirty="0">
              <a:ln>
                <a:solidFill>
                  <a:srgbClr val="FF0000"/>
                </a:solidFill>
              </a:ln>
              <a:latin typeface="Algerian" pitchFamily="82" charset="0"/>
            </a:endParaRPr>
          </a:p>
        </p:txBody>
      </p:sp>
    </p:spTree>
  </p:cSld>
  <p:clrMapOvr>
    <a:masterClrMapping/>
  </p:clrMapOvr>
  <p:transition spd="slow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repeatCount="indefinite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ueva carpeta\No te rindas\No te rindas\13777_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3075" name="Picture 3" descr="C:\Users\Margarita M\Pictures\Nueva carpeta\No te rindas\13777_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483518"/>
            <a:ext cx="4143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Harrington" pitchFamily="82" charset="0"/>
              </a:rPr>
              <a:t>Cuando la nube sea tan gris,</a:t>
            </a:r>
          </a:p>
          <a:p>
            <a:pPr algn="ctr"/>
            <a:r>
              <a:rPr lang="es-ES" sz="2400" b="1" dirty="0" smtClean="0">
                <a:latin typeface="Harrington" pitchFamily="82" charset="0"/>
              </a:rPr>
              <a:t>que parezca </a:t>
            </a:r>
            <a:r>
              <a:rPr lang="es-ES" sz="2400" b="1" dirty="0">
                <a:latin typeface="Harrington" pitchFamily="82" charset="0"/>
              </a:rPr>
              <a:t>que no hay luz,</a:t>
            </a:r>
          </a:p>
        </p:txBody>
      </p:sp>
      <p:pic>
        <p:nvPicPr>
          <p:cNvPr id="3077" name="Picture 5" descr="C:\Users\Margarita M\Pictures\Nueva carpeta\No te rindas\4fbec2e80636bs31066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7686" y="1821651"/>
            <a:ext cx="42148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Y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parezca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que no hay salida,</a:t>
            </a:r>
          </a:p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l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lora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si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quieres, pero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…</a:t>
            </a:r>
          </a:p>
        </p:txBody>
      </p:sp>
      <p:pic>
        <p:nvPicPr>
          <p:cNvPr id="3078" name="Picture 6" descr="C:\Users\Margarita M\Pictures\Nueva carpeta\No te rindas\v487629_21848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67744" y="1275606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n>
                  <a:solidFill>
                    <a:srgbClr val="FFFF00"/>
                  </a:solidFill>
                </a:ln>
                <a:latin typeface="Algerian" pitchFamily="82" charset="0"/>
              </a:rPr>
              <a:t>¡¡NO </a:t>
            </a:r>
            <a:r>
              <a:rPr lang="es-ES" sz="4000" dirty="0">
                <a:ln>
                  <a:solidFill>
                    <a:srgbClr val="FFFF00"/>
                  </a:solidFill>
                </a:ln>
                <a:latin typeface="Algerian" pitchFamily="82" charset="0"/>
              </a:rPr>
              <a:t>TE </a:t>
            </a:r>
            <a:r>
              <a:rPr lang="es-ES" sz="4000" dirty="0" smtClean="0">
                <a:ln>
                  <a:solidFill>
                    <a:srgbClr val="FFFF00"/>
                  </a:solidFill>
                </a:ln>
                <a:latin typeface="Algerian" pitchFamily="82" charset="0"/>
              </a:rPr>
              <a:t>RINDAS!!</a:t>
            </a:r>
            <a:endParaRPr lang="es-ES" sz="4000" dirty="0">
              <a:ln>
                <a:solidFill>
                  <a:srgbClr val="FFFF00"/>
                </a:solidFill>
              </a:ln>
              <a:latin typeface="Algerian" pitchFamily="82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remove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repeatCount="indefinite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 M\Pictures\Nueva carpeta\No te rindas\No te rindas\12588724_3502_3_red_winter_by_lonelypierot_H003947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105" name="Picture 9" descr="C:\Users\Margarita M\Pictures\Nueva carpeta\No te rindas\12588724_3502_3_red_winter_by_lonelypierot_H003947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3507854"/>
            <a:ext cx="2928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Porque después de la desesperación,</a:t>
            </a:r>
          </a:p>
        </p:txBody>
      </p:sp>
      <p:pic>
        <p:nvPicPr>
          <p:cNvPr id="4103" name="Picture 7" descr="C:\Users\Margarita M\Pictures\Nueva carpeta\No te rindas\Artic suns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627534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tx1"/>
                  </a:solidFill>
                </a:ln>
                <a:latin typeface="Harrington" pitchFamily="82" charset="0"/>
              </a:rPr>
              <a:t>Después de toda tormenta,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ueva carpeta\No te rindas\my_fall_will_be_for_you_by_ony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9" y="375032"/>
            <a:ext cx="4312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Después de descargar tu alma,</a:t>
            </a:r>
          </a:p>
        </p:txBody>
      </p:sp>
      <p:pic>
        <p:nvPicPr>
          <p:cNvPr id="1028" name="Picture 4" descr="E:\PPS  EXCLUSIVOS\No te rindas\Imágenes\Imagen2jpgPIE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56423" y="1245316"/>
            <a:ext cx="3786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Veras que valió la pena…</a:t>
            </a:r>
          </a:p>
          <a:p>
            <a:pPr algn="ctr"/>
            <a:r>
              <a:rPr lang="es-ES" sz="2400" b="1" dirty="0" smtClean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Por eso …</a:t>
            </a:r>
            <a:r>
              <a:rPr lang="es-ES" sz="2400" b="1" dirty="0">
                <a:ln>
                  <a:solidFill>
                    <a:srgbClr val="66FFFF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 </a:t>
            </a:r>
          </a:p>
        </p:txBody>
      </p:sp>
      <p:pic>
        <p:nvPicPr>
          <p:cNvPr id="1026" name="Picture 2" descr="E:\PPS  EXCLUSIVOS\No te rindas\Imágenes\Imagen2jpgPIE-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483768" y="1203598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lgerian" pitchFamily="82" charset="0"/>
              </a:rPr>
              <a:t>¡¡NO </a:t>
            </a:r>
            <a:r>
              <a:rPr lang="es-ES" sz="400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lgerian" pitchFamily="82" charset="0"/>
              </a:rPr>
              <a:t>TE </a:t>
            </a:r>
            <a:r>
              <a:rPr lang="es-ES" sz="400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lgerian" pitchFamily="82" charset="0"/>
              </a:rPr>
              <a:t>RINDAS!!</a:t>
            </a:r>
            <a:endParaRPr lang="es-ES" sz="4000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repeatCount="indefinite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Margarita M\Pictures\Nueva carpeta\No te rindas\artworks-000052972370-p5zj3k-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375032"/>
            <a:ext cx="30003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Cuando tus fuerzas se agoten,</a:t>
            </a:r>
          </a:p>
        </p:txBody>
      </p:sp>
      <p:pic>
        <p:nvPicPr>
          <p:cNvPr id="6150" name="Picture 6" descr="C:\Users\Margarita M\Pictures\Nueva carpeta\No te rindas\yaln305zl305kpo287xs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9144001" cy="51488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642924"/>
            <a:ext cx="30718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Cuando el desánimo te arrastre,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 M\Pictures\Nueva carpeta\No te rindas\No te rindas\2a8ol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171" name="Picture 3" descr="C:\Users\Margarita M\Pictures\Nueva carpeta\No te rindas\2a8ol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32147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Aunque la confianza </a:t>
            </a: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se 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termine,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7173" name="Picture 5" descr="C:\Users\Margarita M\Pictures\Nueva carpeta\No te rindas\63ac15dc3c7f0c5265c7384cb89439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987574"/>
            <a:ext cx="27860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Alienta, </a:t>
            </a:r>
            <a:endParaRPr lang="es-ES" sz="24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Harrington" pitchFamily="82" charset="0"/>
            </a:endParaRPr>
          </a:p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hay </a:t>
            </a: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esperanza…..</a:t>
            </a:r>
          </a:p>
        </p:txBody>
      </p:sp>
      <p:pic>
        <p:nvPicPr>
          <p:cNvPr id="7175" name="Picture 7" descr="C:\Users\Margarita M\Pictures\Nueva carpeta\No te rindas\4781622528_a0a0a0ffe5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57423" y="693146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¡¡NO </a:t>
            </a:r>
            <a:r>
              <a:rPr lang="es-ES" sz="4000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TE </a:t>
            </a:r>
            <a:r>
              <a:rPr lang="es-ES" sz="40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Algerian" pitchFamily="82" charset="0"/>
              </a:rPr>
              <a:t>RINDAS!!</a:t>
            </a:r>
            <a:endParaRPr lang="es-ES" sz="4000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repeatCount="indefinite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596" y="1232287"/>
            <a:ext cx="2928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Cuando los días vayan pasando,</a:t>
            </a:r>
          </a:p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Uno a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uno  y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tú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contándolos,</a:t>
            </a:r>
          </a:p>
        </p:txBody>
      </p:sp>
      <p:pic>
        <p:nvPicPr>
          <p:cNvPr id="8199" name="Picture 7" descr="C:\Users\Margarita M\Pictures\Nueva carpeta\No te rindas\fdcbklqnib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3911213"/>
            <a:ext cx="2571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Verás que la lucha compensa,</a:t>
            </a: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Pictures\Nueva carpeta\No te rindas\No te rindas\Nuevo-Final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3525" cy="5151835"/>
          </a:xfrm>
          <a:prstGeom prst="rect">
            <a:avLst/>
          </a:prstGeom>
          <a:noFill/>
        </p:spPr>
      </p:pic>
      <p:pic>
        <p:nvPicPr>
          <p:cNvPr id="10243" name="Picture 3" descr="C:\Users\Margarita M\Pictures\Nueva carpeta\No te rindas\Nuevo-Final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Margarita M\Pictures\Nueva carpeta\No te rindas\7art_landscape_screensaver_graphic_apps_other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71671" y="428610"/>
            <a:ext cx="228940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Por todo ello ….</a:t>
            </a:r>
          </a:p>
          <a:p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endParaRPr lang="es-ES" sz="2400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Por favor ……..</a:t>
            </a:r>
            <a:endParaRPr lang="es-ES" sz="2400" b="1" dirty="0"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9223" name="Picture 7" descr="C:\Users\Margarita M\Pictures\Nueva carpeta\No te rindas\shutterstock_8857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14547" y="321453"/>
            <a:ext cx="41056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¡¡NO </a:t>
            </a:r>
            <a:r>
              <a:rPr lang="es-ES" sz="40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TE </a:t>
            </a:r>
            <a:r>
              <a:rPr lang="es-ES" sz="40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RINDAS!!</a:t>
            </a:r>
            <a:endParaRPr lang="es-ES" sz="4000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repeatCount="indefinite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No te rindas\Imágenes\Imagen5PIEGRANA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1059582"/>
            <a:ext cx="1818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Agosto 2013</a:t>
            </a:r>
            <a:endParaRPr lang="es-ES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47664" y="1707654"/>
            <a:ext cx="29258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No te rindas</a:t>
            </a:r>
          </a:p>
          <a:p>
            <a:r>
              <a:rPr lang="es-ES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  Alex </a:t>
            </a:r>
            <a:r>
              <a:rPr lang="es-ES" sz="24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Ubago</a:t>
            </a:r>
            <a:endParaRPr lang="es-ES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6660232" y="2859782"/>
            <a:ext cx="1368150" cy="1479349"/>
            <a:chOff x="7156922" y="2205038"/>
            <a:chExt cx="1646788" cy="1677726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7156922" y="3429000"/>
              <a:ext cx="1646788" cy="453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chemeClr val="bg1"/>
                    </a:solidFill>
                  </a:ln>
                  <a:solidFill>
                    <a:schemeClr val="accent2">
                      <a:lumMod val="20000"/>
                      <a:lumOff val="80000"/>
                    </a:schemeClr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p:transition advTm="2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197</Words>
  <Application>Microsoft Office PowerPoint</Application>
  <PresentationFormat>Presentación en pantalla (16:9)</PresentationFormat>
  <Paragraphs>41</Paragraphs>
  <Slides>13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Algerian</vt:lpstr>
      <vt:lpstr>Kristen ITC</vt:lpstr>
      <vt:lpstr>Harrington</vt:lpstr>
      <vt:lpstr>Matura MT Script Capitals</vt:lpstr>
      <vt:lpstr>Calibri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</cp:lastModifiedBy>
  <cp:revision>43</cp:revision>
  <dcterms:created xsi:type="dcterms:W3CDTF">2013-07-31T09:12:20Z</dcterms:created>
  <dcterms:modified xsi:type="dcterms:W3CDTF">2020-05-03T02:27:29Z</dcterms:modified>
</cp:coreProperties>
</file>