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8"/>
  </p:notesMasterIdLst>
  <p:sldIdLst>
    <p:sldId id="287" r:id="rId3"/>
    <p:sldId id="302" r:id="rId4"/>
    <p:sldId id="261" r:id="rId5"/>
    <p:sldId id="266" r:id="rId6"/>
    <p:sldId id="291" r:id="rId7"/>
    <p:sldId id="289" r:id="rId8"/>
    <p:sldId id="286" r:id="rId9"/>
    <p:sldId id="292" r:id="rId10"/>
    <p:sldId id="267" r:id="rId11"/>
    <p:sldId id="288" r:id="rId12"/>
    <p:sldId id="293" r:id="rId13"/>
    <p:sldId id="258" r:id="rId14"/>
    <p:sldId id="260" r:id="rId15"/>
    <p:sldId id="294" r:id="rId16"/>
    <p:sldId id="259" r:id="rId17"/>
    <p:sldId id="257" r:id="rId18"/>
    <p:sldId id="295" r:id="rId19"/>
    <p:sldId id="262" r:id="rId20"/>
    <p:sldId id="265" r:id="rId21"/>
    <p:sldId id="296" r:id="rId22"/>
    <p:sldId id="263" r:id="rId23"/>
    <p:sldId id="268" r:id="rId24"/>
    <p:sldId id="297" r:id="rId25"/>
    <p:sldId id="273" r:id="rId26"/>
    <p:sldId id="270" r:id="rId27"/>
    <p:sldId id="269" r:id="rId28"/>
    <p:sldId id="298" r:id="rId29"/>
    <p:sldId id="277" r:id="rId30"/>
    <p:sldId id="278" r:id="rId31"/>
    <p:sldId id="299" r:id="rId32"/>
    <p:sldId id="281" r:id="rId33"/>
    <p:sldId id="283" r:id="rId34"/>
    <p:sldId id="300" r:id="rId35"/>
    <p:sldId id="285" r:id="rId36"/>
    <p:sldId id="303" r:id="rId3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8TckGn8tXLV3JRK2YiYQbw" hashData="hIrRpj7pPoXZtXFlgbU/LUv26z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3CCFF"/>
    <a:srgbClr val="6699FF"/>
    <a:srgbClr val="341902"/>
    <a:srgbClr val="0042A4"/>
    <a:srgbClr val="3366FF"/>
    <a:srgbClr val="00C459"/>
    <a:srgbClr val="00863D"/>
    <a:srgbClr val="005828"/>
    <a:srgbClr val="843F06"/>
    <a:srgbClr val="005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2912D6D-BFEB-4CAB-A65F-49A87D137117}" type="datetimeFigureOut">
              <a:rPr lang="es-PE" smtClean="0"/>
              <a:pPr/>
              <a:t>13/11/2020</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1498DD-84D9-4B8B-AB2D-898A2B6E579E}"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571498DD-84D9-4B8B-AB2D-898A2B6E579E}" type="slidenum">
              <a:rPr lang="es-PE" smtClean="0"/>
              <a:pPr/>
              <a:t>24</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619DF510-0E3B-4F6F-9347-36C6D78650E7}" type="datetimeFigureOut">
              <a:rPr lang="es-PE" smtClean="0"/>
              <a:pPr/>
              <a:t>13/11/2020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BE706E2-D2EF-48A6-A2E0-D95A64A2079D}" type="slidenum">
              <a:rPr lang="es-PE" smtClean="0"/>
              <a:pPr/>
              <a:t>‹Nº›</a:t>
            </a:fld>
            <a:endParaRPr lang="es-PE"/>
          </a:p>
        </p:txBody>
      </p:sp>
    </p:spTree>
  </p:cSld>
  <p:clrMapOvr>
    <a:masterClrMapping/>
  </p:clrMapOvr>
  <p:transition advClick="0"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19DF510-0E3B-4F6F-9347-36C6D78650E7}" type="datetimeFigureOut">
              <a:rPr lang="es-PE" smtClean="0"/>
              <a:pPr/>
              <a:t>13/11/2020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BE706E2-D2EF-48A6-A2E0-D95A64A2079D}" type="slidenum">
              <a:rPr lang="es-PE" smtClean="0"/>
              <a:pPr/>
              <a:t>‹Nº›</a:t>
            </a:fld>
            <a:endParaRPr lang="es-PE"/>
          </a:p>
        </p:txBody>
      </p:sp>
    </p:spTree>
  </p:cSld>
  <p:clrMapOvr>
    <a:masterClrMapping/>
  </p:clrMapOvr>
  <p:transition advClick="0"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19DF510-0E3B-4F6F-9347-36C6D78650E7}" type="datetimeFigureOut">
              <a:rPr lang="es-PE" smtClean="0"/>
              <a:pPr/>
              <a:t>13/11/2020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BE706E2-D2EF-48A6-A2E0-D95A64A2079D}" type="slidenum">
              <a:rPr lang="es-PE" smtClean="0"/>
              <a:pPr/>
              <a:t>‹Nº›</a:t>
            </a:fld>
            <a:endParaRPr lang="es-PE"/>
          </a:p>
        </p:txBody>
      </p:sp>
    </p:spTree>
  </p:cSld>
  <p:clrMapOvr>
    <a:masterClrMapping/>
  </p:clrMapOvr>
  <p:transition advClick="0"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619DF510-0E3B-4F6F-9347-36C6D78650E7}" type="datetimeFigureOut">
              <a:rPr lang="es-PE" smtClean="0"/>
              <a:pPr/>
              <a:t>13/11/2020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BE706E2-D2EF-48A6-A2E0-D95A64A2079D}" type="slidenum">
              <a:rPr lang="es-PE" smtClean="0"/>
              <a:pPr/>
              <a:t>‹Nº›</a:t>
            </a:fld>
            <a:endParaRPr lang="es-PE"/>
          </a:p>
        </p:txBody>
      </p:sp>
    </p:spTree>
  </p:cSld>
  <p:clrMapOvr>
    <a:masterClrMapping/>
  </p:clrMapOvr>
  <p:transition advClick="0"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619DF510-0E3B-4F6F-9347-36C6D78650E7}" type="datetimeFigureOut">
              <a:rPr lang="es-PE" smtClean="0"/>
              <a:pPr/>
              <a:t>13/11/2020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BBE706E2-D2EF-48A6-A2E0-D95A64A2079D}" type="slidenum">
              <a:rPr lang="es-PE" smtClean="0"/>
              <a:pPr/>
              <a:t>‹Nº›</a:t>
            </a:fld>
            <a:endParaRPr lang="es-PE"/>
          </a:p>
        </p:txBody>
      </p:sp>
    </p:spTree>
  </p:cSld>
  <p:clrMapOvr>
    <a:masterClrMapping/>
  </p:clrMapOvr>
  <p:transition advClick="0"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619DF510-0E3B-4F6F-9347-36C6D78650E7}" type="datetimeFigureOut">
              <a:rPr lang="es-PE" smtClean="0"/>
              <a:pPr/>
              <a:t>13/11/2020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BBE706E2-D2EF-48A6-A2E0-D95A64A2079D}" type="slidenum">
              <a:rPr lang="es-PE" smtClean="0"/>
              <a:pPr/>
              <a:t>‹Nº›</a:t>
            </a:fld>
            <a:endParaRPr lang="es-PE"/>
          </a:p>
        </p:txBody>
      </p:sp>
    </p:spTree>
  </p:cSld>
  <p:clrMapOvr>
    <a:masterClrMapping/>
  </p:clrMapOvr>
  <p:transition advClick="0"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19DF510-0E3B-4F6F-9347-36C6D78650E7}" type="datetimeFigureOut">
              <a:rPr lang="es-PE" smtClean="0"/>
              <a:pPr/>
              <a:t>13/11/2020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BBE706E2-D2EF-48A6-A2E0-D95A64A2079D}" type="slidenum">
              <a:rPr lang="es-PE" smtClean="0"/>
              <a:pPr/>
              <a:t>‹Nº›</a:t>
            </a:fld>
            <a:endParaRPr lang="es-PE"/>
          </a:p>
        </p:txBody>
      </p:sp>
    </p:spTree>
  </p:cSld>
  <p:clrMapOvr>
    <a:masterClrMapping/>
  </p:clrMapOvr>
  <p:transition advClick="0"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19DF510-0E3B-4F6F-9347-36C6D78650E7}" type="datetimeFigureOut">
              <a:rPr lang="es-PE" smtClean="0"/>
              <a:pPr/>
              <a:t>13/11/2020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BE706E2-D2EF-48A6-A2E0-D95A64A2079D}" type="slidenum">
              <a:rPr lang="es-PE" smtClean="0"/>
              <a:pPr/>
              <a:t>‹Nº›</a:t>
            </a:fld>
            <a:endParaRPr lang="es-PE"/>
          </a:p>
        </p:txBody>
      </p:sp>
    </p:spTree>
  </p:cSld>
  <p:clrMapOvr>
    <a:masterClrMapping/>
  </p:clrMapOvr>
  <p:transition advClick="0"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19DF510-0E3B-4F6F-9347-36C6D78650E7}" type="datetimeFigureOut">
              <a:rPr lang="es-PE" smtClean="0"/>
              <a:pPr/>
              <a:t>13/11/2020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BE706E2-D2EF-48A6-A2E0-D95A64A2079D}" type="slidenum">
              <a:rPr lang="es-PE" smtClean="0"/>
              <a:pPr/>
              <a:t>‹Nº›</a:t>
            </a:fld>
            <a:endParaRPr lang="es-PE"/>
          </a:p>
        </p:txBody>
      </p:sp>
    </p:spTree>
  </p:cSld>
  <p:clrMapOvr>
    <a:masterClrMapping/>
  </p:clrMapOvr>
  <p:transition advClick="0"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19DF510-0E3B-4F6F-9347-36C6D78650E7}" type="datetimeFigureOut">
              <a:rPr lang="es-PE" smtClean="0"/>
              <a:pPr/>
              <a:t>13/11/2020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BE706E2-D2EF-48A6-A2E0-D95A64A2079D}" type="slidenum">
              <a:rPr lang="es-PE" smtClean="0"/>
              <a:pPr/>
              <a:t>‹Nº›</a:t>
            </a:fld>
            <a:endParaRPr lang="es-PE"/>
          </a:p>
        </p:txBody>
      </p:sp>
    </p:spTree>
  </p:cSld>
  <p:clrMapOvr>
    <a:masterClrMapping/>
  </p:clrMapOvr>
  <p:transition advClick="0"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19DF510-0E3B-4F6F-9347-36C6D78650E7}" type="datetimeFigureOut">
              <a:rPr lang="es-PE" smtClean="0"/>
              <a:pPr/>
              <a:t>13/11/2020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BE706E2-D2EF-48A6-A2E0-D95A64A2079D}" type="slidenum">
              <a:rPr lang="es-PE" smtClean="0"/>
              <a:pPr/>
              <a:t>‹Nº›</a:t>
            </a:fld>
            <a:endParaRPr lang="es-PE"/>
          </a:p>
        </p:txBody>
      </p:sp>
    </p:spTree>
  </p:cSld>
  <p:clrMapOvr>
    <a:masterClrMapping/>
  </p:clrMapOvr>
  <p:transition advClick="0"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19DF510-0E3B-4F6F-9347-36C6D78650E7}" type="datetimeFigureOut">
              <a:rPr lang="es-PE" smtClean="0"/>
              <a:pPr/>
              <a:t>13/11/2020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BE706E2-D2EF-48A6-A2E0-D95A64A2079D}"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5.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3.png"/><Relationship Id="rId18" Type="http://schemas.openxmlformats.org/officeDocument/2006/relationships/image" Target="../media/image4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9.png"/><Relationship Id="rId11" Type="http://schemas.openxmlformats.org/officeDocument/2006/relationships/image" Target="../media/image42.png"/><Relationship Id="rId5" Type="http://schemas.openxmlformats.org/officeDocument/2006/relationships/hyperlink" Target="http://www.mispps.com/" TargetMode="External"/><Relationship Id="rId15" Type="http://schemas.openxmlformats.org/officeDocument/2006/relationships/image" Target="../media/image44.png"/><Relationship Id="rId10" Type="http://schemas.openxmlformats.org/officeDocument/2006/relationships/hyperlink" Target="https://www.facebook.com/mispps" TargetMode="External"/><Relationship Id="rId4" Type="http://schemas.openxmlformats.org/officeDocument/2006/relationships/image" Target="../media/image38.png"/><Relationship Id="rId9" Type="http://schemas.openxmlformats.org/officeDocument/2006/relationships/image" Target="../media/image4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7030A0">
                <a:shade val="67500"/>
                <a:satMod val="115000"/>
              </a:srgbClr>
            </a:gs>
            <a:gs pos="100000">
              <a:srgbClr val="7030A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pring-Showers.jpg"/>
          <p:cNvPicPr>
            <a:picLocks noChangeAspect="1"/>
          </p:cNvPicPr>
          <p:nvPr/>
        </p:nvPicPr>
        <p:blipFill>
          <a:blip r:embed="rId3"/>
          <a:stretch>
            <a:fillRect/>
          </a:stretch>
        </p:blipFill>
        <p:spPr>
          <a:xfrm>
            <a:off x="0" y="0"/>
            <a:ext cx="9144000" cy="5143500"/>
          </a:xfrm>
          <a:prstGeom prst="rect">
            <a:avLst/>
          </a:prstGeom>
        </p:spPr>
      </p:pic>
      <p:sp>
        <p:nvSpPr>
          <p:cNvPr id="4" name="3 Rectángulo"/>
          <p:cNvSpPr/>
          <p:nvPr/>
        </p:nvSpPr>
        <p:spPr>
          <a:xfrm>
            <a:off x="0" y="0"/>
            <a:ext cx="9144000" cy="5143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rgbClr val="FFC000"/>
              </a:gs>
              <a:gs pos="50000">
                <a:srgbClr val="7030A0">
                  <a:shade val="67500"/>
                  <a:satMod val="115000"/>
                </a:srgbClr>
              </a:gs>
              <a:gs pos="100000">
                <a:srgbClr val="7030A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8" name="7 Imagen" descr="cooltext368424294826691.png"/>
          <p:cNvPicPr>
            <a:picLocks noChangeAspect="1"/>
          </p:cNvPicPr>
          <p:nvPr/>
        </p:nvPicPr>
        <p:blipFill>
          <a:blip r:embed="rId4"/>
          <a:stretch>
            <a:fillRect/>
          </a:stretch>
        </p:blipFill>
        <p:spPr>
          <a:xfrm>
            <a:off x="6000760" y="285734"/>
            <a:ext cx="1233612" cy="857256"/>
          </a:xfrm>
          <a:prstGeom prst="rect">
            <a:avLst/>
          </a:prstGeom>
        </p:spPr>
      </p:pic>
      <p:pic>
        <p:nvPicPr>
          <p:cNvPr id="9" name="8 Imagen" descr="cooltext368424311416720.png"/>
          <p:cNvPicPr>
            <a:picLocks noChangeAspect="1"/>
          </p:cNvPicPr>
          <p:nvPr/>
        </p:nvPicPr>
        <p:blipFill>
          <a:blip r:embed="rId5"/>
          <a:stretch>
            <a:fillRect/>
          </a:stretch>
        </p:blipFill>
        <p:spPr>
          <a:xfrm>
            <a:off x="7215206" y="285734"/>
            <a:ext cx="1214446" cy="868840"/>
          </a:xfrm>
          <a:prstGeom prst="rect">
            <a:avLst/>
          </a:prstGeom>
        </p:spPr>
      </p:pic>
      <p:pic>
        <p:nvPicPr>
          <p:cNvPr id="10" name="9 Imagen" descr="cooltext368424326515575.png"/>
          <p:cNvPicPr>
            <a:picLocks noChangeAspect="1"/>
          </p:cNvPicPr>
          <p:nvPr/>
        </p:nvPicPr>
        <p:blipFill>
          <a:blip r:embed="rId6"/>
          <a:stretch>
            <a:fillRect/>
          </a:stretch>
        </p:blipFill>
        <p:spPr>
          <a:xfrm>
            <a:off x="5929322" y="1071552"/>
            <a:ext cx="2491932" cy="897096"/>
          </a:xfrm>
          <a:prstGeom prst="rect">
            <a:avLst/>
          </a:prstGeom>
        </p:spPr>
      </p:pic>
      <p:pic>
        <p:nvPicPr>
          <p:cNvPr id="11" name="10 Imagen" descr="cooltext368424339528890.png"/>
          <p:cNvPicPr>
            <a:picLocks noChangeAspect="1"/>
          </p:cNvPicPr>
          <p:nvPr/>
        </p:nvPicPr>
        <p:blipFill>
          <a:blip r:embed="rId7"/>
          <a:stretch>
            <a:fillRect/>
          </a:stretch>
        </p:blipFill>
        <p:spPr>
          <a:xfrm>
            <a:off x="5214942" y="1928808"/>
            <a:ext cx="1153921" cy="843623"/>
          </a:xfrm>
          <a:prstGeom prst="rect">
            <a:avLst/>
          </a:prstGeom>
        </p:spPr>
      </p:pic>
      <p:pic>
        <p:nvPicPr>
          <p:cNvPr id="12" name="11 Imagen" descr="cooltext368424355772579.png"/>
          <p:cNvPicPr>
            <a:picLocks noChangeAspect="1"/>
          </p:cNvPicPr>
          <p:nvPr/>
        </p:nvPicPr>
        <p:blipFill>
          <a:blip r:embed="rId8"/>
          <a:stretch>
            <a:fillRect/>
          </a:stretch>
        </p:blipFill>
        <p:spPr>
          <a:xfrm>
            <a:off x="6357951" y="1928808"/>
            <a:ext cx="2581399" cy="857256"/>
          </a:xfrm>
          <a:prstGeom prst="rect">
            <a:avLst/>
          </a:prstGeom>
        </p:spPr>
      </p:pic>
      <p:pic>
        <p:nvPicPr>
          <p:cNvPr id="37890" name="Picture 2" descr="Rendered Image"/>
          <p:cNvPicPr>
            <a:picLocks noChangeAspect="1" noChangeArrowheads="1"/>
          </p:cNvPicPr>
          <p:nvPr/>
        </p:nvPicPr>
        <p:blipFill>
          <a:blip r:embed="rId9">
            <a:lum contrast="40000"/>
          </a:blip>
          <a:srcRect/>
          <a:stretch>
            <a:fillRect/>
          </a:stretch>
        </p:blipFill>
        <p:spPr bwMode="auto">
          <a:xfrm>
            <a:off x="5929322" y="3995696"/>
            <a:ext cx="2428892" cy="390576"/>
          </a:xfrm>
          <a:prstGeom prst="rect">
            <a:avLst/>
          </a:prstGeom>
          <a:noFill/>
        </p:spPr>
      </p:pic>
      <p:pic>
        <p:nvPicPr>
          <p:cNvPr id="36866" name="Picture 2" descr="Bellísimas acuarelas de rostros femeninos. | Quiero más diseño | Acuarela  rostros, Ilustracion acuarela, Arte y diseño"/>
          <p:cNvPicPr>
            <a:picLocks noChangeAspect="1" noChangeArrowheads="1"/>
          </p:cNvPicPr>
          <p:nvPr/>
        </p:nvPicPr>
        <p:blipFill>
          <a:blip r:embed="rId10"/>
          <a:srcRect/>
          <a:stretch>
            <a:fillRect/>
          </a:stretch>
        </p:blipFill>
        <p:spPr bwMode="auto">
          <a:xfrm rot="20904270">
            <a:off x="224830" y="115605"/>
            <a:ext cx="3495540" cy="4724806"/>
          </a:xfrm>
          <a:prstGeom prst="rect">
            <a:avLst/>
          </a:prstGeom>
          <a:noFill/>
          <a:effectLst>
            <a:softEdge rad="635000"/>
          </a:effectLst>
        </p:spPr>
      </p:pic>
      <p:pic>
        <p:nvPicPr>
          <p:cNvPr id="15" name="14 Imagen" descr="Spring-Showers.jpg"/>
          <p:cNvPicPr>
            <a:picLocks noChangeAspect="1"/>
          </p:cNvPicPr>
          <p:nvPr/>
        </p:nvPicPr>
        <p:blipFill>
          <a:blip r:embed="rId3"/>
          <a:stretch>
            <a:fillRect/>
          </a:stretch>
        </p:blipFill>
        <p:spPr>
          <a:xfrm>
            <a:off x="0" y="0"/>
            <a:ext cx="9131011" cy="5143500"/>
          </a:xfrm>
          <a:prstGeom prst="rect">
            <a:avLst/>
          </a:prstGeom>
        </p:spPr>
      </p:pic>
    </p:spTree>
  </p:cSld>
  <p:clrMapOvr>
    <a:masterClrMapping/>
  </p:clrMapOvr>
  <p:transition advClick="0" advTm="29000">
    <p:sndAc>
      <p:stSnd loop="1">
        <p:snd r:embed="rId2" name="Chris_Spheeris_-_Play_Time_-_MP3_mp3cut_net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2/3*ppt_w"/>
                                          </p:val>
                                        </p:tav>
                                      </p:tavLst>
                                    </p:anim>
                                    <p:anim calcmode="lin" valueType="num">
                                      <p:cBhvr>
                                        <p:cTn id="9" dur="5000"/>
                                        <p:tgtEl>
                                          <p:spTgt spid="6"/>
                                        </p:tgtEl>
                                        <p:attrNameLst>
                                          <p:attrName>ppt_h</p:attrName>
                                        </p:attrNameLst>
                                      </p:cBhvr>
                                      <p:tavLst>
                                        <p:tav tm="0">
                                          <p:val>
                                            <p:strVal val="ppt_h"/>
                                          </p:val>
                                        </p:tav>
                                        <p:tav tm="100000">
                                          <p:val>
                                            <p:strVal val="2/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grpId="1" nodeType="withEffect">
                                  <p:stCondLst>
                                    <p:cond delay="0"/>
                                  </p:stCondLst>
                                  <p:childTnLst>
                                    <p:animEffect transition="out" filter="barn(out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fltVal val="0"/>
                                          </p:val>
                                        </p:tav>
                                      </p:tavLst>
                                    </p:anim>
                                    <p:anim calcmode="lin" valueType="num">
                                      <p:cBhvr>
                                        <p:cTn id="16" dur="5000"/>
                                        <p:tgtEl>
                                          <p:spTgt spid="5"/>
                                        </p:tgtEl>
                                        <p:attrNameLst>
                                          <p:attrName>ppt_h</p:attrName>
                                        </p:attrNameLst>
                                      </p:cBhvr>
                                      <p:tavLst>
                                        <p:tav tm="0">
                                          <p:val>
                                            <p:strVal val="ppt_h"/>
                                          </p:val>
                                        </p:tav>
                                        <p:tav tm="100000">
                                          <p:val>
                                            <p:fltVal val="0"/>
                                          </p:val>
                                        </p:tav>
                                      </p:tavLst>
                                    </p:anim>
                                    <p:set>
                                      <p:cBhvr>
                                        <p:cTn id="17" dur="1" fill="hold">
                                          <p:stCondLst>
                                            <p:cond delay="4999"/>
                                          </p:stCondLst>
                                        </p:cTn>
                                        <p:tgtEl>
                                          <p:spTgt spid="5"/>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5000"/>
                                        <p:tgtEl>
                                          <p:spTgt spid="4"/>
                                        </p:tgtEl>
                                        <p:attrNameLst>
                                          <p:attrName>ppt_w</p:attrName>
                                        </p:attrNameLst>
                                      </p:cBhvr>
                                      <p:tavLst>
                                        <p:tav tm="0">
                                          <p:val>
                                            <p:strVal val="ppt_w"/>
                                          </p:val>
                                        </p:tav>
                                        <p:tav tm="100000">
                                          <p:val>
                                            <p:fltVal val="0"/>
                                          </p:val>
                                        </p:tav>
                                      </p:tavLst>
                                    </p:anim>
                                    <p:anim calcmode="lin" valueType="num">
                                      <p:cBhvr>
                                        <p:cTn id="23" dur="5000"/>
                                        <p:tgtEl>
                                          <p:spTgt spid="4"/>
                                        </p:tgtEl>
                                        <p:attrNameLst>
                                          <p:attrName>ppt_h</p:attrName>
                                        </p:attrNameLst>
                                      </p:cBhvr>
                                      <p:tavLst>
                                        <p:tav tm="0">
                                          <p:val>
                                            <p:strVal val="ppt_h"/>
                                          </p:val>
                                        </p:tav>
                                        <p:tav tm="100000">
                                          <p:val>
                                            <p:fltVal val="0"/>
                                          </p:val>
                                        </p:tav>
                                      </p:tavLst>
                                    </p:anim>
                                    <p:set>
                                      <p:cBhvr>
                                        <p:cTn id="24" dur="1" fill="hold">
                                          <p:stCondLst>
                                            <p:cond delay="4999"/>
                                          </p:stCondLst>
                                        </p:cTn>
                                        <p:tgtEl>
                                          <p:spTgt spid="4"/>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2000"/>
                                        <p:tgtEl>
                                          <p:spTgt spid="4"/>
                                        </p:tgtEl>
                                      </p:cBhvr>
                                    </p:animEffect>
                                    <p:set>
                                      <p:cBhvr>
                                        <p:cTn id="27" dur="1" fill="hold">
                                          <p:stCondLst>
                                            <p:cond delay="1999"/>
                                          </p:stCondLst>
                                        </p:cTn>
                                        <p:tgtEl>
                                          <p:spTgt spid="4"/>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13"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plus(out)">
                                      <p:cBhvr>
                                        <p:cTn id="34" dur="5000"/>
                                        <p:tgtEl>
                                          <p:spTgt spid="2"/>
                                        </p:tgtEl>
                                      </p:cBhvr>
                                    </p:animEffect>
                                  </p:childTnLst>
                                </p:cTn>
                              </p:par>
                            </p:childTnLst>
                          </p:cTn>
                        </p:par>
                        <p:par>
                          <p:cTn id="35" fill="hold">
                            <p:stCondLst>
                              <p:cond delay="5000"/>
                            </p:stCondLst>
                            <p:childTnLst>
                              <p:par>
                                <p:cTn id="36" presetID="10" presetClass="entr" presetSubtype="0" fill="hold" nodeType="afterEffect">
                                  <p:stCondLst>
                                    <p:cond delay="0"/>
                                  </p:stCondLst>
                                  <p:childTnLst>
                                    <p:set>
                                      <p:cBhvr>
                                        <p:cTn id="37" dur="1" fill="hold">
                                          <p:stCondLst>
                                            <p:cond delay="0"/>
                                          </p:stCondLst>
                                        </p:cTn>
                                        <p:tgtEl>
                                          <p:spTgt spid="36866"/>
                                        </p:tgtEl>
                                        <p:attrNameLst>
                                          <p:attrName>style.visibility</p:attrName>
                                        </p:attrNameLst>
                                      </p:cBhvr>
                                      <p:to>
                                        <p:strVal val="visible"/>
                                      </p:to>
                                    </p:set>
                                    <p:animEffect transition="in" filter="fade">
                                      <p:cBhvr>
                                        <p:cTn id="38" dur="5000"/>
                                        <p:tgtEl>
                                          <p:spTgt spid="36866"/>
                                        </p:tgtEl>
                                      </p:cBhvr>
                                    </p:animEffect>
                                  </p:childTnLst>
                                </p:cTn>
                              </p:par>
                            </p:childTnLst>
                          </p:cTn>
                        </p:par>
                        <p:par>
                          <p:cTn id="39" fill="hold">
                            <p:stCondLst>
                              <p:cond delay="10000"/>
                            </p:stCondLst>
                            <p:childTnLst>
                              <p:par>
                                <p:cTn id="40" presetID="52" presetClass="entr" presetSubtype="0" fill="hold" nodeType="afterEffect">
                                  <p:stCondLst>
                                    <p:cond delay="0"/>
                                  </p:stCondLst>
                                  <p:childTnLst>
                                    <p:set>
                                      <p:cBhvr>
                                        <p:cTn id="41" dur="1" fill="hold">
                                          <p:stCondLst>
                                            <p:cond delay="0"/>
                                          </p:stCondLst>
                                        </p:cTn>
                                        <p:tgtEl>
                                          <p:spTgt spid="8"/>
                                        </p:tgtEl>
                                        <p:attrNameLst>
                                          <p:attrName>style.visibility</p:attrName>
                                        </p:attrNameLst>
                                      </p:cBhvr>
                                      <p:to>
                                        <p:strVal val="visible"/>
                                      </p:to>
                                    </p:set>
                                    <p:animScale>
                                      <p:cBhvr>
                                        <p:cTn id="42"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2000" decel="50000" fill="hold">
                                          <p:stCondLst>
                                            <p:cond delay="0"/>
                                          </p:stCondLst>
                                        </p:cTn>
                                        <p:tgtEl>
                                          <p:spTgt spid="8"/>
                                        </p:tgtEl>
                                        <p:attrNameLst>
                                          <p:attrName>ppt_x</p:attrName>
                                          <p:attrName>ppt_y</p:attrName>
                                        </p:attrNameLst>
                                      </p:cBhvr>
                                    </p:animMotion>
                                    <p:animEffect transition="in" filter="fade">
                                      <p:cBhvr>
                                        <p:cTn id="44" dur="2000"/>
                                        <p:tgtEl>
                                          <p:spTgt spid="8"/>
                                        </p:tgtEl>
                                      </p:cBhvr>
                                    </p:animEffect>
                                  </p:childTnLst>
                                </p:cTn>
                              </p:par>
                            </p:childTnLst>
                          </p:cTn>
                        </p:par>
                        <p:par>
                          <p:cTn id="45" fill="hold">
                            <p:stCondLst>
                              <p:cond delay="12000"/>
                            </p:stCondLst>
                            <p:childTnLst>
                              <p:par>
                                <p:cTn id="46" presetID="52" presetClass="entr" presetSubtype="0" fill="hold" nodeType="afterEffect">
                                  <p:stCondLst>
                                    <p:cond delay="0"/>
                                  </p:stCondLst>
                                  <p:childTnLst>
                                    <p:set>
                                      <p:cBhvr>
                                        <p:cTn id="47" dur="1" fill="hold">
                                          <p:stCondLst>
                                            <p:cond delay="0"/>
                                          </p:stCondLst>
                                        </p:cTn>
                                        <p:tgtEl>
                                          <p:spTgt spid="9"/>
                                        </p:tgtEl>
                                        <p:attrNameLst>
                                          <p:attrName>style.visibility</p:attrName>
                                        </p:attrNameLst>
                                      </p:cBhvr>
                                      <p:to>
                                        <p:strVal val="visible"/>
                                      </p:to>
                                    </p:set>
                                    <p:animScale>
                                      <p:cBhvr>
                                        <p:cTn id="48"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2000" decel="50000" fill="hold">
                                          <p:stCondLst>
                                            <p:cond delay="0"/>
                                          </p:stCondLst>
                                        </p:cTn>
                                        <p:tgtEl>
                                          <p:spTgt spid="9"/>
                                        </p:tgtEl>
                                        <p:attrNameLst>
                                          <p:attrName>ppt_x</p:attrName>
                                          <p:attrName>ppt_y</p:attrName>
                                        </p:attrNameLst>
                                      </p:cBhvr>
                                    </p:animMotion>
                                    <p:animEffect transition="in" filter="fade">
                                      <p:cBhvr>
                                        <p:cTn id="50" dur="2000"/>
                                        <p:tgtEl>
                                          <p:spTgt spid="9"/>
                                        </p:tgtEl>
                                      </p:cBhvr>
                                    </p:animEffect>
                                  </p:childTnLst>
                                </p:cTn>
                              </p:par>
                            </p:childTnLst>
                          </p:cTn>
                        </p:par>
                        <p:par>
                          <p:cTn id="51" fill="hold">
                            <p:stCondLst>
                              <p:cond delay="14000"/>
                            </p:stCondLst>
                            <p:childTnLst>
                              <p:par>
                                <p:cTn id="52" presetID="52" presetClass="entr" presetSubtype="0" fill="hold" nodeType="afterEffect">
                                  <p:stCondLst>
                                    <p:cond delay="0"/>
                                  </p:stCondLst>
                                  <p:childTnLst>
                                    <p:set>
                                      <p:cBhvr>
                                        <p:cTn id="53" dur="1" fill="hold">
                                          <p:stCondLst>
                                            <p:cond delay="0"/>
                                          </p:stCondLst>
                                        </p:cTn>
                                        <p:tgtEl>
                                          <p:spTgt spid="10"/>
                                        </p:tgtEl>
                                        <p:attrNameLst>
                                          <p:attrName>style.visibility</p:attrName>
                                        </p:attrNameLst>
                                      </p:cBhvr>
                                      <p:to>
                                        <p:strVal val="visible"/>
                                      </p:to>
                                    </p:set>
                                    <p:animScale>
                                      <p:cBhvr>
                                        <p:cTn id="54"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000" decel="50000" fill="hold">
                                          <p:stCondLst>
                                            <p:cond delay="0"/>
                                          </p:stCondLst>
                                        </p:cTn>
                                        <p:tgtEl>
                                          <p:spTgt spid="10"/>
                                        </p:tgtEl>
                                        <p:attrNameLst>
                                          <p:attrName>ppt_x</p:attrName>
                                          <p:attrName>ppt_y</p:attrName>
                                        </p:attrNameLst>
                                      </p:cBhvr>
                                    </p:animMotion>
                                    <p:animEffect transition="in" filter="fade">
                                      <p:cBhvr>
                                        <p:cTn id="56" dur="2000"/>
                                        <p:tgtEl>
                                          <p:spTgt spid="10"/>
                                        </p:tgtEl>
                                      </p:cBhvr>
                                    </p:animEffect>
                                  </p:childTnLst>
                                </p:cTn>
                              </p:par>
                            </p:childTnLst>
                          </p:cTn>
                        </p:par>
                        <p:par>
                          <p:cTn id="57" fill="hold">
                            <p:stCondLst>
                              <p:cond delay="16000"/>
                            </p:stCondLst>
                            <p:childTnLst>
                              <p:par>
                                <p:cTn id="58" presetID="52" presetClass="entr" presetSubtype="0"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Scale>
                                      <p:cBhvr>
                                        <p:cTn id="60"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2000" decel="50000" fill="hold">
                                          <p:stCondLst>
                                            <p:cond delay="0"/>
                                          </p:stCondLst>
                                        </p:cTn>
                                        <p:tgtEl>
                                          <p:spTgt spid="11"/>
                                        </p:tgtEl>
                                        <p:attrNameLst>
                                          <p:attrName>ppt_x</p:attrName>
                                          <p:attrName>ppt_y</p:attrName>
                                        </p:attrNameLst>
                                      </p:cBhvr>
                                    </p:animMotion>
                                    <p:animEffect transition="in" filter="fade">
                                      <p:cBhvr>
                                        <p:cTn id="62" dur="2000"/>
                                        <p:tgtEl>
                                          <p:spTgt spid="11"/>
                                        </p:tgtEl>
                                      </p:cBhvr>
                                    </p:animEffect>
                                  </p:childTnLst>
                                </p:cTn>
                              </p:par>
                            </p:childTnLst>
                          </p:cTn>
                        </p:par>
                        <p:par>
                          <p:cTn id="63" fill="hold">
                            <p:stCondLst>
                              <p:cond delay="18000"/>
                            </p:stCondLst>
                            <p:childTnLst>
                              <p:par>
                                <p:cTn id="64" presetID="52" presetClass="entr" presetSubtype="0"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Scale>
                                      <p:cBhvr>
                                        <p:cTn id="66"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2000" decel="50000" fill="hold">
                                          <p:stCondLst>
                                            <p:cond delay="0"/>
                                          </p:stCondLst>
                                        </p:cTn>
                                        <p:tgtEl>
                                          <p:spTgt spid="12"/>
                                        </p:tgtEl>
                                        <p:attrNameLst>
                                          <p:attrName>ppt_x</p:attrName>
                                          <p:attrName>ppt_y</p:attrName>
                                        </p:attrNameLst>
                                      </p:cBhvr>
                                    </p:animMotion>
                                    <p:animEffect transition="in" filter="fade">
                                      <p:cBhvr>
                                        <p:cTn id="68" dur="2000"/>
                                        <p:tgtEl>
                                          <p:spTgt spid="12"/>
                                        </p:tgtEl>
                                      </p:cBhvr>
                                    </p:animEffect>
                                  </p:childTnLst>
                                </p:cTn>
                              </p:par>
                            </p:childTnLst>
                          </p:cTn>
                        </p:par>
                        <p:par>
                          <p:cTn id="69" fill="hold">
                            <p:stCondLst>
                              <p:cond delay="20000"/>
                            </p:stCondLst>
                            <p:childTnLst>
                              <p:par>
                                <p:cTn id="70" presetID="23" presetClass="entr" presetSubtype="528" fill="hold" nodeType="afterEffect">
                                  <p:stCondLst>
                                    <p:cond delay="0"/>
                                  </p:stCondLst>
                                  <p:childTnLst>
                                    <p:set>
                                      <p:cBhvr>
                                        <p:cTn id="71" dur="1" fill="hold">
                                          <p:stCondLst>
                                            <p:cond delay="0"/>
                                          </p:stCondLst>
                                        </p:cTn>
                                        <p:tgtEl>
                                          <p:spTgt spid="37890"/>
                                        </p:tgtEl>
                                        <p:attrNameLst>
                                          <p:attrName>style.visibility</p:attrName>
                                        </p:attrNameLst>
                                      </p:cBhvr>
                                      <p:to>
                                        <p:strVal val="visible"/>
                                      </p:to>
                                    </p:set>
                                    <p:anim calcmode="lin" valueType="num">
                                      <p:cBhvr>
                                        <p:cTn id="72" dur="2000" fill="hold"/>
                                        <p:tgtEl>
                                          <p:spTgt spid="37890"/>
                                        </p:tgtEl>
                                        <p:attrNameLst>
                                          <p:attrName>ppt_w</p:attrName>
                                        </p:attrNameLst>
                                      </p:cBhvr>
                                      <p:tavLst>
                                        <p:tav tm="0">
                                          <p:val>
                                            <p:fltVal val="0"/>
                                          </p:val>
                                        </p:tav>
                                        <p:tav tm="100000">
                                          <p:val>
                                            <p:strVal val="#ppt_w"/>
                                          </p:val>
                                        </p:tav>
                                      </p:tavLst>
                                    </p:anim>
                                    <p:anim calcmode="lin" valueType="num">
                                      <p:cBhvr>
                                        <p:cTn id="73" dur="2000" fill="hold"/>
                                        <p:tgtEl>
                                          <p:spTgt spid="37890"/>
                                        </p:tgtEl>
                                        <p:attrNameLst>
                                          <p:attrName>ppt_h</p:attrName>
                                        </p:attrNameLst>
                                      </p:cBhvr>
                                      <p:tavLst>
                                        <p:tav tm="0">
                                          <p:val>
                                            <p:fltVal val="0"/>
                                          </p:val>
                                        </p:tav>
                                        <p:tav tm="100000">
                                          <p:val>
                                            <p:strVal val="#ppt_h"/>
                                          </p:val>
                                        </p:tav>
                                      </p:tavLst>
                                    </p:anim>
                                    <p:anim calcmode="lin" valueType="num">
                                      <p:cBhvr>
                                        <p:cTn id="74" dur="2000" fill="hold"/>
                                        <p:tgtEl>
                                          <p:spTgt spid="37890"/>
                                        </p:tgtEl>
                                        <p:attrNameLst>
                                          <p:attrName>ppt_x</p:attrName>
                                        </p:attrNameLst>
                                      </p:cBhvr>
                                      <p:tavLst>
                                        <p:tav tm="0">
                                          <p:val>
                                            <p:fltVal val="0.5"/>
                                          </p:val>
                                        </p:tav>
                                        <p:tav tm="100000">
                                          <p:val>
                                            <p:strVal val="#ppt_x"/>
                                          </p:val>
                                        </p:tav>
                                      </p:tavLst>
                                    </p:anim>
                                    <p:anim calcmode="lin" valueType="num">
                                      <p:cBhvr>
                                        <p:cTn id="75" dur="2000" fill="hold"/>
                                        <p:tgtEl>
                                          <p:spTgt spid="3789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0" y="0"/>
            <a:ext cx="9144000" cy="5143500"/>
          </a:xfrm>
          <a:prstGeom prst="rect">
            <a:avLst/>
          </a:prstGeom>
        </p:spPr>
      </p:pic>
      <p:sp>
        <p:nvSpPr>
          <p:cNvPr id="3" name="2 CuadroTexto"/>
          <p:cNvSpPr txBox="1"/>
          <p:nvPr/>
        </p:nvSpPr>
        <p:spPr>
          <a:xfrm>
            <a:off x="3071802" y="2285998"/>
            <a:ext cx="4500593" cy="1477328"/>
          </a:xfrm>
          <a:prstGeom prst="rect">
            <a:avLst/>
          </a:prstGeom>
          <a:noFill/>
        </p:spPr>
        <p:txBody>
          <a:bodyPr wrap="square" rtlCol="0">
            <a:spAutoFit/>
          </a:bodyPr>
          <a:lstStyle/>
          <a:p>
            <a:pPr algn="ctr"/>
            <a:r>
              <a:rPr lang="es-PE" b="1" dirty="0" smtClean="0"/>
              <a:t>"No te quedes en pausa...”</a:t>
            </a:r>
            <a:br>
              <a:rPr lang="es-PE" b="1" dirty="0" smtClean="0"/>
            </a:br>
            <a:r>
              <a:rPr lang="es-PE" b="1" dirty="0" smtClean="0"/>
              <a:t>La vida está sucediendo ahora, aprecia el momento.</a:t>
            </a:r>
            <a:br>
              <a:rPr lang="es-PE" b="1" dirty="0" smtClean="0"/>
            </a:br>
            <a:r>
              <a:rPr lang="es-PE" b="1" dirty="0" smtClean="0"/>
              <a:t>Vivimos esperando a que llegue algo mejor postergando</a:t>
            </a:r>
            <a:endParaRPr lang="es-PE" b="1" dirty="0">
              <a:effectLst>
                <a:outerShdw blurRad="38100" dist="38100" dir="2700000" algn="tl">
                  <a:srgbClr val="000000">
                    <a:alpha val="43137"/>
                  </a:srgbClr>
                </a:outerShdw>
              </a:effectLst>
            </a:endParaRPr>
          </a:p>
        </p:txBody>
      </p:sp>
      <p:sp>
        <p:nvSpPr>
          <p:cNvPr id="5" name="4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23000">
              <a:srgbClr val="0066FF"/>
            </a:gs>
            <a:gs pos="50000">
              <a:srgbClr val="00B050">
                <a:shade val="67500"/>
                <a:satMod val="115000"/>
              </a:srgbClr>
            </a:gs>
            <a:gs pos="100000">
              <a:srgbClr val="00B05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Beautiful-trees-by-the-river-5023-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8000">
                <a:srgbClr val="008000"/>
              </a:gs>
              <a:gs pos="50000">
                <a:srgbClr val="0066FF">
                  <a:shade val="67500"/>
                  <a:satMod val="115000"/>
                </a:srgbClr>
              </a:gs>
              <a:gs pos="100000">
                <a:srgbClr val="0066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1143E5"/>
              </a:gs>
              <a:gs pos="50000">
                <a:srgbClr val="92D050">
                  <a:shade val="67500"/>
                  <a:satMod val="115000"/>
                </a:srgbClr>
              </a:gs>
              <a:gs pos="100000">
                <a:srgbClr val="92D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chemeClr val="bg1"/>
              </a:gs>
              <a:gs pos="50000">
                <a:srgbClr val="00B0F0">
                  <a:shade val="67500"/>
                  <a:satMod val="115000"/>
                </a:srgbClr>
              </a:gs>
              <a:gs pos="100000">
                <a:srgbClr val="00B0F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4/3*ppt_w"/>
                                          </p:val>
                                        </p:tav>
                                      </p:tavLst>
                                    </p:anim>
                                    <p:anim calcmode="lin" valueType="num">
                                      <p:cBhvr>
                                        <p:cTn id="9" dur="5000"/>
                                        <p:tgtEl>
                                          <p:spTgt spid="6"/>
                                        </p:tgtEl>
                                        <p:attrNameLst>
                                          <p:attrName>ppt_h</p:attrName>
                                        </p:attrNameLst>
                                      </p:cBhvr>
                                      <p:tavLst>
                                        <p:tav tm="0">
                                          <p:val>
                                            <p:strVal val="ppt_h"/>
                                          </p:val>
                                        </p:tav>
                                        <p:tav tm="100000">
                                          <p:val>
                                            <p:strVal val="4/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4/3*ppt_w"/>
                                          </p:val>
                                        </p:tav>
                                      </p:tavLst>
                                    </p:anim>
                                    <p:anim calcmode="lin" valueType="num">
                                      <p:cBhvr>
                                        <p:cTn id="16" dur="5000"/>
                                        <p:tgtEl>
                                          <p:spTgt spid="5"/>
                                        </p:tgtEl>
                                        <p:attrNameLst>
                                          <p:attrName>ppt_h</p:attrName>
                                        </p:attrNameLst>
                                      </p:cBhvr>
                                      <p:tavLst>
                                        <p:tav tm="0">
                                          <p:val>
                                            <p:strVal val="ppt_h"/>
                                          </p:val>
                                        </p:tav>
                                        <p:tav tm="100000">
                                          <p:val>
                                            <p:strVal val="4/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4"/>
                                        </p:tgtEl>
                                        <p:attrNameLst>
                                          <p:attrName>ppt_w</p:attrName>
                                        </p:attrNameLst>
                                      </p:cBhvr>
                                      <p:tavLst>
                                        <p:tav tm="0">
                                          <p:val>
                                            <p:strVal val="ppt_w"/>
                                          </p:val>
                                        </p:tav>
                                        <p:tav tm="100000">
                                          <p:val>
                                            <p:strVal val="4/3*ppt_w"/>
                                          </p:val>
                                        </p:tav>
                                      </p:tavLst>
                                    </p:anim>
                                    <p:anim calcmode="lin" valueType="num">
                                      <p:cBhvr>
                                        <p:cTn id="23" dur="5000"/>
                                        <p:tgtEl>
                                          <p:spTgt spid="4"/>
                                        </p:tgtEl>
                                        <p:attrNameLst>
                                          <p:attrName>ppt_h</p:attrName>
                                        </p:attrNameLst>
                                      </p:cBhvr>
                                      <p:tavLst>
                                        <p:tav tm="0">
                                          <p:val>
                                            <p:strVal val="ppt_h"/>
                                          </p:val>
                                        </p:tav>
                                        <p:tav tm="100000">
                                          <p:val>
                                            <p:strVal val="4/3*ppt_h"/>
                                          </p:val>
                                        </p:tav>
                                      </p:tavLst>
                                    </p:anim>
                                    <p:set>
                                      <p:cBhvr>
                                        <p:cTn id="24" dur="1" fill="hold">
                                          <p:stCondLst>
                                            <p:cond delay="4999"/>
                                          </p:stCondLst>
                                        </p:cTn>
                                        <p:tgtEl>
                                          <p:spTgt spid="4"/>
                                        </p:tgtEl>
                                        <p:attrNameLst>
                                          <p:attrName>style.visibility</p:attrName>
                                        </p:attrNameLst>
                                      </p:cBhvr>
                                      <p:to>
                                        <p:strVal val="hidden"/>
                                      </p:to>
                                    </p:set>
                                  </p:childTnLst>
                                </p:cTn>
                              </p:par>
                              <p:par>
                                <p:cTn id="25" presetID="3" presetClass="exit" presetSubtype="5" fill="hold" grpId="1" nodeType="withEffect">
                                  <p:stCondLst>
                                    <p:cond delay="0"/>
                                  </p:stCondLst>
                                  <p:childTnLst>
                                    <p:animEffect transition="out" filter="blinds(vertical)">
                                      <p:cBhvr>
                                        <p:cTn id="26" dur="5000"/>
                                        <p:tgtEl>
                                          <p:spTgt spid="4"/>
                                        </p:tgtEl>
                                      </p:cBhvr>
                                    </p:animEffect>
                                    <p:set>
                                      <p:cBhvr>
                                        <p:cTn id="27" dur="1" fill="hold">
                                          <p:stCondLst>
                                            <p:cond delay="4999"/>
                                          </p:stCondLst>
                                        </p:cTn>
                                        <p:tgtEl>
                                          <p:spTgt spid="4"/>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3" presetClass="entr" presetSubtype="1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linds(horizont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accent3">
                <a:lumMod val="75000"/>
                <a:shade val="67500"/>
                <a:satMod val="115000"/>
              </a:schemeClr>
            </a:gs>
            <a:gs pos="100000">
              <a:schemeClr val="accent3">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Geyser-Yellowstone-National-Park-USA-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ADCB4"/>
              </a:gs>
              <a:gs pos="50000">
                <a:schemeClr val="accent6">
                  <a:lumMod val="75000"/>
                  <a:shade val="67500"/>
                  <a:satMod val="115000"/>
                </a:schemeClr>
              </a:gs>
              <a:gs pos="100000">
                <a:schemeClr val="accent6">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accent3">
                  <a:lumMod val="20000"/>
                  <a:lumOff val="80000"/>
                </a:schemeClr>
              </a:gs>
              <a:gs pos="50000">
                <a:srgbClr val="009999">
                  <a:shade val="67500"/>
                  <a:satMod val="115000"/>
                </a:srgbClr>
              </a:gs>
              <a:gs pos="100000">
                <a:srgbClr val="0099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4/3*ppt_w"/>
                                          </p:val>
                                        </p:tav>
                                      </p:tavLst>
                                    </p:anim>
                                    <p:anim calcmode="lin" valueType="num">
                                      <p:cBhvr>
                                        <p:cTn id="9" dur="5000"/>
                                        <p:tgtEl>
                                          <p:spTgt spid="6"/>
                                        </p:tgtEl>
                                        <p:attrNameLst>
                                          <p:attrName>ppt_h</p:attrName>
                                        </p:attrNameLst>
                                      </p:cBhvr>
                                      <p:tavLst>
                                        <p:tav tm="0">
                                          <p:val>
                                            <p:strVal val="ppt_h"/>
                                          </p:val>
                                        </p:tav>
                                        <p:tav tm="100000">
                                          <p:val>
                                            <p:strVal val="4/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fltVal val="0"/>
                                          </p:val>
                                        </p:tav>
                                      </p:tavLst>
                                    </p:anim>
                                    <p:anim calcmode="lin" valueType="num">
                                      <p:cBhvr>
                                        <p:cTn id="16" dur="5000"/>
                                        <p:tgtEl>
                                          <p:spTgt spid="5"/>
                                        </p:tgtEl>
                                        <p:attrNameLst>
                                          <p:attrName>ppt_h</p:attrName>
                                        </p:attrNameLst>
                                      </p:cBhvr>
                                      <p:tavLst>
                                        <p:tav tm="0">
                                          <p:val>
                                            <p:strVal val="ppt_h"/>
                                          </p:val>
                                        </p:tav>
                                        <p:tav tm="100000">
                                          <p:val>
                                            <p:strVal val="ppt_h"/>
                                          </p:val>
                                        </p:tav>
                                      </p:tavLst>
                                    </p:anim>
                                    <p:set>
                                      <p:cBhvr>
                                        <p:cTn id="17" dur="1" fill="hold">
                                          <p:stCondLst>
                                            <p:cond delay="4999"/>
                                          </p:stCondLst>
                                        </p:cTn>
                                        <p:tgtEl>
                                          <p:spTgt spid="5"/>
                                        </p:tgtEl>
                                        <p:attrNameLst>
                                          <p:attrName>style.visibility</p:attrName>
                                        </p:attrNameLst>
                                      </p:cBhvr>
                                      <p:to>
                                        <p:strVal val="hidden"/>
                                      </p:to>
                                    </p:set>
                                  </p:childTnLst>
                                </p:cTn>
                              </p:par>
                              <p:par>
                                <p:cTn id="18" presetID="6" presetClass="exit" presetSubtype="32" fill="hold" grpId="1" nodeType="withEffect">
                                  <p:stCondLst>
                                    <p:cond delay="0"/>
                                  </p:stCondLst>
                                  <p:childTnLst>
                                    <p:animEffect transition="out" filter="circle(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17" presetClass="exit" presetSubtype="10" fill="hold" grpId="0" nodeType="withEffect">
                                  <p:stCondLst>
                                    <p:cond delay="0"/>
                                  </p:stCondLst>
                                  <p:childTnLst>
                                    <p:anim calcmode="lin" valueType="num">
                                      <p:cBhvr>
                                        <p:cTn id="22" dur="5000"/>
                                        <p:tgtEl>
                                          <p:spTgt spid="4"/>
                                        </p:tgtEl>
                                        <p:attrNameLst>
                                          <p:attrName>ppt_w</p:attrName>
                                        </p:attrNameLst>
                                      </p:cBhvr>
                                      <p:tavLst>
                                        <p:tav tm="0">
                                          <p:val>
                                            <p:strVal val="ppt_w"/>
                                          </p:val>
                                        </p:tav>
                                        <p:tav tm="100000">
                                          <p:val>
                                            <p:fltVal val="0"/>
                                          </p:val>
                                        </p:tav>
                                      </p:tavLst>
                                    </p:anim>
                                    <p:anim calcmode="lin" valueType="num">
                                      <p:cBhvr>
                                        <p:cTn id="23" dur="5000"/>
                                        <p:tgtEl>
                                          <p:spTgt spid="4"/>
                                        </p:tgtEl>
                                        <p:attrNameLst>
                                          <p:attrName>ppt_h</p:attrName>
                                        </p:attrNameLst>
                                      </p:cBhvr>
                                      <p:tavLst>
                                        <p:tav tm="0">
                                          <p:val>
                                            <p:strVal val="ppt_h"/>
                                          </p:val>
                                        </p:tav>
                                        <p:tav tm="100000">
                                          <p:val>
                                            <p:strVal val="ppt_h"/>
                                          </p:val>
                                        </p:tav>
                                      </p:tavLst>
                                    </p:anim>
                                    <p:set>
                                      <p:cBhvr>
                                        <p:cTn id="24" dur="1" fill="hold">
                                          <p:stCondLst>
                                            <p:cond delay="4999"/>
                                          </p:stCondLst>
                                        </p:cTn>
                                        <p:tgtEl>
                                          <p:spTgt spid="4"/>
                                        </p:tgtEl>
                                        <p:attrNameLst>
                                          <p:attrName>style.visibility</p:attrName>
                                        </p:attrNameLst>
                                      </p:cBhvr>
                                      <p:to>
                                        <p:strVal val="hidden"/>
                                      </p:to>
                                    </p:set>
                                  </p:childTnLst>
                                </p:cTn>
                              </p:par>
                              <p:par>
                                <p:cTn id="25" presetID="16" presetClass="exit" presetSubtype="42" fill="hold" grpId="1" nodeType="withEffect">
                                  <p:stCondLst>
                                    <p:cond delay="0"/>
                                  </p:stCondLst>
                                  <p:childTnLst>
                                    <p:animEffect transition="out" filter="barn(outHorizontal)">
                                      <p:cBhvr>
                                        <p:cTn id="26" dur="5000"/>
                                        <p:tgtEl>
                                          <p:spTgt spid="4"/>
                                        </p:tgtEl>
                                      </p:cBhvr>
                                    </p:animEffect>
                                    <p:set>
                                      <p:cBhvr>
                                        <p:cTn id="27" dur="1" fill="hold">
                                          <p:stCondLst>
                                            <p:cond delay="4999"/>
                                          </p:stCondLst>
                                        </p:cTn>
                                        <p:tgtEl>
                                          <p:spTgt spid="4"/>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4784f2b.png"/>
          <p:cNvPicPr>
            <a:picLocks noChangeAspect="1"/>
          </p:cNvPicPr>
          <p:nvPr/>
        </p:nvPicPr>
        <p:blipFill>
          <a:blip r:embed="rId2"/>
          <a:stretch>
            <a:fillRect/>
          </a:stretch>
        </p:blipFill>
        <p:spPr>
          <a:xfrm>
            <a:off x="12988" y="0"/>
            <a:ext cx="9118023" cy="5143500"/>
          </a:xfrm>
          <a:prstGeom prst="rect">
            <a:avLst/>
          </a:prstGeom>
        </p:spPr>
      </p:pic>
      <p:sp>
        <p:nvSpPr>
          <p:cNvPr id="3" name="2 CuadroTexto"/>
          <p:cNvSpPr txBox="1"/>
          <p:nvPr/>
        </p:nvSpPr>
        <p:spPr>
          <a:xfrm>
            <a:off x="2857488" y="1571618"/>
            <a:ext cx="5072098" cy="923330"/>
          </a:xfrm>
          <a:prstGeom prst="rect">
            <a:avLst/>
          </a:prstGeom>
          <a:noFill/>
        </p:spPr>
        <p:txBody>
          <a:bodyPr wrap="square" rtlCol="0">
            <a:spAutoFit/>
          </a:bodyPr>
          <a:lstStyle/>
          <a:p>
            <a:pPr algn="ctr"/>
            <a:r>
              <a:rPr lang="es-PE" b="1" dirty="0" smtClean="0"/>
              <a:t>La vida es cada instante vivido, disfrutado, reído, bailado, llorado, gozado y pausado</a:t>
            </a:r>
            <a:br>
              <a:rPr lang="es-PE" b="1" dirty="0" smtClean="0"/>
            </a:br>
            <a:endParaRPr lang="es-PE" dirty="0"/>
          </a:p>
        </p:txBody>
      </p:sp>
      <p:sp>
        <p:nvSpPr>
          <p:cNvPr id="4" name="3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21000">
              <a:srgbClr val="8F66E0"/>
            </a:gs>
            <a:gs pos="50000">
              <a:srgbClr val="FFC000">
                <a:shade val="67500"/>
                <a:satMod val="115000"/>
              </a:srgbClr>
            </a:gs>
            <a:gs pos="100000">
              <a:srgbClr val="FFC00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0.jpg"/>
          <p:cNvPicPr>
            <a:picLocks noChangeAspect="1"/>
          </p:cNvPicPr>
          <p:nvPr/>
        </p:nvPicPr>
        <p:blipFill>
          <a:blip r:embed="rId2"/>
          <a:stretch>
            <a:fillRect/>
          </a:stretch>
        </p:blipFill>
        <p:spPr>
          <a:xfrm>
            <a:off x="0" y="0"/>
            <a:ext cx="9144000" cy="5143500"/>
          </a:xfrm>
          <a:prstGeom prst="rect">
            <a:avLst/>
          </a:prstGeom>
        </p:spPr>
      </p:pic>
      <p:sp>
        <p:nvSpPr>
          <p:cNvPr id="5" name="4 Rectángulo"/>
          <p:cNvSpPr/>
          <p:nvPr/>
        </p:nvSpPr>
        <p:spPr>
          <a:xfrm>
            <a:off x="0" y="0"/>
            <a:ext cx="9144000" cy="5143500"/>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solidFill>
            <a:srgbClr val="BD92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143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6"/>
                                        </p:tgtEl>
                                        <p:attrNameLst>
                                          <p:attrName>ppt_w</p:attrName>
                                        </p:attrNameLst>
                                      </p:cBhvr>
                                      <p:tavLst>
                                        <p:tav tm="0">
                                          <p:val>
                                            <p:strVal val="ppt_w"/>
                                          </p:val>
                                        </p:tav>
                                        <p:tav tm="100000">
                                          <p:val>
                                            <p:strVal val="2/3*ppt_w"/>
                                          </p:val>
                                        </p:tav>
                                      </p:tavLst>
                                    </p:anim>
                                    <p:anim calcmode="lin" valueType="num">
                                      <p:cBhvr>
                                        <p:cTn id="16" dur="5000"/>
                                        <p:tgtEl>
                                          <p:spTgt spid="6"/>
                                        </p:tgtEl>
                                        <p:attrNameLst>
                                          <p:attrName>ppt_h</p:attrName>
                                        </p:attrNameLst>
                                      </p:cBhvr>
                                      <p:tavLst>
                                        <p:tav tm="0">
                                          <p:val>
                                            <p:strVal val="ppt_h"/>
                                          </p:val>
                                        </p:tav>
                                        <p:tav tm="100000">
                                          <p:val>
                                            <p:strVal val="2/3*ppt_h"/>
                                          </p:val>
                                        </p:tav>
                                      </p:tavLst>
                                    </p:anim>
                                    <p:set>
                                      <p:cBhvr>
                                        <p:cTn id="17" dur="1" fill="hold">
                                          <p:stCondLst>
                                            <p:cond delay="4999"/>
                                          </p:stCondLst>
                                        </p:cTn>
                                        <p:tgtEl>
                                          <p:spTgt spid="6"/>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6"/>
                                        </p:tgtEl>
                                      </p:cBhvr>
                                    </p:animEffect>
                                    <p:set>
                                      <p:cBhvr>
                                        <p:cTn id="20" dur="1" fill="hold">
                                          <p:stCondLst>
                                            <p:cond delay="4999"/>
                                          </p:stCondLst>
                                        </p:cTn>
                                        <p:tgtEl>
                                          <p:spTgt spid="6"/>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5000"/>
                                        <p:tgtEl>
                                          <p:spTgt spid="5"/>
                                        </p:tgtEl>
                                        <p:attrNameLst>
                                          <p:attrName>ppt_w</p:attrName>
                                        </p:attrNameLst>
                                      </p:cBhvr>
                                      <p:tavLst>
                                        <p:tav tm="0">
                                          <p:val>
                                            <p:strVal val="ppt_w"/>
                                          </p:val>
                                        </p:tav>
                                        <p:tav tm="100000">
                                          <p:val>
                                            <p:fltVal val="0"/>
                                          </p:val>
                                        </p:tav>
                                      </p:tavLst>
                                    </p:anim>
                                    <p:anim calcmode="lin" valueType="num">
                                      <p:cBhvr>
                                        <p:cTn id="23" dur="5000"/>
                                        <p:tgtEl>
                                          <p:spTgt spid="5"/>
                                        </p:tgtEl>
                                        <p:attrNameLst>
                                          <p:attrName>ppt_h</p:attrName>
                                        </p:attrNameLst>
                                      </p:cBhvr>
                                      <p:tavLst>
                                        <p:tav tm="0">
                                          <p:val>
                                            <p:strVal val="ppt_h"/>
                                          </p:val>
                                        </p:tav>
                                        <p:tav tm="100000">
                                          <p:val>
                                            <p:fltVal val="0"/>
                                          </p:val>
                                        </p:tav>
                                      </p:tavLst>
                                    </p:anim>
                                    <p:set>
                                      <p:cBhvr>
                                        <p:cTn id="24" dur="1" fill="hold">
                                          <p:stCondLst>
                                            <p:cond delay="4999"/>
                                          </p:stCondLst>
                                        </p:cTn>
                                        <p:tgtEl>
                                          <p:spTgt spid="5"/>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5"/>
                                        </p:tgtEl>
                                      </p:cBhvr>
                                    </p:animEffect>
                                    <p:set>
                                      <p:cBhvr>
                                        <p:cTn id="27" dur="1" fill="hold">
                                          <p:stCondLst>
                                            <p:cond delay="4999"/>
                                          </p:stCondLst>
                                        </p:cTn>
                                        <p:tgtEl>
                                          <p:spTgt spid="5"/>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13"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plus(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20000"/>
                <a:lumOff val="80000"/>
              </a:schemeClr>
            </a:gs>
            <a:gs pos="50000">
              <a:srgbClr val="1143E5">
                <a:shade val="67500"/>
                <a:satMod val="115000"/>
              </a:srgbClr>
            </a:gs>
            <a:gs pos="100000">
              <a:srgbClr val="1143E5">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440x900_path-that-lead-the-way.jpg"/>
          <p:cNvPicPr>
            <a:picLocks noChangeAspect="1"/>
          </p:cNvPicPr>
          <p:nvPr/>
        </p:nvPicPr>
        <p:blipFill>
          <a:blip r:embed="rId2"/>
          <a:stretch>
            <a:fillRect/>
          </a:stretch>
        </p:blipFill>
        <p:spPr>
          <a:xfrm>
            <a:off x="2232" y="0"/>
            <a:ext cx="9141768" cy="5143500"/>
          </a:xfrm>
          <a:prstGeom prst="rect">
            <a:avLst/>
          </a:prstGeom>
        </p:spPr>
      </p:pic>
      <p:sp>
        <p:nvSpPr>
          <p:cNvPr id="4" name="3 Rectángulo"/>
          <p:cNvSpPr/>
          <p:nvPr/>
        </p:nvSpPr>
        <p:spPr>
          <a:xfrm>
            <a:off x="0" y="0"/>
            <a:ext cx="9144000" cy="51435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2/3*ppt_w"/>
                                          </p:val>
                                        </p:tav>
                                      </p:tavLst>
                                    </p:anim>
                                    <p:anim calcmode="lin" valueType="num">
                                      <p:cBhvr>
                                        <p:cTn id="9" dur="5000"/>
                                        <p:tgtEl>
                                          <p:spTgt spid="6"/>
                                        </p:tgtEl>
                                        <p:attrNameLst>
                                          <p:attrName>ppt_h</p:attrName>
                                        </p:attrNameLst>
                                      </p:cBhvr>
                                      <p:tavLst>
                                        <p:tav tm="0">
                                          <p:val>
                                            <p:strVal val="ppt_h"/>
                                          </p:val>
                                        </p:tav>
                                        <p:tav tm="100000">
                                          <p:val>
                                            <p:strVal val="2/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fltVal val="0"/>
                                          </p:val>
                                        </p:tav>
                                      </p:tavLst>
                                    </p:anim>
                                    <p:anim calcmode="lin" valueType="num">
                                      <p:cBhvr>
                                        <p:cTn id="16" dur="5000"/>
                                        <p:tgtEl>
                                          <p:spTgt spid="5"/>
                                        </p:tgtEl>
                                        <p:attrNameLst>
                                          <p:attrName>ppt_h</p:attrName>
                                        </p:attrNameLst>
                                      </p:cBhvr>
                                      <p:tavLst>
                                        <p:tav tm="0">
                                          <p:val>
                                            <p:strVal val="ppt_h"/>
                                          </p:val>
                                        </p:tav>
                                        <p:tav tm="100000">
                                          <p:val>
                                            <p:fltVal val="0"/>
                                          </p:val>
                                        </p:tav>
                                      </p:tavLst>
                                    </p:anim>
                                    <p:set>
                                      <p:cBhvr>
                                        <p:cTn id="17" dur="1" fill="hold">
                                          <p:stCondLst>
                                            <p:cond delay="4999"/>
                                          </p:stCondLst>
                                        </p:cTn>
                                        <p:tgtEl>
                                          <p:spTgt spid="5"/>
                                        </p:tgtEl>
                                        <p:attrNameLst>
                                          <p:attrName>style.visibility</p:attrName>
                                        </p:attrNameLst>
                                      </p:cBhvr>
                                      <p:to>
                                        <p:strVal val="hidden"/>
                                      </p:to>
                                    </p:set>
                                  </p:childTnLst>
                                </p:cTn>
                              </p:par>
                              <p:par>
                                <p:cTn id="18" presetID="5" presetClass="exit" presetSubtype="10" fill="hold" grpId="1" nodeType="withEffect">
                                  <p:stCondLst>
                                    <p:cond delay="0"/>
                                  </p:stCondLst>
                                  <p:childTnLst>
                                    <p:animEffect transition="out" filter="checkerboard(across)">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4"/>
                                        </p:tgtEl>
                                        <p:attrNameLst>
                                          <p:attrName>ppt_w</p:attrName>
                                        </p:attrNameLst>
                                      </p:cBhvr>
                                      <p:tavLst>
                                        <p:tav tm="0">
                                          <p:val>
                                            <p:strVal val="ppt_w"/>
                                          </p:val>
                                        </p:tav>
                                        <p:tav tm="100000">
                                          <p:val>
                                            <p:strVal val="2/3*ppt_w"/>
                                          </p:val>
                                        </p:tav>
                                      </p:tavLst>
                                    </p:anim>
                                    <p:anim calcmode="lin" valueType="num">
                                      <p:cBhvr>
                                        <p:cTn id="23" dur="5000"/>
                                        <p:tgtEl>
                                          <p:spTgt spid="4"/>
                                        </p:tgtEl>
                                        <p:attrNameLst>
                                          <p:attrName>ppt_h</p:attrName>
                                        </p:attrNameLst>
                                      </p:cBhvr>
                                      <p:tavLst>
                                        <p:tav tm="0">
                                          <p:val>
                                            <p:strVal val="ppt_h"/>
                                          </p:val>
                                        </p:tav>
                                        <p:tav tm="100000">
                                          <p:val>
                                            <p:strVal val="2/3*ppt_h"/>
                                          </p:val>
                                        </p:tav>
                                      </p:tavLst>
                                    </p:anim>
                                    <p:set>
                                      <p:cBhvr>
                                        <p:cTn id="24" dur="1" fill="hold">
                                          <p:stCondLst>
                                            <p:cond delay="4999"/>
                                          </p:stCondLst>
                                        </p:cTn>
                                        <p:tgtEl>
                                          <p:spTgt spid="4"/>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4"/>
                                        </p:tgtEl>
                                      </p:cBhvr>
                                    </p:animEffect>
                                    <p:set>
                                      <p:cBhvr>
                                        <p:cTn id="27" dur="1" fill="hold">
                                          <p:stCondLst>
                                            <p:cond delay="4999"/>
                                          </p:stCondLst>
                                        </p:cTn>
                                        <p:tgtEl>
                                          <p:spTgt spid="4"/>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c9d8576.png"/>
          <p:cNvPicPr>
            <a:picLocks noChangeAspect="1"/>
          </p:cNvPicPr>
          <p:nvPr/>
        </p:nvPicPr>
        <p:blipFill>
          <a:blip r:embed="rId2"/>
          <a:stretch>
            <a:fillRect/>
          </a:stretch>
        </p:blipFill>
        <p:spPr>
          <a:xfrm>
            <a:off x="7060" y="0"/>
            <a:ext cx="9129880" cy="5143500"/>
          </a:xfrm>
          <a:prstGeom prst="rect">
            <a:avLst/>
          </a:prstGeom>
        </p:spPr>
      </p:pic>
      <p:sp>
        <p:nvSpPr>
          <p:cNvPr id="3" name="2 CuadroTexto"/>
          <p:cNvSpPr txBox="1"/>
          <p:nvPr/>
        </p:nvSpPr>
        <p:spPr>
          <a:xfrm>
            <a:off x="357158" y="1714494"/>
            <a:ext cx="5143536" cy="2031325"/>
          </a:xfrm>
          <a:prstGeom prst="rect">
            <a:avLst/>
          </a:prstGeom>
          <a:noFill/>
        </p:spPr>
        <p:txBody>
          <a:bodyPr wrap="square" rtlCol="0">
            <a:spAutoFit/>
          </a:bodyPr>
          <a:lstStyle/>
          <a:p>
            <a:pPr algn="ctr"/>
            <a:r>
              <a:rPr lang="es-PE" b="1" dirty="0" smtClean="0"/>
              <a:t>Pon tu mirada en el presente... Los momentos más simples son tu vida!!!</a:t>
            </a:r>
            <a:br>
              <a:rPr lang="es-PE" b="1" dirty="0" smtClean="0"/>
            </a:br>
            <a:r>
              <a:rPr lang="es-PE" b="1" dirty="0" smtClean="0"/>
              <a:t>Las </a:t>
            </a:r>
            <a:r>
              <a:rPr lang="es-PE" b="1" dirty="0" err="1" smtClean="0"/>
              <a:t>pequeñ̃as</a:t>
            </a:r>
            <a:r>
              <a:rPr lang="es-PE" b="1" dirty="0" smtClean="0"/>
              <a:t> decisiones suman la vida... incluso, los malos días nos dejan un aprendizaje, no te pierdas tu vida... Hagas lo que hagas, hazlo con toda tu presencia... recuerda que la vida no se detiene"</a:t>
            </a:r>
            <a:endParaRPr lang="es-PE" dirty="0"/>
          </a:p>
        </p:txBody>
      </p:sp>
      <p:sp>
        <p:nvSpPr>
          <p:cNvPr id="4" name="3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8000"/>
            </a:gs>
            <a:gs pos="50000">
              <a:srgbClr val="1143E5">
                <a:shade val="67500"/>
                <a:satMod val="115000"/>
              </a:srgbClr>
            </a:gs>
            <a:gs pos="100000">
              <a:srgbClr val="1143E5">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Gorgeous-turquoise-blue-lake-green-grass-and-yellow-flowers-forest-Wallpapers-Hd-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0" y="0"/>
            <a:ext cx="9144000" cy="5143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1435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7"/>
                                        </p:tgtEl>
                                        <p:attrNameLst>
                                          <p:attrName>ppt_w</p:attrName>
                                        </p:attrNameLst>
                                      </p:cBhvr>
                                      <p:tavLst>
                                        <p:tav tm="0">
                                          <p:val>
                                            <p:strVal val="ppt_w"/>
                                          </p:val>
                                        </p:tav>
                                        <p:tav tm="100000">
                                          <p:val>
                                            <p:strVal val="4/3*ppt_w"/>
                                          </p:val>
                                        </p:tav>
                                      </p:tavLst>
                                    </p:anim>
                                    <p:anim calcmode="lin" valueType="num">
                                      <p:cBhvr>
                                        <p:cTn id="9" dur="5000"/>
                                        <p:tgtEl>
                                          <p:spTgt spid="7"/>
                                        </p:tgtEl>
                                        <p:attrNameLst>
                                          <p:attrName>ppt_h</p:attrName>
                                        </p:attrNameLst>
                                      </p:cBhvr>
                                      <p:tavLst>
                                        <p:tav tm="0">
                                          <p:val>
                                            <p:strVal val="ppt_h"/>
                                          </p:val>
                                        </p:tav>
                                        <p:tav tm="100000">
                                          <p:val>
                                            <p:strVal val="4/3*ppt_h"/>
                                          </p:val>
                                        </p:tav>
                                      </p:tavLst>
                                    </p:anim>
                                    <p:set>
                                      <p:cBhvr>
                                        <p:cTn id="10" dur="1" fill="hold">
                                          <p:stCondLst>
                                            <p:cond delay="4999"/>
                                          </p:stCondLst>
                                        </p:cTn>
                                        <p:tgtEl>
                                          <p:spTgt spid="7"/>
                                        </p:tgtEl>
                                        <p:attrNameLst>
                                          <p:attrName>style.visibility</p:attrName>
                                        </p:attrNameLst>
                                      </p:cBhvr>
                                      <p:to>
                                        <p:strVal val="hidden"/>
                                      </p:to>
                                    </p:set>
                                  </p:childTnLst>
                                </p:cTn>
                              </p:par>
                              <p:par>
                                <p:cTn id="11" presetID="21" presetClass="exit" presetSubtype="1" fill="hold" grpId="1" nodeType="withEffect">
                                  <p:stCondLst>
                                    <p:cond delay="0"/>
                                  </p:stCondLst>
                                  <p:childTnLst>
                                    <p:animEffect transition="out" filter="wheel(1)">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6"/>
                                        </p:tgtEl>
                                        <p:attrNameLst>
                                          <p:attrName>ppt_w</p:attrName>
                                        </p:attrNameLst>
                                      </p:cBhvr>
                                      <p:tavLst>
                                        <p:tav tm="0">
                                          <p:val>
                                            <p:strVal val="ppt_w"/>
                                          </p:val>
                                        </p:tav>
                                        <p:tav tm="100000">
                                          <p:val>
                                            <p:strVal val="4/3*ppt_w"/>
                                          </p:val>
                                        </p:tav>
                                      </p:tavLst>
                                    </p:anim>
                                    <p:anim calcmode="lin" valueType="num">
                                      <p:cBhvr>
                                        <p:cTn id="16" dur="5000"/>
                                        <p:tgtEl>
                                          <p:spTgt spid="6"/>
                                        </p:tgtEl>
                                        <p:attrNameLst>
                                          <p:attrName>ppt_h</p:attrName>
                                        </p:attrNameLst>
                                      </p:cBhvr>
                                      <p:tavLst>
                                        <p:tav tm="0">
                                          <p:val>
                                            <p:strVal val="ppt_h"/>
                                          </p:val>
                                        </p:tav>
                                        <p:tav tm="100000">
                                          <p:val>
                                            <p:strVal val="4/3*ppt_h"/>
                                          </p:val>
                                        </p:tav>
                                      </p:tavLst>
                                    </p:anim>
                                    <p:set>
                                      <p:cBhvr>
                                        <p:cTn id="17" dur="1" fill="hold">
                                          <p:stCondLst>
                                            <p:cond delay="4999"/>
                                          </p:stCondLst>
                                        </p:cTn>
                                        <p:tgtEl>
                                          <p:spTgt spid="6"/>
                                        </p:tgtEl>
                                        <p:attrNameLst>
                                          <p:attrName>style.visibility</p:attrName>
                                        </p:attrNameLst>
                                      </p:cBhvr>
                                      <p:to>
                                        <p:strVal val="hidden"/>
                                      </p:to>
                                    </p:set>
                                  </p:childTnLst>
                                </p:cTn>
                              </p:par>
                              <p:par>
                                <p:cTn id="18" presetID="21" presetClass="exit" presetSubtype="2" fill="hold" grpId="1" nodeType="withEffect">
                                  <p:stCondLst>
                                    <p:cond delay="0"/>
                                  </p:stCondLst>
                                  <p:childTnLst>
                                    <p:animEffect transition="out" filter="wheel(2)">
                                      <p:cBhvr>
                                        <p:cTn id="19" dur="5000"/>
                                        <p:tgtEl>
                                          <p:spTgt spid="6"/>
                                        </p:tgtEl>
                                      </p:cBhvr>
                                    </p:animEffect>
                                    <p:set>
                                      <p:cBhvr>
                                        <p:cTn id="20" dur="1" fill="hold">
                                          <p:stCondLst>
                                            <p:cond delay="4999"/>
                                          </p:stCondLst>
                                        </p:cTn>
                                        <p:tgtEl>
                                          <p:spTgt spid="6"/>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5"/>
                                        </p:tgtEl>
                                        <p:attrNameLst>
                                          <p:attrName>ppt_w</p:attrName>
                                        </p:attrNameLst>
                                      </p:cBhvr>
                                      <p:tavLst>
                                        <p:tav tm="0">
                                          <p:val>
                                            <p:strVal val="ppt_w"/>
                                          </p:val>
                                        </p:tav>
                                        <p:tav tm="100000">
                                          <p:val>
                                            <p:strVal val="4/3*ppt_w"/>
                                          </p:val>
                                        </p:tav>
                                      </p:tavLst>
                                    </p:anim>
                                    <p:anim calcmode="lin" valueType="num">
                                      <p:cBhvr>
                                        <p:cTn id="23" dur="5000"/>
                                        <p:tgtEl>
                                          <p:spTgt spid="5"/>
                                        </p:tgtEl>
                                        <p:attrNameLst>
                                          <p:attrName>ppt_h</p:attrName>
                                        </p:attrNameLst>
                                      </p:cBhvr>
                                      <p:tavLst>
                                        <p:tav tm="0">
                                          <p:val>
                                            <p:strVal val="ppt_h"/>
                                          </p:val>
                                        </p:tav>
                                        <p:tav tm="100000">
                                          <p:val>
                                            <p:strVal val="4/3*ppt_h"/>
                                          </p:val>
                                        </p:tav>
                                      </p:tavLst>
                                    </p:anim>
                                    <p:set>
                                      <p:cBhvr>
                                        <p:cTn id="24" dur="1" fill="hold">
                                          <p:stCondLst>
                                            <p:cond delay="4999"/>
                                          </p:stCondLst>
                                        </p:cTn>
                                        <p:tgtEl>
                                          <p:spTgt spid="5"/>
                                        </p:tgtEl>
                                        <p:attrNameLst>
                                          <p:attrName>style.visibility</p:attrName>
                                        </p:attrNameLst>
                                      </p:cBhvr>
                                      <p:to>
                                        <p:strVal val="hidden"/>
                                      </p:to>
                                    </p:set>
                                  </p:childTnLst>
                                </p:cTn>
                              </p:par>
                              <p:par>
                                <p:cTn id="25" presetID="21" presetClass="exit" presetSubtype="4" fill="hold" grpId="1" nodeType="withEffect">
                                  <p:stCondLst>
                                    <p:cond delay="0"/>
                                  </p:stCondLst>
                                  <p:childTnLst>
                                    <p:animEffect transition="out" filter="wheel(4)">
                                      <p:cBhvr>
                                        <p:cTn id="26" dur="5000"/>
                                        <p:tgtEl>
                                          <p:spTgt spid="5"/>
                                        </p:tgtEl>
                                      </p:cBhvr>
                                    </p:animEffect>
                                    <p:set>
                                      <p:cBhvr>
                                        <p:cTn id="27" dur="1" fill="hold">
                                          <p:stCondLst>
                                            <p:cond delay="4999"/>
                                          </p:stCondLst>
                                        </p:cTn>
                                        <p:tgtEl>
                                          <p:spTgt spid="5"/>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21" presetClass="entr" presetSubtype="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heel(8)">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33BD1"/>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137725_beautiful-nature-photography-desktop-hd-wallpapers_4928x3264_h.jpg"/>
          <p:cNvPicPr>
            <a:picLocks noChangeAspect="1"/>
          </p:cNvPicPr>
          <p:nvPr/>
        </p:nvPicPr>
        <p:blipFill>
          <a:blip r:embed="rId2"/>
          <a:stretch>
            <a:fillRect/>
          </a:stretch>
        </p:blipFill>
        <p:spPr>
          <a:xfrm>
            <a:off x="14120" y="0"/>
            <a:ext cx="9129880" cy="5143500"/>
          </a:xfrm>
          <a:prstGeom prst="rect">
            <a:avLst/>
          </a:prstGeom>
        </p:spPr>
      </p:pic>
      <p:sp>
        <p:nvSpPr>
          <p:cNvPr id="5" name="4 Rectángulo"/>
          <p:cNvSpPr/>
          <p:nvPr/>
        </p:nvSpPr>
        <p:spPr>
          <a:xfrm>
            <a:off x="0" y="0"/>
            <a:ext cx="9144000" cy="5143500"/>
          </a:xfrm>
          <a:prstGeom prst="rect">
            <a:avLst/>
          </a:prstGeom>
          <a:gradFill flip="none" rotWithShape="1">
            <a:gsLst>
              <a:gs pos="12000">
                <a:srgbClr val="002060"/>
              </a:gs>
              <a:gs pos="50000">
                <a:srgbClr val="00B0F0">
                  <a:shade val="67500"/>
                  <a:satMod val="115000"/>
                </a:srgbClr>
              </a:gs>
              <a:gs pos="100000">
                <a:srgbClr val="00B0F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143500"/>
          </a:xfrm>
          <a:prstGeom prst="rect">
            <a:avLst/>
          </a:prstGeom>
          <a:solidFill>
            <a:srgbClr val="C33B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7"/>
                                        </p:tgtEl>
                                        <p:attrNameLst>
                                          <p:attrName>ppt_w</p:attrName>
                                        </p:attrNameLst>
                                      </p:cBhvr>
                                      <p:tavLst>
                                        <p:tav tm="0">
                                          <p:val>
                                            <p:strVal val="ppt_w"/>
                                          </p:val>
                                        </p:tav>
                                        <p:tav tm="100000">
                                          <p:val>
                                            <p:strVal val="2/3*ppt_w"/>
                                          </p:val>
                                        </p:tav>
                                      </p:tavLst>
                                    </p:anim>
                                    <p:anim calcmode="lin" valueType="num">
                                      <p:cBhvr>
                                        <p:cTn id="9" dur="5000"/>
                                        <p:tgtEl>
                                          <p:spTgt spid="7"/>
                                        </p:tgtEl>
                                        <p:attrNameLst>
                                          <p:attrName>ppt_h</p:attrName>
                                        </p:attrNameLst>
                                      </p:cBhvr>
                                      <p:tavLst>
                                        <p:tav tm="0">
                                          <p:val>
                                            <p:strVal val="ppt_h"/>
                                          </p:val>
                                        </p:tav>
                                        <p:tav tm="100000">
                                          <p:val>
                                            <p:strVal val="2/3*ppt_h"/>
                                          </p:val>
                                        </p:tav>
                                      </p:tavLst>
                                    </p:anim>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6"/>
                                        </p:tgtEl>
                                        <p:attrNameLst>
                                          <p:attrName>ppt_w</p:attrName>
                                        </p:attrNameLst>
                                      </p:cBhvr>
                                      <p:tavLst>
                                        <p:tav tm="0">
                                          <p:val>
                                            <p:strVal val="ppt_w"/>
                                          </p:val>
                                        </p:tav>
                                        <p:tav tm="100000">
                                          <p:val>
                                            <p:strVal val="2/3*ppt_w"/>
                                          </p:val>
                                        </p:tav>
                                      </p:tavLst>
                                    </p:anim>
                                    <p:anim calcmode="lin" valueType="num">
                                      <p:cBhvr>
                                        <p:cTn id="16" dur="5000"/>
                                        <p:tgtEl>
                                          <p:spTgt spid="6"/>
                                        </p:tgtEl>
                                        <p:attrNameLst>
                                          <p:attrName>ppt_h</p:attrName>
                                        </p:attrNameLst>
                                      </p:cBhvr>
                                      <p:tavLst>
                                        <p:tav tm="0">
                                          <p:val>
                                            <p:strVal val="ppt_h"/>
                                          </p:val>
                                        </p:tav>
                                        <p:tav tm="100000">
                                          <p:val>
                                            <p:strVal val="2/3*ppt_h"/>
                                          </p:val>
                                        </p:tav>
                                      </p:tavLst>
                                    </p:anim>
                                    <p:set>
                                      <p:cBhvr>
                                        <p:cTn id="17" dur="1" fill="hold">
                                          <p:stCondLst>
                                            <p:cond delay="4999"/>
                                          </p:stCondLst>
                                        </p:cTn>
                                        <p:tgtEl>
                                          <p:spTgt spid="6"/>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6"/>
                                        </p:tgtEl>
                                      </p:cBhvr>
                                    </p:animEffect>
                                    <p:set>
                                      <p:cBhvr>
                                        <p:cTn id="20" dur="1" fill="hold">
                                          <p:stCondLst>
                                            <p:cond delay="4999"/>
                                          </p:stCondLst>
                                        </p:cTn>
                                        <p:tgtEl>
                                          <p:spTgt spid="6"/>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5"/>
                                        </p:tgtEl>
                                        <p:attrNameLst>
                                          <p:attrName>ppt_w</p:attrName>
                                        </p:attrNameLst>
                                      </p:cBhvr>
                                      <p:tavLst>
                                        <p:tav tm="0">
                                          <p:val>
                                            <p:strVal val="ppt_w"/>
                                          </p:val>
                                        </p:tav>
                                        <p:tav tm="100000">
                                          <p:val>
                                            <p:strVal val="2/3*ppt_w"/>
                                          </p:val>
                                        </p:tav>
                                      </p:tavLst>
                                    </p:anim>
                                    <p:anim calcmode="lin" valueType="num">
                                      <p:cBhvr>
                                        <p:cTn id="23" dur="5000"/>
                                        <p:tgtEl>
                                          <p:spTgt spid="5"/>
                                        </p:tgtEl>
                                        <p:attrNameLst>
                                          <p:attrName>ppt_h</p:attrName>
                                        </p:attrNameLst>
                                      </p:cBhvr>
                                      <p:tavLst>
                                        <p:tav tm="0">
                                          <p:val>
                                            <p:strVal val="ppt_h"/>
                                          </p:val>
                                        </p:tav>
                                        <p:tav tm="100000">
                                          <p:val>
                                            <p:strVal val="2/3*ppt_h"/>
                                          </p:val>
                                        </p:tav>
                                      </p:tavLst>
                                    </p:anim>
                                    <p:set>
                                      <p:cBhvr>
                                        <p:cTn id="24" dur="1" fill="hold">
                                          <p:stCondLst>
                                            <p:cond delay="4999"/>
                                          </p:stCondLst>
                                        </p:cTn>
                                        <p:tgtEl>
                                          <p:spTgt spid="5"/>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5"/>
                                        </p:tgtEl>
                                      </p:cBhvr>
                                    </p:animEffect>
                                    <p:set>
                                      <p:cBhvr>
                                        <p:cTn id="27" dur="1" fill="hold">
                                          <p:stCondLst>
                                            <p:cond delay="4999"/>
                                          </p:stCondLst>
                                        </p:cTn>
                                        <p:tgtEl>
                                          <p:spTgt spid="5"/>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6"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circle(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9e4fb7.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2214546" y="428610"/>
            <a:ext cx="4714908" cy="2308324"/>
          </a:xfrm>
          <a:prstGeom prst="rect">
            <a:avLst/>
          </a:prstGeom>
          <a:noFill/>
        </p:spPr>
        <p:txBody>
          <a:bodyPr wrap="square" rtlCol="0">
            <a:spAutoFit/>
          </a:bodyPr>
          <a:lstStyle/>
          <a:p>
            <a:pPr algn="ctr"/>
            <a:r>
              <a:rPr lang="es-PE" b="1" dirty="0" smtClean="0"/>
              <a:t>Deja que el universo ordene las energías y tú, relájate... disfruta del concierto de imágenes, de la orquesta de sabores, y de la sublime sinfonía de aromas y sonidos.</a:t>
            </a:r>
          </a:p>
          <a:p>
            <a:pPr algn="ctr"/>
            <a:r>
              <a:rPr lang="es-PE" b="1" dirty="0" smtClean="0"/>
              <a:t>Todo lo que esté destinado a NO suceder, no sucederá, por más esfuerzos que se hagan</a:t>
            </a:r>
            <a:endParaRPr lang="es-PE" b="1" dirty="0">
              <a:effectLst>
                <a:outerShdw blurRad="38100" dist="38100" dir="2700000" algn="tl">
                  <a:srgbClr val="000000">
                    <a:alpha val="43137"/>
                  </a:srgbClr>
                </a:outerShdw>
              </a:effectLst>
            </a:endParaRPr>
          </a:p>
        </p:txBody>
      </p:sp>
      <p:sp>
        <p:nvSpPr>
          <p:cNvPr id="4" name="3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effectLst/>
      </p:bgPr>
    </p:bg>
    <p:spTree>
      <p:nvGrpSpPr>
        <p:cNvPr id="1" name=""/>
        <p:cNvGrpSpPr/>
        <p:nvPr/>
      </p:nvGrpSpPr>
      <p:grpSpPr>
        <a:xfrm>
          <a:off x="0" y="0"/>
          <a:ext cx="0" cy="0"/>
          <a:chOff x="0" y="0"/>
          <a:chExt cx="0" cy="0"/>
        </a:xfrm>
      </p:grpSpPr>
      <p:pic>
        <p:nvPicPr>
          <p:cNvPr id="2" name="1 Imagen" descr="Autumn-Santa-Fe-lake-Natural-Park-of-Montseny-Barcelona-Spain-HD-Wallpaper-for-Desktop-1920x1200-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8" presetClass="exit" presetSubtype="6" fill="hold" grpId="1" nodeType="withEffect">
                                  <p:stCondLst>
                                    <p:cond delay="0"/>
                                  </p:stCondLst>
                                  <p:childTnLst>
                                    <p:animEffect transition="out" filter="strips(downRigh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8" presetClass="exit" presetSubtype="32" fill="hold" grpId="1" nodeType="withEffect">
                                  <p:stCondLst>
                                    <p:cond delay="0"/>
                                  </p:stCondLst>
                                  <p:childTnLst>
                                    <p:animEffect transition="out" filter="diamond(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8"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diamond(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rgbClr val="002060"/>
            </a:gs>
            <a:gs pos="50000">
              <a:schemeClr val="accent5">
                <a:lumMod val="60000"/>
                <a:lumOff val="40000"/>
                <a:shade val="67500"/>
                <a:satMod val="115000"/>
              </a:schemeClr>
            </a:gs>
            <a:gs pos="100000">
              <a:schemeClr val="accent5">
                <a:lumMod val="60000"/>
                <a:lumOff val="40000"/>
                <a:shade val="100000"/>
                <a:satMod val="115000"/>
              </a:schemeClr>
            </a:gs>
          </a:gsLst>
          <a:lin ang="10800000" scaled="1"/>
          <a:tileRect/>
        </a:gradFill>
        <a:effectLst/>
      </p:bgPr>
    </p:bg>
    <p:spTree>
      <p:nvGrpSpPr>
        <p:cNvPr id="1" name=""/>
        <p:cNvGrpSpPr/>
        <p:nvPr/>
      </p:nvGrpSpPr>
      <p:grpSpPr>
        <a:xfrm>
          <a:off x="0" y="0"/>
          <a:ext cx="0" cy="0"/>
          <a:chOff x="0" y="0"/>
          <a:chExt cx="0" cy="0"/>
        </a:xfrm>
      </p:grpSpPr>
      <p:pic>
        <p:nvPicPr>
          <p:cNvPr id="2" name="1 Imagen" descr="Beautiful-Place-To-See-Plitvice-Lake-National-Park-Croatia-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0" y="0"/>
            <a:ext cx="9144000" cy="5143500"/>
          </a:xfrm>
          <a:prstGeom prst="rect">
            <a:avLst/>
          </a:prstGeom>
          <a:solidFill>
            <a:srgbClr val="00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solidFill>
            <a:srgbClr val="47CE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2/3*ppt_w"/>
                                          </p:val>
                                        </p:tav>
                                      </p:tavLst>
                                    </p:anim>
                                    <p:anim calcmode="lin" valueType="num">
                                      <p:cBhvr>
                                        <p:cTn id="9" dur="5000"/>
                                        <p:tgtEl>
                                          <p:spTgt spid="6"/>
                                        </p:tgtEl>
                                        <p:attrNameLst>
                                          <p:attrName>ppt_h</p:attrName>
                                        </p:attrNameLst>
                                      </p:cBhvr>
                                      <p:tavLst>
                                        <p:tav tm="0">
                                          <p:val>
                                            <p:strVal val="ppt_h"/>
                                          </p:val>
                                        </p:tav>
                                        <p:tav tm="100000">
                                          <p:val>
                                            <p:strVal val="2/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4/3*ppt_w"/>
                                          </p:val>
                                        </p:tav>
                                      </p:tavLst>
                                    </p:anim>
                                    <p:anim calcmode="lin" valueType="num">
                                      <p:cBhvr>
                                        <p:cTn id="16" dur="5000"/>
                                        <p:tgtEl>
                                          <p:spTgt spid="5"/>
                                        </p:tgtEl>
                                        <p:attrNameLst>
                                          <p:attrName>ppt_h</p:attrName>
                                        </p:attrNameLst>
                                      </p:cBhvr>
                                      <p:tavLst>
                                        <p:tav tm="0">
                                          <p:val>
                                            <p:strVal val="ppt_h"/>
                                          </p:val>
                                        </p:tav>
                                        <p:tav tm="100000">
                                          <p:val>
                                            <p:strVal val="4/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0e726bd.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1000100" y="1571618"/>
            <a:ext cx="6000792" cy="1754326"/>
          </a:xfrm>
          <a:prstGeom prst="rect">
            <a:avLst/>
          </a:prstGeom>
          <a:noFill/>
        </p:spPr>
        <p:txBody>
          <a:bodyPr wrap="square" rtlCol="0">
            <a:spAutoFit/>
          </a:bodyPr>
          <a:lstStyle/>
          <a:p>
            <a:pPr algn="ctr"/>
            <a:r>
              <a:rPr lang="es-PE" b="1" dirty="0" smtClean="0"/>
              <a:t>Todo lo que esté destinado a suceder, sucederá, por más esfuerzos que se hagan para impedirlo. Ésta es la única y santa verdad. Todo lo que sea para ti, te encontrará. Pues aunque aún no lo creas y todavía no lo sientas: </a:t>
            </a:r>
          </a:p>
          <a:p>
            <a:pPr algn="ctr"/>
            <a:r>
              <a:rPr lang="es-PE" b="1" dirty="0" smtClean="0"/>
              <a:t>TODO EN ESTE SUEÑO YA ESTÁ ESCRITO</a:t>
            </a:r>
            <a:endParaRPr lang="es-PE" b="1" dirty="0">
              <a:effectLst>
                <a:outerShdw blurRad="38100" dist="38100" dir="2700000" algn="tl">
                  <a:srgbClr val="000000">
                    <a:alpha val="43137"/>
                  </a:srgbClr>
                </a:outerShdw>
              </a:effectLst>
            </a:endParaRPr>
          </a:p>
        </p:txBody>
      </p:sp>
      <p:sp>
        <p:nvSpPr>
          <p:cNvPr id="4" name="3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eautiful-landscape-fields-of-spring-flowers-lily-valley-skies-with-thick-clouds-sun-rays-through-the-clouds-HD-resolution-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solidFill>
            <a:srgbClr val="00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2/3*ppt_w"/>
                                          </p:val>
                                        </p:tav>
                                      </p:tavLst>
                                    </p:anim>
                                    <p:anim calcmode="lin" valueType="num">
                                      <p:cBhvr>
                                        <p:cTn id="9" dur="5000"/>
                                        <p:tgtEl>
                                          <p:spTgt spid="6"/>
                                        </p:tgtEl>
                                        <p:attrNameLst>
                                          <p:attrName>ppt_h</p:attrName>
                                        </p:attrNameLst>
                                      </p:cBhvr>
                                      <p:tavLst>
                                        <p:tav tm="0">
                                          <p:val>
                                            <p:strVal val="ppt_h"/>
                                          </p:val>
                                        </p:tav>
                                        <p:tav tm="100000">
                                          <p:val>
                                            <p:strVal val="2/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4"/>
                                        </p:tgtEl>
                                        <p:attrNameLst>
                                          <p:attrName>ppt_w</p:attrName>
                                        </p:attrNameLst>
                                      </p:cBhvr>
                                      <p:tavLst>
                                        <p:tav tm="0">
                                          <p:val>
                                            <p:strVal val="ppt_w"/>
                                          </p:val>
                                        </p:tav>
                                        <p:tav tm="100000">
                                          <p:val>
                                            <p:strVal val="2/3*ppt_w"/>
                                          </p:val>
                                        </p:tav>
                                      </p:tavLst>
                                    </p:anim>
                                    <p:anim calcmode="lin" valueType="num">
                                      <p:cBhvr>
                                        <p:cTn id="23" dur="5000"/>
                                        <p:tgtEl>
                                          <p:spTgt spid="4"/>
                                        </p:tgtEl>
                                        <p:attrNameLst>
                                          <p:attrName>ppt_h</p:attrName>
                                        </p:attrNameLst>
                                      </p:cBhvr>
                                      <p:tavLst>
                                        <p:tav tm="0">
                                          <p:val>
                                            <p:strVal val="ppt_h"/>
                                          </p:val>
                                        </p:tav>
                                        <p:tav tm="100000">
                                          <p:val>
                                            <p:strVal val="2/3*ppt_h"/>
                                          </p:val>
                                        </p:tav>
                                      </p:tavLst>
                                    </p:anim>
                                    <p:set>
                                      <p:cBhvr>
                                        <p:cTn id="24" dur="1" fill="hold">
                                          <p:stCondLst>
                                            <p:cond delay="4999"/>
                                          </p:stCondLst>
                                        </p:cTn>
                                        <p:tgtEl>
                                          <p:spTgt spid="4"/>
                                        </p:tgtEl>
                                        <p:attrNameLst>
                                          <p:attrName>style.visibility</p:attrName>
                                        </p:attrNameLst>
                                      </p:cBhvr>
                                      <p:to>
                                        <p:strVal val="hidden"/>
                                      </p:to>
                                    </p:set>
                                  </p:childTnLst>
                                </p:cTn>
                              </p:par>
                              <p:par>
                                <p:cTn id="25" presetID="6" presetClass="exit" presetSubtype="32" fill="hold" grpId="1" nodeType="withEffect">
                                  <p:stCondLst>
                                    <p:cond delay="0"/>
                                  </p:stCondLst>
                                  <p:childTnLst>
                                    <p:animEffect transition="out" filter="circle(out)">
                                      <p:cBhvr>
                                        <p:cTn id="26" dur="5000"/>
                                        <p:tgtEl>
                                          <p:spTgt spid="4"/>
                                        </p:tgtEl>
                                      </p:cBhvr>
                                    </p:animEffect>
                                    <p:set>
                                      <p:cBhvr>
                                        <p:cTn id="27" dur="1" fill="hold">
                                          <p:stCondLst>
                                            <p:cond delay="4999"/>
                                          </p:stCondLst>
                                        </p:cTn>
                                        <p:tgtEl>
                                          <p:spTgt spid="4"/>
                                        </p:tgtEl>
                                        <p:attrNameLst>
                                          <p:attrName>style.visibility</p:attrName>
                                        </p:attrNameLst>
                                      </p:cBhvr>
                                      <p:to>
                                        <p:strVal val="hidden"/>
                                      </p:to>
                                    </p:set>
                                  </p:childTnLst>
                                </p:cTn>
                              </p:par>
                              <p:par>
                                <p:cTn id="28" presetID="16" presetClass="entr" presetSubtype="4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barn(outHorizontal)">
                                      <p:cBhvr>
                                        <p:cTn id="30" dur="5000"/>
                                        <p:tgtEl>
                                          <p:spTgt spid="2"/>
                                        </p:tgtEl>
                                      </p:cBhvr>
                                    </p:animEffect>
                                  </p:childTnLst>
                                </p:cTn>
                              </p:par>
                              <p:par>
                                <p:cTn id="31" presetID="4" presetClass="entr" presetSubtype="32"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box(out)">
                                      <p:cBhvr>
                                        <p:cTn id="3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Alaska-Landscape-nature-mountain-stream-pine-trees-spring-flowers-Wallpaper-Hd-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21" presetClass="exit" presetSubtype="1" fill="hold" grpId="1" nodeType="withEffect">
                                  <p:stCondLst>
                                    <p:cond delay="0"/>
                                  </p:stCondLst>
                                  <p:childTnLst>
                                    <p:animEffect transition="out" filter="wheel(1)">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21" presetClass="exit" presetSubtype="3" fill="hold" grpId="1" nodeType="withEffect">
                                  <p:stCondLst>
                                    <p:cond delay="0"/>
                                  </p:stCondLst>
                                  <p:childTnLst>
                                    <p:animEffect transition="out" filter="wheel(3)">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21" presetClass="exit" presetSubtype="4" fill="hold" grpId="1" nodeType="withEffect">
                                  <p:stCondLst>
                                    <p:cond delay="0"/>
                                  </p:stCondLst>
                                  <p:childTnLst>
                                    <p:animEffect transition="out" filter="wheel(4)">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21" presetClass="entr" presetSubtype="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heel(8)">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7060" y="0"/>
            <a:ext cx="9129880" cy="5143500"/>
          </a:xfrm>
          <a:prstGeom prst="rect">
            <a:avLst/>
          </a:prstGeom>
        </p:spPr>
      </p:pic>
      <p:sp>
        <p:nvSpPr>
          <p:cNvPr id="3" name="2 CuadroTexto"/>
          <p:cNvSpPr txBox="1"/>
          <p:nvPr/>
        </p:nvSpPr>
        <p:spPr>
          <a:xfrm>
            <a:off x="2857488" y="2000246"/>
            <a:ext cx="4929223" cy="2031325"/>
          </a:xfrm>
          <a:prstGeom prst="rect">
            <a:avLst/>
          </a:prstGeom>
          <a:noFill/>
        </p:spPr>
        <p:txBody>
          <a:bodyPr wrap="square" rtlCol="0">
            <a:spAutoFit/>
          </a:bodyPr>
          <a:lstStyle/>
          <a:p>
            <a:pPr algn="ctr"/>
            <a:r>
              <a:rPr lang="es-PE" b="1" dirty="0" smtClean="0"/>
              <a:t>"Todo lo que sea para ti, te encontrará...</a:t>
            </a:r>
            <a:br>
              <a:rPr lang="es-PE" b="1" dirty="0" smtClean="0"/>
            </a:br>
            <a:r>
              <a:rPr lang="es-PE" b="1" dirty="0" smtClean="0"/>
              <a:t>Mientras tanto respira, sonríe, agradece y guarda silencio. Camina tranquilo, disfrutando del paisaje y del camino sin hacer del sendero un medio para un fin. Zambúllete en el viaje hacia este instante eterno aquí y ahora."</a:t>
            </a:r>
            <a:endParaRPr lang="es-PE" dirty="0"/>
          </a:p>
        </p:txBody>
      </p:sp>
      <p:sp>
        <p:nvSpPr>
          <p:cNvPr id="4" name="3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0" scaled="0"/>
        </a:gradFill>
        <a:effectLst/>
      </p:bgPr>
    </p:bg>
    <p:spTree>
      <p:nvGrpSpPr>
        <p:cNvPr id="1" name=""/>
        <p:cNvGrpSpPr/>
        <p:nvPr/>
      </p:nvGrpSpPr>
      <p:grpSpPr>
        <a:xfrm>
          <a:off x="0" y="0"/>
          <a:ext cx="0" cy="0"/>
          <a:chOff x="0" y="0"/>
          <a:chExt cx="0" cy="0"/>
        </a:xfrm>
      </p:grpSpPr>
      <p:pic>
        <p:nvPicPr>
          <p:cNvPr id="2" name="1 Imagen" descr="Butchart-Gardens-tulips-in-all-colors-Island-Vancouver-British-Columbia-Canada-HD-Wallpaper-1920x1200-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5 Rectángulo"/>
          <p:cNvSpPr/>
          <p:nvPr/>
        </p:nvSpPr>
        <p:spPr>
          <a:xfrm>
            <a:off x="0" y="0"/>
            <a:ext cx="9144000" cy="5143500"/>
          </a:xfrm>
          <a:prstGeom prst="rect">
            <a:avLst/>
          </a:prstGeom>
          <a:solidFill>
            <a:srgbClr val="008E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6" name="5 Rectángulo"/>
          <p:cNvSpPr/>
          <p:nvPr/>
        </p:nvSpPr>
        <p:spPr>
          <a:xfrm>
            <a:off x="0" y="0"/>
            <a:ext cx="9144000" cy="5143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7" name="5 Rectángulo"/>
          <p:cNvSpPr/>
          <p:nvPr/>
        </p:nvSpPr>
        <p:spPr>
          <a:xfrm>
            <a:off x="0" y="0"/>
            <a:ext cx="9144000" cy="5143500"/>
          </a:xfrm>
          <a:prstGeom prst="rect">
            <a:avLst/>
          </a:prstGeom>
          <a:solidFill>
            <a:srgbClr val="008E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8" name="7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7"/>
                                        </p:tgtEl>
                                        <p:attrNameLst>
                                          <p:attrName>ppt_w</p:attrName>
                                        </p:attrNameLst>
                                      </p:cBhvr>
                                      <p:tavLst>
                                        <p:tav tm="0">
                                          <p:val>
                                            <p:strVal val="ppt_w"/>
                                          </p:val>
                                        </p:tav>
                                        <p:tav tm="100000">
                                          <p:val>
                                            <p:strVal val="2/3*ppt_w"/>
                                          </p:val>
                                        </p:tav>
                                      </p:tavLst>
                                    </p:anim>
                                    <p:anim calcmode="lin" valueType="num">
                                      <p:cBhvr>
                                        <p:cTn id="9" dur="5000"/>
                                        <p:tgtEl>
                                          <p:spTgt spid="7"/>
                                        </p:tgtEl>
                                        <p:attrNameLst>
                                          <p:attrName>ppt_h</p:attrName>
                                        </p:attrNameLst>
                                      </p:cBhvr>
                                      <p:tavLst>
                                        <p:tav tm="0">
                                          <p:val>
                                            <p:strVal val="ppt_h"/>
                                          </p:val>
                                        </p:tav>
                                        <p:tav tm="100000">
                                          <p:val>
                                            <p:strVal val="2/3*ppt_h"/>
                                          </p:val>
                                        </p:tav>
                                      </p:tavLst>
                                    </p:anim>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6"/>
                                        </p:tgtEl>
                                        <p:attrNameLst>
                                          <p:attrName>ppt_w</p:attrName>
                                        </p:attrNameLst>
                                      </p:cBhvr>
                                      <p:tavLst>
                                        <p:tav tm="0">
                                          <p:val>
                                            <p:strVal val="ppt_w"/>
                                          </p:val>
                                        </p:tav>
                                        <p:tav tm="100000">
                                          <p:val>
                                            <p:strVal val="2/3*ppt_w"/>
                                          </p:val>
                                        </p:tav>
                                      </p:tavLst>
                                    </p:anim>
                                    <p:anim calcmode="lin" valueType="num">
                                      <p:cBhvr>
                                        <p:cTn id="16" dur="5000"/>
                                        <p:tgtEl>
                                          <p:spTgt spid="6"/>
                                        </p:tgtEl>
                                        <p:attrNameLst>
                                          <p:attrName>ppt_h</p:attrName>
                                        </p:attrNameLst>
                                      </p:cBhvr>
                                      <p:tavLst>
                                        <p:tav tm="0">
                                          <p:val>
                                            <p:strVal val="ppt_h"/>
                                          </p:val>
                                        </p:tav>
                                        <p:tav tm="100000">
                                          <p:val>
                                            <p:strVal val="2/3*ppt_h"/>
                                          </p:val>
                                        </p:tav>
                                      </p:tavLst>
                                    </p:anim>
                                    <p:set>
                                      <p:cBhvr>
                                        <p:cTn id="17" dur="1" fill="hold">
                                          <p:stCondLst>
                                            <p:cond delay="4999"/>
                                          </p:stCondLst>
                                        </p:cTn>
                                        <p:tgtEl>
                                          <p:spTgt spid="6"/>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6"/>
                                        </p:tgtEl>
                                      </p:cBhvr>
                                    </p:animEffect>
                                    <p:set>
                                      <p:cBhvr>
                                        <p:cTn id="20" dur="1" fill="hold">
                                          <p:stCondLst>
                                            <p:cond delay="4999"/>
                                          </p:stCondLst>
                                        </p:cTn>
                                        <p:tgtEl>
                                          <p:spTgt spid="6"/>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5"/>
                                        </p:tgtEl>
                                        <p:attrNameLst>
                                          <p:attrName>ppt_w</p:attrName>
                                        </p:attrNameLst>
                                      </p:cBhvr>
                                      <p:tavLst>
                                        <p:tav tm="0">
                                          <p:val>
                                            <p:strVal val="ppt_w"/>
                                          </p:val>
                                        </p:tav>
                                        <p:tav tm="100000">
                                          <p:val>
                                            <p:strVal val="2/3*ppt_w"/>
                                          </p:val>
                                        </p:tav>
                                      </p:tavLst>
                                    </p:anim>
                                    <p:anim calcmode="lin" valueType="num">
                                      <p:cBhvr>
                                        <p:cTn id="23" dur="5000"/>
                                        <p:tgtEl>
                                          <p:spTgt spid="5"/>
                                        </p:tgtEl>
                                        <p:attrNameLst>
                                          <p:attrName>ppt_h</p:attrName>
                                        </p:attrNameLst>
                                      </p:cBhvr>
                                      <p:tavLst>
                                        <p:tav tm="0">
                                          <p:val>
                                            <p:strVal val="ppt_h"/>
                                          </p:val>
                                        </p:tav>
                                        <p:tav tm="100000">
                                          <p:val>
                                            <p:strVal val="2/3*ppt_h"/>
                                          </p:val>
                                        </p:tav>
                                      </p:tavLst>
                                    </p:anim>
                                    <p:set>
                                      <p:cBhvr>
                                        <p:cTn id="24" dur="1" fill="hold">
                                          <p:stCondLst>
                                            <p:cond delay="4999"/>
                                          </p:stCondLst>
                                        </p:cTn>
                                        <p:tgtEl>
                                          <p:spTgt spid="5"/>
                                        </p:tgtEl>
                                        <p:attrNameLst>
                                          <p:attrName>style.visibility</p:attrName>
                                        </p:attrNameLst>
                                      </p:cBhvr>
                                      <p:to>
                                        <p:strVal val="hidden"/>
                                      </p:to>
                                    </p:set>
                                  </p:childTnLst>
                                </p:cTn>
                              </p:par>
                              <p:par>
                                <p:cTn id="25" presetID="6" presetClass="exit" presetSubtype="32" fill="hold" grpId="1" nodeType="withEffect">
                                  <p:stCondLst>
                                    <p:cond delay="0"/>
                                  </p:stCondLst>
                                  <p:childTnLst>
                                    <p:animEffect transition="out" filter="circle(out)">
                                      <p:cBhvr>
                                        <p:cTn id="26" dur="5000"/>
                                        <p:tgtEl>
                                          <p:spTgt spid="5"/>
                                        </p:tgtEl>
                                      </p:cBhvr>
                                    </p:animEffect>
                                    <p:set>
                                      <p:cBhvr>
                                        <p:cTn id="27" dur="1" fill="hold">
                                          <p:stCondLst>
                                            <p:cond delay="4999"/>
                                          </p:stCondLst>
                                        </p:cTn>
                                        <p:tgtEl>
                                          <p:spTgt spid="5"/>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16" presetClass="entr" presetSubtype="37"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outVertic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0000"/>
                <a:lumOff val="40000"/>
              </a:schemeClr>
            </a:gs>
            <a:gs pos="50000">
              <a:srgbClr val="D4650A">
                <a:shade val="67500"/>
                <a:satMod val="115000"/>
              </a:srgbClr>
            </a:gs>
            <a:gs pos="100000">
              <a:srgbClr val="D4650A">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Fall-River-tree-background-35890-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5 Rectángulo"/>
          <p:cNvSpPr/>
          <p:nvPr/>
        </p:nvSpPr>
        <p:spPr>
          <a:xfrm>
            <a:off x="0" y="0"/>
            <a:ext cx="9144000" cy="5143500"/>
          </a:xfrm>
          <a:prstGeom prst="rect">
            <a:avLst/>
          </a:prstGeom>
          <a:solidFill>
            <a:srgbClr val="008E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5" name="5 Rectángulo"/>
          <p:cNvSpPr/>
          <p:nvPr/>
        </p:nvSpPr>
        <p:spPr>
          <a:xfrm>
            <a:off x="0" y="0"/>
            <a:ext cx="9144000" cy="51435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6" name="5 Rectángulo"/>
          <p:cNvSpPr/>
          <p:nvPr/>
        </p:nvSpPr>
        <p:spPr>
          <a:xfrm>
            <a:off x="0" y="0"/>
            <a:ext cx="9144000" cy="5143500"/>
          </a:xfrm>
          <a:prstGeom prst="rect">
            <a:avLst/>
          </a:prstGeom>
          <a:gradFill flip="none" rotWithShape="1">
            <a:gsLst>
              <a:gs pos="0">
                <a:schemeClr val="accent6">
                  <a:lumMod val="40000"/>
                  <a:lumOff val="60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7" name="6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4/3*ppt_w"/>
                                          </p:val>
                                        </p:tav>
                                      </p:tavLst>
                                    </p:anim>
                                    <p:anim calcmode="lin" valueType="num">
                                      <p:cBhvr>
                                        <p:cTn id="9" dur="5000"/>
                                        <p:tgtEl>
                                          <p:spTgt spid="6"/>
                                        </p:tgtEl>
                                        <p:attrNameLst>
                                          <p:attrName>ppt_h</p:attrName>
                                        </p:attrNameLst>
                                      </p:cBhvr>
                                      <p:tavLst>
                                        <p:tav tm="0">
                                          <p:val>
                                            <p:strVal val="ppt_h"/>
                                          </p:val>
                                        </p:tav>
                                        <p:tav tm="100000">
                                          <p:val>
                                            <p:strVal val="4/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fltVal val="0"/>
                                          </p:val>
                                        </p:tav>
                                      </p:tavLst>
                                    </p:anim>
                                    <p:anim calcmode="lin" valueType="num">
                                      <p:cBhvr>
                                        <p:cTn id="16" dur="5000"/>
                                        <p:tgtEl>
                                          <p:spTgt spid="5"/>
                                        </p:tgtEl>
                                        <p:attrNameLst>
                                          <p:attrName>ppt_h</p:attrName>
                                        </p:attrNameLst>
                                      </p:cBhvr>
                                      <p:tavLst>
                                        <p:tav tm="0">
                                          <p:val>
                                            <p:strVal val="ppt_h"/>
                                          </p:val>
                                        </p:tav>
                                        <p:tav tm="100000">
                                          <p:val>
                                            <p:strVal val="ppt_h"/>
                                          </p:val>
                                        </p:tav>
                                      </p:tavLst>
                                    </p:anim>
                                    <p:set>
                                      <p:cBhvr>
                                        <p:cTn id="17" dur="1" fill="hold">
                                          <p:stCondLst>
                                            <p:cond delay="4999"/>
                                          </p:stCondLst>
                                        </p:cTn>
                                        <p:tgtEl>
                                          <p:spTgt spid="5"/>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5000"/>
                                        <p:tgtEl>
                                          <p:spTgt spid="4"/>
                                        </p:tgtEl>
                                        <p:attrNameLst>
                                          <p:attrName>ppt_w</p:attrName>
                                        </p:attrNameLst>
                                      </p:cBhvr>
                                      <p:tavLst>
                                        <p:tav tm="0">
                                          <p:val>
                                            <p:strVal val="ppt_w"/>
                                          </p:val>
                                        </p:tav>
                                        <p:tav tm="100000">
                                          <p:val>
                                            <p:fltVal val="0"/>
                                          </p:val>
                                        </p:tav>
                                      </p:tavLst>
                                    </p:anim>
                                    <p:anim calcmode="lin" valueType="num">
                                      <p:cBhvr>
                                        <p:cTn id="23" dur="5000"/>
                                        <p:tgtEl>
                                          <p:spTgt spid="4"/>
                                        </p:tgtEl>
                                        <p:attrNameLst>
                                          <p:attrName>ppt_h</p:attrName>
                                        </p:attrNameLst>
                                      </p:cBhvr>
                                      <p:tavLst>
                                        <p:tav tm="0">
                                          <p:val>
                                            <p:strVal val="ppt_h"/>
                                          </p:val>
                                        </p:tav>
                                        <p:tav tm="100000">
                                          <p:val>
                                            <p:fltVal val="0"/>
                                          </p:val>
                                        </p:tav>
                                      </p:tavLst>
                                    </p:anim>
                                    <p:set>
                                      <p:cBhvr>
                                        <p:cTn id="24" dur="1" fill="hold">
                                          <p:stCondLst>
                                            <p:cond delay="4999"/>
                                          </p:stCondLst>
                                        </p:cTn>
                                        <p:tgtEl>
                                          <p:spTgt spid="4"/>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4"/>
                                        </p:tgtEl>
                                      </p:cBhvr>
                                    </p:animEffect>
                                    <p:set>
                                      <p:cBhvr>
                                        <p:cTn id="27" dur="1" fill="hold">
                                          <p:stCondLst>
                                            <p:cond delay="4999"/>
                                          </p:stCondLst>
                                        </p:cTn>
                                        <p:tgtEl>
                                          <p:spTgt spid="4"/>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16" presetClass="entr" presetSubtype="4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outHorizont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c9d8576.png"/>
          <p:cNvPicPr>
            <a:picLocks noChangeAspect="1"/>
          </p:cNvPicPr>
          <p:nvPr/>
        </p:nvPicPr>
        <p:blipFill>
          <a:blip r:embed="rId2"/>
          <a:stretch>
            <a:fillRect/>
          </a:stretch>
        </p:blipFill>
        <p:spPr>
          <a:xfrm>
            <a:off x="7060" y="0"/>
            <a:ext cx="9129880" cy="5143500"/>
          </a:xfrm>
          <a:prstGeom prst="rect">
            <a:avLst/>
          </a:prstGeom>
        </p:spPr>
      </p:pic>
      <p:sp>
        <p:nvSpPr>
          <p:cNvPr id="3" name="2 CuadroTexto"/>
          <p:cNvSpPr txBox="1"/>
          <p:nvPr/>
        </p:nvSpPr>
        <p:spPr>
          <a:xfrm>
            <a:off x="285720" y="1500180"/>
            <a:ext cx="5286412" cy="2308324"/>
          </a:xfrm>
          <a:prstGeom prst="rect">
            <a:avLst/>
          </a:prstGeom>
          <a:noFill/>
        </p:spPr>
        <p:txBody>
          <a:bodyPr wrap="square" rtlCol="0">
            <a:spAutoFit/>
          </a:bodyPr>
          <a:lstStyle/>
          <a:p>
            <a:pPr algn="ctr"/>
            <a:r>
              <a:rPr lang="es-PE" b="1" dirty="0" smtClean="0"/>
              <a:t>Para que una estrella pueda nacer, una nebulosa debe derrumbarse, colapsar y desmoronarse... Esto no es su destrucción es su nacimiento.</a:t>
            </a:r>
            <a:br>
              <a:rPr lang="es-PE" b="1" dirty="0" smtClean="0"/>
            </a:br>
            <a:r>
              <a:rPr lang="es-PE" b="1" dirty="0" smtClean="0"/>
              <a:t>El caos puede transformar tu vida para mejor, no te dejes derrumbar por él, permite que la transformación suceda dentro de TI. </a:t>
            </a:r>
          </a:p>
          <a:p>
            <a:pPr algn="ctr"/>
            <a:r>
              <a:rPr lang="es-PE" b="1" dirty="0" smtClean="0"/>
              <a:t>Sé la luz que más alumbra</a:t>
            </a:r>
            <a:endParaRPr lang="es-PE" dirty="0"/>
          </a:p>
        </p:txBody>
      </p:sp>
      <p:sp>
        <p:nvSpPr>
          <p:cNvPr id="4" name="3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19000">
              <a:srgbClr val="002060"/>
            </a:gs>
            <a:gs pos="50000">
              <a:schemeClr val="tx2">
                <a:lumMod val="60000"/>
                <a:lumOff val="40000"/>
                <a:shade val="67500"/>
                <a:satMod val="115000"/>
              </a:schemeClr>
            </a:gs>
            <a:gs pos="100000">
              <a:schemeClr val="tx2">
                <a:lumMod val="60000"/>
                <a:lumOff val="40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Daejeon-Nogyo-Sunrise-View-from-Daejeon-Montain-South-Korea-HD-Wallpaper-Download-for-mobile-and-tablet-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5 Rectángulo"/>
          <p:cNvSpPr/>
          <p:nvPr/>
        </p:nvSpPr>
        <p:spPr>
          <a:xfrm>
            <a:off x="0" y="0"/>
            <a:ext cx="9144000" cy="5143500"/>
          </a:xfrm>
          <a:prstGeom prst="rect">
            <a:avLst/>
          </a:prstGeom>
          <a:solidFill>
            <a:srgbClr val="C33B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5" name="5 Rectángulo"/>
          <p:cNvSpPr/>
          <p:nvPr/>
        </p:nvSpPr>
        <p:spPr>
          <a:xfrm>
            <a:off x="0" y="0"/>
            <a:ext cx="9144000" cy="5143500"/>
          </a:xfrm>
          <a:prstGeom prst="rect">
            <a:avLst/>
          </a:prstGeom>
          <a:solidFill>
            <a:srgbClr val="008E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6" name="5 Rectángulo"/>
          <p:cNvSpPr/>
          <p:nvPr/>
        </p:nvSpPr>
        <p:spPr>
          <a:xfrm>
            <a:off x="0" y="0"/>
            <a:ext cx="9144000" cy="51435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7" name="6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fltVal val="0"/>
                                          </p:val>
                                        </p:tav>
                                      </p:tavLst>
                                    </p:anim>
                                    <p:set>
                                      <p:cBhvr>
                                        <p:cTn id="10" dur="1" fill="hold">
                                          <p:stCondLst>
                                            <p:cond delay="4999"/>
                                          </p:stCondLst>
                                        </p:cTn>
                                        <p:tgtEl>
                                          <p:spTgt spid="6"/>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4"/>
                                        </p:tgtEl>
                                        <p:attrNameLst>
                                          <p:attrName>ppt_w</p:attrName>
                                        </p:attrNameLst>
                                      </p:cBhvr>
                                      <p:tavLst>
                                        <p:tav tm="0">
                                          <p:val>
                                            <p:strVal val="ppt_w"/>
                                          </p:val>
                                        </p:tav>
                                        <p:tav tm="100000">
                                          <p:val>
                                            <p:strVal val="4/3*ppt_w"/>
                                          </p:val>
                                        </p:tav>
                                      </p:tavLst>
                                    </p:anim>
                                    <p:anim calcmode="lin" valueType="num">
                                      <p:cBhvr>
                                        <p:cTn id="23" dur="5000"/>
                                        <p:tgtEl>
                                          <p:spTgt spid="4"/>
                                        </p:tgtEl>
                                        <p:attrNameLst>
                                          <p:attrName>ppt_h</p:attrName>
                                        </p:attrNameLst>
                                      </p:cBhvr>
                                      <p:tavLst>
                                        <p:tav tm="0">
                                          <p:val>
                                            <p:strVal val="ppt_h"/>
                                          </p:val>
                                        </p:tav>
                                        <p:tav tm="100000">
                                          <p:val>
                                            <p:strVal val="4/3*ppt_h"/>
                                          </p:val>
                                        </p:tav>
                                      </p:tavLst>
                                    </p:anim>
                                    <p:set>
                                      <p:cBhvr>
                                        <p:cTn id="24" dur="1" fill="hold">
                                          <p:stCondLst>
                                            <p:cond delay="4999"/>
                                          </p:stCondLst>
                                        </p:cTn>
                                        <p:tgtEl>
                                          <p:spTgt spid="4"/>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4"/>
                                        </p:tgtEl>
                                      </p:cBhvr>
                                    </p:animEffect>
                                    <p:set>
                                      <p:cBhvr>
                                        <p:cTn id="27" dur="1" fill="hold">
                                          <p:stCondLst>
                                            <p:cond delay="4999"/>
                                          </p:stCondLst>
                                        </p:cTn>
                                        <p:tgtEl>
                                          <p:spTgt spid="4"/>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22000">
              <a:schemeClr val="accent6">
                <a:lumMod val="50000"/>
              </a:schemeClr>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Grand-Teton-National-Park-Jenny-Lake-lake-green-grass-pine-trees-pine-trees-rocky-mountains-Landscape-Scenery-Desktop-wallpaper-Hd-2560-×-1600-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5 Rectángulo"/>
          <p:cNvSpPr/>
          <p:nvPr/>
        </p:nvSpPr>
        <p:spPr>
          <a:xfrm>
            <a:off x="0" y="0"/>
            <a:ext cx="9144000" cy="5143500"/>
          </a:xfrm>
          <a:prstGeom prst="rect">
            <a:avLst/>
          </a:prstGeom>
          <a:solidFill>
            <a:srgbClr val="008E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5" name="5 Rectángulo"/>
          <p:cNvSpPr/>
          <p:nvPr/>
        </p:nvSpPr>
        <p:spPr>
          <a:xfrm>
            <a:off x="0" y="0"/>
            <a:ext cx="9144000" cy="5143500"/>
          </a:xfrm>
          <a:prstGeom prst="rect">
            <a:avLst/>
          </a:prstGeom>
          <a:solidFill>
            <a:srgbClr val="00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6" name="5 Rectángulo"/>
          <p:cNvSpPr/>
          <p:nvPr/>
        </p:nvSpPr>
        <p:spPr>
          <a:xfrm>
            <a:off x="0" y="0"/>
            <a:ext cx="9144000" cy="5143500"/>
          </a:xfrm>
          <a:prstGeom prst="rect">
            <a:avLst/>
          </a:prstGeom>
          <a:solidFill>
            <a:srgbClr val="FFE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7" name="6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4/3*ppt_w"/>
                                          </p:val>
                                        </p:tav>
                                      </p:tavLst>
                                    </p:anim>
                                    <p:anim calcmode="lin" valueType="num">
                                      <p:cBhvr>
                                        <p:cTn id="9" dur="5000"/>
                                        <p:tgtEl>
                                          <p:spTgt spid="6"/>
                                        </p:tgtEl>
                                        <p:attrNameLst>
                                          <p:attrName>ppt_h</p:attrName>
                                        </p:attrNameLst>
                                      </p:cBhvr>
                                      <p:tavLst>
                                        <p:tav tm="0">
                                          <p:val>
                                            <p:strVal val="ppt_h"/>
                                          </p:val>
                                        </p:tav>
                                        <p:tav tm="100000">
                                          <p:val>
                                            <p:strVal val="4/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4/3*ppt_w"/>
                                          </p:val>
                                        </p:tav>
                                      </p:tavLst>
                                    </p:anim>
                                    <p:anim calcmode="lin" valueType="num">
                                      <p:cBhvr>
                                        <p:cTn id="16" dur="5000"/>
                                        <p:tgtEl>
                                          <p:spTgt spid="5"/>
                                        </p:tgtEl>
                                        <p:attrNameLst>
                                          <p:attrName>ppt_h</p:attrName>
                                        </p:attrNameLst>
                                      </p:cBhvr>
                                      <p:tavLst>
                                        <p:tav tm="0">
                                          <p:val>
                                            <p:strVal val="ppt_h"/>
                                          </p:val>
                                        </p:tav>
                                        <p:tav tm="100000">
                                          <p:val>
                                            <p:strVal val="4/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17" presetClass="exit" presetSubtype="10" fill="hold" grpId="0" nodeType="withEffect">
                                  <p:stCondLst>
                                    <p:cond delay="0"/>
                                  </p:stCondLst>
                                  <p:childTnLst>
                                    <p:anim calcmode="lin" valueType="num">
                                      <p:cBhvr>
                                        <p:cTn id="22" dur="5000"/>
                                        <p:tgtEl>
                                          <p:spTgt spid="4"/>
                                        </p:tgtEl>
                                        <p:attrNameLst>
                                          <p:attrName>ppt_w</p:attrName>
                                        </p:attrNameLst>
                                      </p:cBhvr>
                                      <p:tavLst>
                                        <p:tav tm="0">
                                          <p:val>
                                            <p:strVal val="ppt_w"/>
                                          </p:val>
                                        </p:tav>
                                        <p:tav tm="100000">
                                          <p:val>
                                            <p:fltVal val="0"/>
                                          </p:val>
                                        </p:tav>
                                      </p:tavLst>
                                    </p:anim>
                                    <p:anim calcmode="lin" valueType="num">
                                      <p:cBhvr>
                                        <p:cTn id="23" dur="5000"/>
                                        <p:tgtEl>
                                          <p:spTgt spid="4"/>
                                        </p:tgtEl>
                                        <p:attrNameLst>
                                          <p:attrName>ppt_h</p:attrName>
                                        </p:attrNameLst>
                                      </p:cBhvr>
                                      <p:tavLst>
                                        <p:tav tm="0">
                                          <p:val>
                                            <p:strVal val="ppt_h"/>
                                          </p:val>
                                        </p:tav>
                                        <p:tav tm="100000">
                                          <p:val>
                                            <p:strVal val="ppt_h"/>
                                          </p:val>
                                        </p:tav>
                                      </p:tavLst>
                                    </p:anim>
                                    <p:set>
                                      <p:cBhvr>
                                        <p:cTn id="24" dur="1" fill="hold">
                                          <p:stCondLst>
                                            <p:cond delay="4999"/>
                                          </p:stCondLst>
                                        </p:cTn>
                                        <p:tgtEl>
                                          <p:spTgt spid="4"/>
                                        </p:tgtEl>
                                        <p:attrNameLst>
                                          <p:attrName>style.visibility</p:attrName>
                                        </p:attrNameLst>
                                      </p:cBhvr>
                                      <p:to>
                                        <p:strVal val="hidden"/>
                                      </p:to>
                                    </p:set>
                                  </p:childTnLst>
                                </p:cTn>
                              </p:par>
                              <p:par>
                                <p:cTn id="25" presetID="3" presetClass="exit" presetSubtype="5" fill="hold" grpId="1" nodeType="withEffect">
                                  <p:stCondLst>
                                    <p:cond delay="0"/>
                                  </p:stCondLst>
                                  <p:childTnLst>
                                    <p:animEffect transition="out" filter="blinds(vertical)">
                                      <p:cBhvr>
                                        <p:cTn id="26" dur="5000"/>
                                        <p:tgtEl>
                                          <p:spTgt spid="4"/>
                                        </p:tgtEl>
                                      </p:cBhvr>
                                    </p:animEffect>
                                    <p:set>
                                      <p:cBhvr>
                                        <p:cTn id="27" dur="1" fill="hold">
                                          <p:stCondLst>
                                            <p:cond delay="4999"/>
                                          </p:stCondLst>
                                        </p:cTn>
                                        <p:tgtEl>
                                          <p:spTgt spid="4"/>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4784f2b.png"/>
          <p:cNvPicPr>
            <a:picLocks noChangeAspect="1"/>
          </p:cNvPicPr>
          <p:nvPr/>
        </p:nvPicPr>
        <p:blipFill>
          <a:blip r:embed="rId2"/>
          <a:stretch>
            <a:fillRect/>
          </a:stretch>
        </p:blipFill>
        <p:spPr>
          <a:xfrm>
            <a:off x="12988" y="0"/>
            <a:ext cx="9118023" cy="5143500"/>
          </a:xfrm>
          <a:prstGeom prst="rect">
            <a:avLst/>
          </a:prstGeom>
        </p:spPr>
      </p:pic>
      <p:sp>
        <p:nvSpPr>
          <p:cNvPr id="3" name="2 CuadroTexto"/>
          <p:cNvSpPr txBox="1"/>
          <p:nvPr/>
        </p:nvSpPr>
        <p:spPr>
          <a:xfrm>
            <a:off x="2928927" y="857238"/>
            <a:ext cx="4857784" cy="1754326"/>
          </a:xfrm>
          <a:prstGeom prst="rect">
            <a:avLst/>
          </a:prstGeom>
          <a:noFill/>
        </p:spPr>
        <p:txBody>
          <a:bodyPr wrap="square" rtlCol="0">
            <a:spAutoFit/>
          </a:bodyPr>
          <a:lstStyle/>
          <a:p>
            <a:pPr algn="ctr"/>
            <a:r>
              <a:rPr lang="es-PE" b="1" dirty="0" smtClean="0"/>
              <a:t>Es en el momento cuándo nos damos cuenta que todos pueden ser luz. </a:t>
            </a:r>
          </a:p>
          <a:p>
            <a:pPr algn="ctr"/>
            <a:r>
              <a:rPr lang="es-PE" b="1" dirty="0" smtClean="0"/>
              <a:t>Cuanto más brillamos, más reflejamos en los demás la buena energía y así las buenas vibras se propagan por el universo</a:t>
            </a:r>
            <a:endParaRPr lang="es-PE" dirty="0"/>
          </a:p>
        </p:txBody>
      </p:sp>
      <p:sp>
        <p:nvSpPr>
          <p:cNvPr id="4" name="3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17000">
              <a:srgbClr val="F3ABD9"/>
            </a:gs>
            <a:gs pos="50000">
              <a:srgbClr val="FF3399">
                <a:shade val="67500"/>
                <a:satMod val="115000"/>
              </a:srgbClr>
            </a:gs>
            <a:gs pos="100000">
              <a:srgbClr val="FF3399">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Lotus-red-flowers-Sunset-sun-rays-The-Red-Sea-in-the-province-of-Udon-Thani-in-the-north-eastern-part-of-Thailand-Wallpaper-Hd-3840x2160-1366x768.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5 Rectángulo"/>
          <p:cNvSpPr/>
          <p:nvPr/>
        </p:nvSpPr>
        <p:spPr>
          <a:xfrm>
            <a:off x="0" y="0"/>
            <a:ext cx="9144000" cy="51435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5" name="5 Rectángulo"/>
          <p:cNvSpPr/>
          <p:nvPr/>
        </p:nvSpPr>
        <p:spPr>
          <a:xfrm>
            <a:off x="0" y="0"/>
            <a:ext cx="9144000" cy="5143500"/>
          </a:xfrm>
          <a:prstGeom prst="rect">
            <a:avLst/>
          </a:prstGeom>
          <a:solidFill>
            <a:srgbClr val="008E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6" name="5 Rectángulo"/>
          <p:cNvSpPr/>
          <p:nvPr/>
        </p:nvSpPr>
        <p:spPr>
          <a:xfrm>
            <a:off x="0" y="0"/>
            <a:ext cx="9144000" cy="535783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3" fill="hold" grpId="1" nodeType="withEffect">
                                  <p:stCondLst>
                                    <p:cond delay="0"/>
                                  </p:stCondLst>
                                  <p:childTnLst>
                                    <p:animEffect transition="out" filter="strips(upRigh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8" presetClass="exit" presetSubtype="9" fill="hold" grpId="1" nodeType="withEffect">
                                  <p:stCondLst>
                                    <p:cond delay="0"/>
                                  </p:stCondLst>
                                  <p:childTnLst>
                                    <p:animEffect transition="out" filter="strips(upLef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rgbClr val="008E40">
                <a:shade val="67500"/>
                <a:satMod val="115000"/>
              </a:srgbClr>
            </a:gs>
            <a:gs pos="100000">
              <a:srgbClr val="008E4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Lake_holiday_serenity_nice_lovely_mountain_ultra_3840x2160_hd-wallpaper-1491831-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5 Rectángulo"/>
          <p:cNvSpPr/>
          <p:nvPr/>
        </p:nvSpPr>
        <p:spPr>
          <a:xfrm>
            <a:off x="0" y="0"/>
            <a:ext cx="9144000" cy="5143500"/>
          </a:xfrm>
          <a:prstGeom prst="rect">
            <a:avLst/>
          </a:prstGeom>
          <a:solidFill>
            <a:srgbClr val="00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5" name="5 Rectángulo"/>
          <p:cNvSpPr/>
          <p:nvPr/>
        </p:nvSpPr>
        <p:spPr>
          <a:xfrm>
            <a:off x="0" y="0"/>
            <a:ext cx="9144000" cy="5143500"/>
          </a:xfrm>
          <a:prstGeom prst="rect">
            <a:avLst/>
          </a:prstGeom>
          <a:solidFill>
            <a:srgbClr val="C33B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6" name="5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00C459"/>
            </a:gs>
            <a:gs pos="50000">
              <a:srgbClr val="00863D">
                <a:shade val="67500"/>
                <a:satMod val="115000"/>
              </a:srgbClr>
            </a:gs>
            <a:gs pos="100000">
              <a:srgbClr val="00863D">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Karersee-lake-in-the-Dolomites-in-the-South-Tyrol-municipality-of-Welschnofen-Italy-lake-forest-pine-trees-mountain-rocky-peaks-landscape-1920x1080-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5 Rectángulo"/>
          <p:cNvSpPr/>
          <p:nvPr/>
        </p:nvSpPr>
        <p:spPr>
          <a:xfrm>
            <a:off x="0" y="0"/>
            <a:ext cx="9144000" cy="51435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5" name="5 Rectángulo"/>
          <p:cNvSpPr/>
          <p:nvPr/>
        </p:nvSpPr>
        <p:spPr>
          <a:xfrm>
            <a:off x="0" y="0"/>
            <a:ext cx="9144000" cy="51435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6" name="5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0e726bd.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1071538" y="1857370"/>
            <a:ext cx="6143669" cy="1477328"/>
          </a:xfrm>
          <a:prstGeom prst="rect">
            <a:avLst/>
          </a:prstGeom>
          <a:noFill/>
        </p:spPr>
        <p:txBody>
          <a:bodyPr wrap="square" rtlCol="0">
            <a:spAutoFit/>
          </a:bodyPr>
          <a:lstStyle/>
          <a:p>
            <a:pPr algn="ctr"/>
            <a:r>
              <a:rPr lang="es-PE" b="1" dirty="0" smtClean="0"/>
              <a:t> La fe, la espiritualidad, la fuerza, el poder, la libertad y el amor, solo se dan cuando somos auténticos, cuando no pretendemos crear y mostrar una fantasiosa realidad que solo existe en fotos y palabras inventadas. </a:t>
            </a:r>
            <a:endParaRPr lang="es-PE" dirty="0"/>
          </a:p>
        </p:txBody>
      </p:sp>
      <p:sp>
        <p:nvSpPr>
          <p:cNvPr id="4" name="3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60000"/>
                <a:lumOff val="40000"/>
              </a:schemeClr>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Nature-Wallpaper-daydreaming-3498-2560x1600-1920x10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5 Rectángulo"/>
          <p:cNvSpPr/>
          <p:nvPr/>
        </p:nvSpPr>
        <p:spPr>
          <a:xfrm>
            <a:off x="0" y="0"/>
            <a:ext cx="9144000" cy="5143500"/>
          </a:xfrm>
          <a:prstGeom prst="rect">
            <a:avLst/>
          </a:prstGeom>
          <a:solidFill>
            <a:srgbClr val="FF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5" name="5 Rectángulo"/>
          <p:cNvSpPr/>
          <p:nvPr/>
        </p:nvSpPr>
        <p:spPr>
          <a:xfrm>
            <a:off x="0" y="0"/>
            <a:ext cx="9144000" cy="5143500"/>
          </a:xfrm>
          <a:prstGeom prst="rect">
            <a:avLst/>
          </a:prstGeom>
          <a:gradFill flip="none" rotWithShape="1">
            <a:gsLst>
              <a:gs pos="0">
                <a:schemeClr val="tx2">
                  <a:lumMod val="20000"/>
                  <a:lumOff val="80000"/>
                </a:schemeClr>
              </a:gs>
              <a:gs pos="50000">
                <a:schemeClr val="tx2">
                  <a:lumMod val="60000"/>
                  <a:lumOff val="40000"/>
                  <a:shade val="67500"/>
                  <a:satMod val="115000"/>
                </a:schemeClr>
              </a:gs>
              <a:gs pos="100000">
                <a:schemeClr val="tx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6" name="5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6" presetClass="exit" presetSubtype="42" fill="hold" grpId="0" nodeType="withEffect">
                                  <p:stCondLst>
                                    <p:cond delay="0"/>
                                  </p:stCondLst>
                                  <p:childTnLst>
                                    <p:animEffect transition="out" filter="barn(outHorizontal)">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23" presetClass="exit" presetSubtype="32" fill="hold" grpId="0" nodeType="withEffect">
                                  <p:stCondLst>
                                    <p:cond delay="0"/>
                                  </p:stCondLst>
                                  <p:childTnLst>
                                    <p:anim calcmode="lin" valueType="num">
                                      <p:cBhvr>
                                        <p:cTn id="11" dur="5000"/>
                                        <p:tgtEl>
                                          <p:spTgt spid="4"/>
                                        </p:tgtEl>
                                        <p:attrNameLst>
                                          <p:attrName>ppt_w</p:attrName>
                                        </p:attrNameLst>
                                      </p:cBhvr>
                                      <p:tavLst>
                                        <p:tav tm="0">
                                          <p:val>
                                            <p:strVal val="ppt_w"/>
                                          </p:val>
                                        </p:tav>
                                        <p:tav tm="100000">
                                          <p:val>
                                            <p:fltVal val="0"/>
                                          </p:val>
                                        </p:tav>
                                      </p:tavLst>
                                    </p:anim>
                                    <p:anim calcmode="lin" valueType="num">
                                      <p:cBhvr>
                                        <p:cTn id="12" dur="5000"/>
                                        <p:tgtEl>
                                          <p:spTgt spid="4"/>
                                        </p:tgtEl>
                                        <p:attrNameLst>
                                          <p:attrName>ppt_h</p:attrName>
                                        </p:attrNameLst>
                                      </p:cBhvr>
                                      <p:tavLst>
                                        <p:tav tm="0">
                                          <p:val>
                                            <p:strVal val="ppt_h"/>
                                          </p:val>
                                        </p:tav>
                                        <p:tav tm="100000">
                                          <p:val>
                                            <p:fltVal val="0"/>
                                          </p:val>
                                        </p:tav>
                                      </p:tavLst>
                                    </p:anim>
                                    <p:set>
                                      <p:cBhvr>
                                        <p:cTn id="13" dur="1" fill="hold">
                                          <p:stCondLst>
                                            <p:cond delay="4999"/>
                                          </p:stCondLst>
                                        </p:cTn>
                                        <p:tgtEl>
                                          <p:spTgt spid="4"/>
                                        </p:tgtEl>
                                        <p:attrNameLst>
                                          <p:attrName>style.visibility</p:attrName>
                                        </p:attrNameLst>
                                      </p:cBhvr>
                                      <p:to>
                                        <p:strVal val="hidden"/>
                                      </p:to>
                                    </p:set>
                                  </p:childTnLst>
                                </p:cTn>
                              </p:par>
                              <p:par>
                                <p:cTn id="14" presetID="13" presetClass="exit" presetSubtype="32" fill="hold" grpId="1" nodeType="withEffect">
                                  <p:stCondLst>
                                    <p:cond delay="0"/>
                                  </p:stCondLst>
                                  <p:childTnLst>
                                    <p:animEffect transition="out" filter="plus(out)">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2/3*#ppt_w"/>
                                          </p:val>
                                        </p:tav>
                                        <p:tav tm="100000">
                                          <p:val>
                                            <p:strVal val="#ppt_w"/>
                                          </p:val>
                                        </p:tav>
                                      </p:tavLst>
                                    </p:anim>
                                    <p:anim calcmode="lin" valueType="num">
                                      <p:cBhvr>
                                        <p:cTn id="20" dur="5000" fill="hold"/>
                                        <p:tgtEl>
                                          <p:spTgt spid="2"/>
                                        </p:tgtEl>
                                        <p:attrNameLst>
                                          <p:attrName>ppt_h</p:attrName>
                                        </p:attrNameLst>
                                      </p:cBhvr>
                                      <p:tavLst>
                                        <p:tav tm="0">
                                          <p:val>
                                            <p:strVal val="2/3*#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ox(out)">
                                      <p:cBhvr>
                                        <p:cTn id="2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20000"/>
                <a:lumOff val="80000"/>
              </a:schemeClr>
            </a:gs>
            <a:gs pos="50000">
              <a:schemeClr val="tx2">
                <a:lumMod val="60000"/>
                <a:lumOff val="40000"/>
                <a:shade val="67500"/>
                <a:satMod val="115000"/>
              </a:schemeClr>
            </a:gs>
            <a:gs pos="100000">
              <a:schemeClr val="tx2">
                <a:lumMod val="60000"/>
                <a:lumOff val="4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Plitvice-Lakes-National-Park-Croatia-53698-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5 Rectángulo"/>
          <p:cNvSpPr/>
          <p:nvPr/>
        </p:nvSpPr>
        <p:spPr>
          <a:xfrm>
            <a:off x="0" y="0"/>
            <a:ext cx="9144000" cy="5143500"/>
          </a:xfrm>
          <a:prstGeom prst="rect">
            <a:avLst/>
          </a:prstGeom>
          <a:solidFill>
            <a:srgbClr val="008E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5" name="5 Rectángulo"/>
          <p:cNvSpPr/>
          <p:nvPr/>
        </p:nvSpPr>
        <p:spPr>
          <a:xfrm>
            <a:off x="0" y="0"/>
            <a:ext cx="9144000" cy="51435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6" name="5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5" presetClass="exit" presetSubtype="5" fill="hold" grpId="1" nodeType="withEffect">
                                  <p:stCondLst>
                                    <p:cond delay="0"/>
                                  </p:stCondLst>
                                  <p:childTnLst>
                                    <p:animEffect transition="out" filter="checkerboard(down)">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9e4fb7.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2214546" y="1000114"/>
            <a:ext cx="5000660" cy="1754326"/>
          </a:xfrm>
          <a:prstGeom prst="rect">
            <a:avLst/>
          </a:prstGeom>
          <a:noFill/>
        </p:spPr>
        <p:txBody>
          <a:bodyPr wrap="square" rtlCol="0">
            <a:spAutoFit/>
          </a:bodyPr>
          <a:lstStyle/>
          <a:p>
            <a:pPr algn="ctr"/>
            <a:r>
              <a:rPr lang="es-PE" b="1" dirty="0" smtClean="0"/>
              <a:t>Atrevámonos a crear una vida verdadera, basada en nuestro auténtico sentir, en nuestra libertad de Ser y en el verdadero amor. </a:t>
            </a:r>
          </a:p>
          <a:p>
            <a:pPr algn="ctr"/>
            <a:r>
              <a:rPr lang="es-PE" b="1" dirty="0" smtClean="0"/>
              <a:t>Hoy, es un buen día para empezar...</a:t>
            </a:r>
            <a:endParaRPr lang="es-PE" dirty="0" smtClean="0"/>
          </a:p>
          <a:p>
            <a:pPr algn="ctr"/>
            <a:endParaRPr lang="es-PE" dirty="0"/>
          </a:p>
        </p:txBody>
      </p:sp>
      <p:sp>
        <p:nvSpPr>
          <p:cNvPr id="4" name="3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53CC"/>
        </a:solidFill>
        <a:effectLst/>
      </p:bgPr>
    </p:bg>
    <p:spTree>
      <p:nvGrpSpPr>
        <p:cNvPr id="1" name=""/>
        <p:cNvGrpSpPr/>
        <p:nvPr/>
      </p:nvGrpSpPr>
      <p:grpSpPr>
        <a:xfrm>
          <a:off x="0" y="0"/>
          <a:ext cx="0" cy="0"/>
          <a:chOff x="0" y="0"/>
          <a:chExt cx="0" cy="0"/>
        </a:xfrm>
      </p:grpSpPr>
      <p:pic>
        <p:nvPicPr>
          <p:cNvPr id="2" name="1 Imagen" descr="Tropical-landscape-meadow-with-green-grass-seapalm-trees-tropical-purple-flowers-island-blue-sky-with-white-clouds-Desktop-Wallpaper-Backgrounds-HD-1366x768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5 Rectángulo"/>
          <p:cNvSpPr/>
          <p:nvPr/>
        </p:nvSpPr>
        <p:spPr>
          <a:xfrm>
            <a:off x="0" y="0"/>
            <a:ext cx="9144000" cy="5143500"/>
          </a:xfrm>
          <a:prstGeom prst="rect">
            <a:avLst/>
          </a:prstGeom>
          <a:solidFill>
            <a:srgbClr val="9C28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5" name="5 Rectángulo"/>
          <p:cNvSpPr/>
          <p:nvPr/>
        </p:nvSpPr>
        <p:spPr>
          <a:xfrm>
            <a:off x="0" y="0"/>
            <a:ext cx="9144000" cy="5143500"/>
          </a:xfrm>
          <a:prstGeom prst="rect">
            <a:avLst/>
          </a:prstGeom>
          <a:solidFill>
            <a:srgbClr val="008E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6" name="5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1"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341902"/>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Westland-Tai-Poutini-National-Park-Lake-Matheson-in-New-Zealand-South-Island-Fox-Glacier-Township-Cook-Mountain-HD-Wallpapers-for-Desktop-3840x2400-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5 Rectángulo"/>
          <p:cNvSpPr/>
          <p:nvPr/>
        </p:nvSpPr>
        <p:spPr>
          <a:xfrm>
            <a:off x="0" y="0"/>
            <a:ext cx="9144000" cy="5143500"/>
          </a:xfrm>
          <a:prstGeom prst="rect">
            <a:avLst/>
          </a:prstGeom>
          <a:solidFill>
            <a:srgbClr val="0058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5" name="5 Rectángulo"/>
          <p:cNvSpPr/>
          <p:nvPr/>
        </p:nvSpPr>
        <p:spPr>
          <a:xfrm>
            <a:off x="0" y="0"/>
            <a:ext cx="9144000" cy="5143500"/>
          </a:xfrm>
          <a:prstGeom prst="rect">
            <a:avLst/>
          </a:prstGeom>
          <a:solidFill>
            <a:srgbClr val="00C4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6" name="5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8" presetClass="exit" presetSubtype="3" fill="hold" grpId="1" nodeType="withEffect">
                                  <p:stCondLst>
                                    <p:cond delay="0"/>
                                  </p:stCondLst>
                                  <p:childTnLst>
                                    <p:animEffect transition="out" filter="strips(upRigh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bda5fb0.png"/>
          <p:cNvPicPr>
            <a:picLocks noChangeAspect="1"/>
          </p:cNvPicPr>
          <p:nvPr/>
        </p:nvPicPr>
        <p:blipFill>
          <a:blip r:embed="rId2"/>
          <a:stretch>
            <a:fillRect/>
          </a:stretch>
        </p:blipFill>
        <p:spPr>
          <a:xfrm>
            <a:off x="7060" y="0"/>
            <a:ext cx="9129880" cy="5143500"/>
          </a:xfrm>
          <a:prstGeom prst="rect">
            <a:avLst/>
          </a:prstGeom>
        </p:spPr>
      </p:pic>
      <p:sp>
        <p:nvSpPr>
          <p:cNvPr id="3" name="2 CuadroTexto"/>
          <p:cNvSpPr txBox="1"/>
          <p:nvPr/>
        </p:nvSpPr>
        <p:spPr>
          <a:xfrm>
            <a:off x="2143108" y="2357436"/>
            <a:ext cx="5357850" cy="1477328"/>
          </a:xfrm>
          <a:prstGeom prst="rect">
            <a:avLst/>
          </a:prstGeom>
          <a:noFill/>
        </p:spPr>
        <p:txBody>
          <a:bodyPr wrap="square" rtlCol="0">
            <a:spAutoFit/>
          </a:bodyPr>
          <a:lstStyle/>
          <a:p>
            <a:pPr algn="ctr"/>
            <a:r>
              <a:rPr lang="es-PE" b="1" dirty="0" smtClean="0"/>
              <a:t>Deja que los rayos de sol iluminen tu piel, que como las rosas necesitan del sol para vivir, tu necesitas del sol para iluminar tus días y darte la energía que hace florecer tu fuerza y que tú sonrisa brille con más intensidad</a:t>
            </a:r>
            <a:endParaRPr lang="es-PE" dirty="0"/>
          </a:p>
        </p:txBody>
      </p:sp>
      <p:sp>
        <p:nvSpPr>
          <p:cNvPr id="4" name="3 Rectángulo"/>
          <p:cNvSpPr/>
          <p:nvPr/>
        </p:nvSpPr>
        <p:spPr>
          <a:xfrm>
            <a:off x="0" y="0"/>
            <a:ext cx="9144000" cy="5357832"/>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27000">
              <a:srgbClr val="0042A4"/>
            </a:gs>
            <a:gs pos="50000">
              <a:srgbClr val="6699FF">
                <a:shade val="67500"/>
                <a:satMod val="115000"/>
              </a:srgbClr>
            </a:gs>
            <a:gs pos="100000">
              <a:srgbClr val="66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YD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5 Rectángulo"/>
          <p:cNvSpPr/>
          <p:nvPr/>
        </p:nvSpPr>
        <p:spPr>
          <a:xfrm>
            <a:off x="0" y="0"/>
            <a:ext cx="9144000" cy="5143500"/>
          </a:xfrm>
          <a:prstGeom prst="rect">
            <a:avLst/>
          </a:prstGeom>
          <a:gradFill>
            <a:gsLst>
              <a:gs pos="0">
                <a:srgbClr val="341902"/>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sp>
        <p:nvSpPr>
          <p:cNvPr id="5" name="5 Rectángulo"/>
          <p:cNvSpPr/>
          <p:nvPr/>
        </p:nvSpPr>
        <p:spPr>
          <a:xfrm>
            <a:off x="0" y="0"/>
            <a:ext cx="9144000" cy="5143500"/>
          </a:xfrm>
          <a:prstGeom prst="rect">
            <a:avLst/>
          </a:prstGeom>
          <a:solidFill>
            <a:srgbClr val="B3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PE"/>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PE"/>
          </a:p>
        </p:txBody>
      </p:sp>
      <p:pic>
        <p:nvPicPr>
          <p:cNvPr id="6" name="5 Imagen" descr="cooltext368424898859508.png"/>
          <p:cNvPicPr>
            <a:picLocks noChangeAspect="1"/>
          </p:cNvPicPr>
          <p:nvPr/>
        </p:nvPicPr>
        <p:blipFill>
          <a:blip r:embed="rId3"/>
          <a:stretch>
            <a:fillRect/>
          </a:stretch>
        </p:blipFill>
        <p:spPr>
          <a:xfrm rot="20793437">
            <a:off x="4988095" y="3888454"/>
            <a:ext cx="1546289" cy="768025"/>
          </a:xfrm>
          <a:prstGeom prst="rect">
            <a:avLst/>
          </a:prstGeom>
        </p:spPr>
      </p:pic>
      <p:sp>
        <p:nvSpPr>
          <p:cNvPr id="7" name="6 Rectángulo"/>
          <p:cNvSpPr/>
          <p:nvPr/>
        </p:nvSpPr>
        <p:spPr>
          <a:xfrm>
            <a:off x="0" y="0"/>
            <a:ext cx="9144000" cy="535783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2/3*ppt_w"/>
                                          </p:val>
                                        </p:tav>
                                      </p:tavLst>
                                    </p:anim>
                                    <p:anim calcmode="lin" valueType="num">
                                      <p:cBhvr>
                                        <p:cTn id="16" dur="5000"/>
                                        <p:tgtEl>
                                          <p:spTgt spid="5"/>
                                        </p:tgtEl>
                                        <p:attrNameLst>
                                          <p:attrName>ppt_h</p:attrName>
                                        </p:attrNameLst>
                                      </p:cBhvr>
                                      <p:tavLst>
                                        <p:tav tm="0">
                                          <p:val>
                                            <p:strVal val="ppt_h"/>
                                          </p:val>
                                        </p:tav>
                                        <p:tav tm="100000">
                                          <p:val>
                                            <p:strVal val="2/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par>
                          <p:cTn id="28" fill="hold">
                            <p:stCondLst>
                              <p:cond delay="5000"/>
                            </p:stCondLst>
                            <p:childTnLst>
                              <p:par>
                                <p:cTn id="29" presetID="23" presetClass="entr" presetSubtype="528"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2000" fill="hold"/>
                                        <p:tgtEl>
                                          <p:spTgt spid="6"/>
                                        </p:tgtEl>
                                        <p:attrNameLst>
                                          <p:attrName>ppt_w</p:attrName>
                                        </p:attrNameLst>
                                      </p:cBhvr>
                                      <p:tavLst>
                                        <p:tav tm="0">
                                          <p:val>
                                            <p:fltVal val="0"/>
                                          </p:val>
                                        </p:tav>
                                        <p:tav tm="100000">
                                          <p:val>
                                            <p:strVal val="#ppt_w"/>
                                          </p:val>
                                        </p:tav>
                                      </p:tavLst>
                                    </p:anim>
                                    <p:anim calcmode="lin" valueType="num">
                                      <p:cBhvr>
                                        <p:cTn id="32" dur="2000" fill="hold"/>
                                        <p:tgtEl>
                                          <p:spTgt spid="6"/>
                                        </p:tgtEl>
                                        <p:attrNameLst>
                                          <p:attrName>ppt_h</p:attrName>
                                        </p:attrNameLst>
                                      </p:cBhvr>
                                      <p:tavLst>
                                        <p:tav tm="0">
                                          <p:val>
                                            <p:fltVal val="0"/>
                                          </p:val>
                                        </p:tav>
                                        <p:tav tm="100000">
                                          <p:val>
                                            <p:strVal val="#ppt_h"/>
                                          </p:val>
                                        </p:tav>
                                      </p:tavLst>
                                    </p:anim>
                                    <p:anim calcmode="lin" valueType="num">
                                      <p:cBhvr>
                                        <p:cTn id="33" dur="2000" fill="hold"/>
                                        <p:tgtEl>
                                          <p:spTgt spid="6"/>
                                        </p:tgtEl>
                                        <p:attrNameLst>
                                          <p:attrName>ppt_x</p:attrName>
                                        </p:attrNameLst>
                                      </p:cBhvr>
                                      <p:tavLst>
                                        <p:tav tm="0">
                                          <p:val>
                                            <p:fltVal val="0.5"/>
                                          </p:val>
                                        </p:tav>
                                        <p:tav tm="100000">
                                          <p:val>
                                            <p:strVal val="#ppt_x"/>
                                          </p:val>
                                        </p:tav>
                                      </p:tavLst>
                                    </p:anim>
                                    <p:anim calcmode="lin" valueType="num">
                                      <p:cBhvr>
                                        <p:cTn id="34"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328</Words>
  <Application>Microsoft Office PowerPoint</Application>
  <PresentationFormat>Presentación en pantalla (16:9)</PresentationFormat>
  <Paragraphs>20</Paragraphs>
  <Slides>35</Slides>
  <Notes>1</Notes>
  <HiddenSlides>0</HiddenSlides>
  <MMClips>1</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325</cp:revision>
  <dcterms:created xsi:type="dcterms:W3CDTF">2020-11-10T23:39:46Z</dcterms:created>
  <dcterms:modified xsi:type="dcterms:W3CDTF">2020-11-13T16:29:00Z</dcterms:modified>
</cp:coreProperties>
</file>