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9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80" r:id="rId21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IaMCM3lj/e1Q3fOE53/qA==" hashData="ati8ydUnS89EHjxB+p6ILm5NYk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9274B"/>
    <a:srgbClr val="6C3B00"/>
    <a:srgbClr val="001E00"/>
    <a:srgbClr val="003300"/>
    <a:srgbClr val="452103"/>
    <a:srgbClr val="59483D"/>
    <a:srgbClr val="705A4C"/>
    <a:srgbClr val="FF9393"/>
    <a:srgbClr val="7209FF"/>
    <a:srgbClr val="C89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96" y="-12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9F1325-2CD3-4E74-9D16-E62B470A274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5CC5F6-7055-4B58-91C2-2CAC56D47F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C7E8-B018-4924-B935-568EE678A3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_tradn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BB97F16E-B33F-4C14-ADA4-13EF1A967A16}" type="datetimeFigureOut">
              <a:rPr lang="es-ES_tradnl" smtClean="0"/>
              <a:pPr/>
              <a:t>27/01/2021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045DC7E8-B018-4924-B935-568EE678A37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6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No tan joven ... pero sí más bella\Imágenes\194+a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pic>
        <p:nvPicPr>
          <p:cNvPr id="23560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2031691"/>
            <a:ext cx="2683956" cy="593645"/>
          </a:xfrm>
          <a:prstGeom prst="rect">
            <a:avLst/>
          </a:prstGeom>
          <a:noFill/>
          <a:effectLst>
            <a:glow rad="63500">
              <a:srgbClr val="FFD4A1">
                <a:alpha val="40000"/>
              </a:srgbClr>
            </a:glow>
          </a:effectLst>
        </p:spPr>
      </p:pic>
      <p:pic>
        <p:nvPicPr>
          <p:cNvPr id="23562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1" y="843559"/>
            <a:ext cx="4138811" cy="554069"/>
          </a:xfrm>
          <a:prstGeom prst="rect">
            <a:avLst/>
          </a:prstGeom>
          <a:noFill/>
          <a:effectLst>
            <a:glow rad="63500">
              <a:srgbClr val="FFD4A1">
                <a:alpha val="40000"/>
              </a:srgbClr>
            </a:glow>
          </a:effectLst>
        </p:spPr>
      </p:pic>
      <p:pic>
        <p:nvPicPr>
          <p:cNvPr id="23564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1437624"/>
            <a:ext cx="1923084" cy="561986"/>
          </a:xfrm>
          <a:prstGeom prst="rect">
            <a:avLst/>
          </a:prstGeom>
          <a:noFill/>
          <a:effectLst>
            <a:glow rad="63500">
              <a:srgbClr val="FFD4A1">
                <a:alpha val="40000"/>
              </a:srgbClr>
            </a:glow>
          </a:effectLst>
        </p:spPr>
      </p:pic>
      <p:sp>
        <p:nvSpPr>
          <p:cNvPr id="14" name="13 Rectángulo"/>
          <p:cNvSpPr/>
          <p:nvPr/>
        </p:nvSpPr>
        <p:spPr>
          <a:xfrm>
            <a:off x="971600" y="681540"/>
            <a:ext cx="7272808" cy="3780420"/>
          </a:xfrm>
          <a:prstGeom prst="rect">
            <a:avLst/>
          </a:prstGeom>
          <a:solidFill>
            <a:srgbClr val="6633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peración manual"/>
          <p:cNvSpPr/>
          <p:nvPr/>
        </p:nvSpPr>
        <p:spPr>
          <a:xfrm rot="16200000">
            <a:off x="-1185848" y="1185851"/>
            <a:ext cx="5143500" cy="2771800"/>
          </a:xfrm>
          <a:prstGeom prst="flowChartManualOperation">
            <a:avLst/>
          </a:prstGeom>
          <a:solidFill>
            <a:srgbClr val="6633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peración manual"/>
          <p:cNvSpPr/>
          <p:nvPr/>
        </p:nvSpPr>
        <p:spPr>
          <a:xfrm rot="16200000" flipV="1">
            <a:off x="5186350" y="1185851"/>
            <a:ext cx="5143500" cy="2771800"/>
          </a:xfrm>
          <a:prstGeom prst="flowChartManualOperation">
            <a:avLst/>
          </a:prstGeom>
          <a:solidFill>
            <a:srgbClr val="6633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Operación manual"/>
          <p:cNvSpPr/>
          <p:nvPr/>
        </p:nvSpPr>
        <p:spPr>
          <a:xfrm>
            <a:off x="0" y="0"/>
            <a:ext cx="9144000" cy="1923678"/>
          </a:xfrm>
          <a:prstGeom prst="flowChartManualOperation">
            <a:avLst/>
          </a:prstGeom>
          <a:solidFill>
            <a:srgbClr val="6633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peración manual"/>
          <p:cNvSpPr/>
          <p:nvPr/>
        </p:nvSpPr>
        <p:spPr>
          <a:xfrm flipV="1">
            <a:off x="0" y="3273828"/>
            <a:ext cx="9144000" cy="1869672"/>
          </a:xfrm>
          <a:prstGeom prst="flowChartManualOperation">
            <a:avLst/>
          </a:prstGeom>
          <a:solidFill>
            <a:srgbClr val="6633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000">
    <p:sndAc>
      <p:stSnd>
        <p:snd r:embed="rId2" name="SEMINO ROSSI   SON TODAS BELLAS  - NO TAN JOVEN ...  PERO SI MAS B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animBg="1"/>
      <p:bldP spid="12" grpId="1" animBg="1"/>
      <p:bldP spid="11" grpId="0" animBg="1"/>
      <p:bldP spid="11" grpId="1" animBg="1"/>
      <p:bldP spid="13" grpId="0" animBg="1"/>
      <p:bldP spid="13" grpId="1" animBg="1"/>
      <p:bldP spid="10" grpId="0" animBg="1"/>
      <p:bldP spid="10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No tan joven ... pero sí más bella\Imágenes\14233016_282441825472359_5690690327123678336_n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7144"/>
            <a:ext cx="91630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2787774"/>
            <a:ext cx="38164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rgbClr val="7209FF"/>
                  </a:solidFill>
                </a:ln>
                <a:solidFill>
                  <a:srgbClr val="C89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lucha por mantener la eterna </a:t>
            </a:r>
            <a:r>
              <a:rPr lang="es-ES" sz="2800" b="1" dirty="0" smtClean="0">
                <a:ln w="3175">
                  <a:solidFill>
                    <a:srgbClr val="7209FF"/>
                  </a:solidFill>
                </a:ln>
                <a:solidFill>
                  <a:srgbClr val="C89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juventud </a:t>
            </a:r>
          </a:p>
          <a:p>
            <a:pPr algn="ctr"/>
            <a:r>
              <a:rPr lang="es-ES" sz="2800" b="1" dirty="0" smtClean="0">
                <a:ln w="3175">
                  <a:solidFill>
                    <a:srgbClr val="7209FF"/>
                  </a:solidFill>
                </a:ln>
                <a:solidFill>
                  <a:srgbClr val="C89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</a:t>
            </a:r>
            <a:r>
              <a:rPr lang="es-ES" sz="2800" b="1" dirty="0">
                <a:ln w="3175">
                  <a:solidFill>
                    <a:srgbClr val="7209FF"/>
                  </a:solidFill>
                </a:ln>
                <a:solidFill>
                  <a:srgbClr val="C89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de las mayores batallas de la </a:t>
            </a:r>
            <a:r>
              <a:rPr lang="es-ES" sz="2800" b="1" dirty="0" smtClean="0">
                <a:ln w="3175">
                  <a:solidFill>
                    <a:srgbClr val="7209FF"/>
                  </a:solidFill>
                </a:ln>
                <a:solidFill>
                  <a:srgbClr val="C89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</a:t>
            </a:r>
            <a:endParaRPr lang="es-ES_tradnl" sz="2800" b="1" dirty="0">
              <a:ln w="3175">
                <a:solidFill>
                  <a:srgbClr val="7209FF"/>
                </a:solidFill>
              </a:ln>
              <a:solidFill>
                <a:srgbClr val="C89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075" name="Picture 3" descr="D:\Nueva carpeta\Mis Imágenes\Separadores\2h52y3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38277">
            <a:off x="6652587" y="124708"/>
            <a:ext cx="1955967" cy="1244666"/>
          </a:xfrm>
          <a:prstGeom prst="rect">
            <a:avLst/>
          </a:prstGeom>
          <a:noFill/>
        </p:spPr>
      </p:pic>
      <p:pic>
        <p:nvPicPr>
          <p:cNvPr id="3076" name="Picture 4" descr="D:\Nueva carpeta\Mis Imágenes\Separadores\2h52y3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00805">
            <a:off x="5354633" y="946538"/>
            <a:ext cx="1325837" cy="843687"/>
          </a:xfrm>
          <a:prstGeom prst="rect">
            <a:avLst/>
          </a:prstGeom>
          <a:noFill/>
        </p:spPr>
      </p:pic>
      <p:pic>
        <p:nvPicPr>
          <p:cNvPr id="7" name="Picture 4" descr="D:\Nueva carpeta\Mis Imágenes\Separadores\2h52y3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00805">
            <a:off x="6916115" y="1380665"/>
            <a:ext cx="892912" cy="568198"/>
          </a:xfrm>
          <a:prstGeom prst="rect">
            <a:avLst/>
          </a:prstGeom>
          <a:noFill/>
        </p:spPr>
      </p:pic>
      <p:pic>
        <p:nvPicPr>
          <p:cNvPr id="3077" name="Picture 5" descr="D:\Nueva carpeta\PPS DE CREACION PROPIA - EXCLUSIVOS\- No tan joven ... pero sí más bella\Imágenes\3 - 12112009_149054238777073_2430060449684978742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1190"/>
            <a:ext cx="9144000" cy="514469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195486"/>
            <a:ext cx="5400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FF00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sociedad nos convierte en adictas, necesitando estar siempre bellas y jóvenes, midiendo nuestra valía en función de la tersura de nuestra 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piel</a:t>
            </a:r>
            <a:endParaRPr lang="es-ES_tradnl" sz="2800" b="1" dirty="0">
              <a:solidFill>
                <a:srgbClr val="FFFF00"/>
              </a:solidFill>
              <a:effectLst>
                <a:glow rad="63500">
                  <a:srgbClr val="2E1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No tan joven ... pero sí más bella\Imágenes\1gfJQ-2DF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3312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1F04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Mejor sería madurar con dignidad y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1F04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estilo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rgbClr val="1F040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099" name="Picture 3" descr="D:\Nueva carpeta\PPS DE CREACION PROPIA - EXCLUSIVOS\- No tan joven ... pero sí más bella\Imágenes\5 - 12043216_10208030531179781_2626985112069701164_n+6b8264a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1491631"/>
            <a:ext cx="4824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mujer madura es más fuerte, segura e interesante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</a:t>
            </a: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 tanto, más atractiva.</a:t>
            </a:r>
            <a:endParaRPr lang="es-ES_tradn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No tan joven ... pero sí más bella\Imágenes\6 - 476+www.tvn.hu_c4d24acef9b29905bdb7652cb52dfe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9525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597865"/>
            <a:ext cx="59766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04A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juventud es una etapa maravillosa </a:t>
            </a:r>
            <a:endParaRPr lang="es-ES" sz="2800" b="1" dirty="0" smtClean="0">
              <a:solidFill>
                <a:schemeClr val="bg1"/>
              </a:solidFill>
              <a:effectLst>
                <a:glow rad="63500">
                  <a:srgbClr val="004A4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04A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04A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que todas pasamos y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04A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disfrutamos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rgbClr val="004A4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123" name="Picture 3" descr="D:\Nueva carpeta\PPS DE CREACION PROPIA - EXCLUSIVOS\- No tan joven ... pero sí más bella\Imágenes\7 - 27fisheye-pier+annasophia_robb_png_render_by_magic_falls-d6gccy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483518"/>
            <a:ext cx="307808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dirty="0"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 embargo, la juventud es una etapa más de la vida:  </a:t>
            </a:r>
            <a:endParaRPr lang="es-ES" sz="2600" b="1" dirty="0" smtClean="0">
              <a:solidFill>
                <a:schemeClr val="bg1"/>
              </a:solidFill>
              <a:effectLst>
                <a:glow rad="63500">
                  <a:srgbClr val="09274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600" b="1" dirty="0" smtClean="0"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</a:t>
            </a:r>
            <a:r>
              <a:rPr lang="es-ES" sz="2600" b="1" dirty="0"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la única, ni la 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mejor</a:t>
            </a:r>
            <a:endParaRPr lang="es-ES_tradnl" sz="2600" b="1" dirty="0">
              <a:solidFill>
                <a:schemeClr val="bg1"/>
              </a:solidFill>
              <a:effectLst>
                <a:glow rad="63500">
                  <a:srgbClr val="09274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D1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6146" name="Picture 2" descr="D:\Nueva carpeta\PPS DE CREACION PROPIA - EXCLUSIVOS\- No tan joven ... pero sí más bella\Imágenes\Los_hábitos_para_llegar_feliz_a_los_40-año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826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6016" y="357505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37441C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Vive alegremente </a:t>
            </a:r>
          </a:p>
          <a:p>
            <a:pPr algn="ctr"/>
            <a:r>
              <a:rPr lang="es-ES" sz="2800" b="1" dirty="0" smtClean="0">
                <a:ln>
                  <a:solidFill>
                    <a:srgbClr val="37441C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cada etapa de la vida</a:t>
            </a:r>
            <a:endParaRPr lang="es-ES_tradnl" sz="2800" b="1" dirty="0">
              <a:ln>
                <a:solidFill>
                  <a:srgbClr val="37441C"/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6148" name="Picture 4" descr="D:\Nueva carpeta\PPS DE CREACION PROPIA - EXCLUSIVOS\- No tan joven ... pero sí más bella\Imágenes\Oleogel pour peaux matures mixtes grasses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80112" y="1437625"/>
            <a:ext cx="29340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580458"/>
                  </a:solidFill>
                </a:ln>
                <a:solidFill>
                  <a:srgbClr val="C408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es perfecta tal y como es. </a:t>
            </a:r>
            <a:endParaRPr lang="es-ES_tradnl" sz="2800" b="1" dirty="0">
              <a:ln>
                <a:solidFill>
                  <a:srgbClr val="580458"/>
                </a:solidFill>
              </a:ln>
              <a:solidFill>
                <a:srgbClr val="C408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D:\Nueva carpeta\PPS DE CREACION PROPIA - EXCLUSIVOS\- No tan joven ... pero sí más bella\Imágenes\10 - 16174414_1088858741259266_8636054647657082836_n+armazem_0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826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843558"/>
            <a:ext cx="43204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rgbClr val="FF9393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disfrutamos de la juventud, solemos también sufrir de la inseguridad que la caracteriza, </a:t>
            </a:r>
            <a:endParaRPr lang="es-ES" sz="2800" b="1" dirty="0" smtClean="0">
              <a:ln w="3175">
                <a:solidFill>
                  <a:srgbClr val="FF9393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 w="3175">
                  <a:solidFill>
                    <a:srgbClr val="FF9393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  <a:r>
              <a:rPr lang="es-ES" sz="2800" b="1" dirty="0">
                <a:ln w="3175">
                  <a:solidFill>
                    <a:srgbClr val="FF9393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nos valoramos </a:t>
            </a:r>
            <a:r>
              <a:rPr lang="es-ES" sz="2800" b="1" dirty="0" smtClean="0">
                <a:ln w="3175">
                  <a:solidFill>
                    <a:srgbClr val="FF9393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ni </a:t>
            </a:r>
            <a:r>
              <a:rPr lang="es-ES" sz="2800" b="1" dirty="0">
                <a:ln w="3175">
                  <a:solidFill>
                    <a:srgbClr val="FF9393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conocemos como debiéramos. </a:t>
            </a:r>
            <a:endParaRPr lang="es-ES_tradnl" sz="2800" b="1" dirty="0">
              <a:ln w="3175">
                <a:solidFill>
                  <a:srgbClr val="FF9393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8434" name="Picture 2" descr="D:\Nueva carpeta\PPS DE CREACION PROPIA - EXCLUSIVOS\- No tan joven ... pero sí más bella\Imágenes\11 - 9ea805a6-6442-4869-a2b7-db7b08d1b55b+0281c51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63839"/>
            <a:ext cx="67687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4521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el tiempo pasa y no somos tan jóvenes, es cuando verdaderamente sabemos </a:t>
            </a:r>
            <a:endParaRPr lang="es-ES" sz="2800" b="1" dirty="0" smtClean="0">
              <a:ln>
                <a:solidFill>
                  <a:srgbClr val="452103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4521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quiénes </a:t>
            </a:r>
            <a:r>
              <a:rPr lang="es-ES" sz="2800" b="1" dirty="0">
                <a:ln>
                  <a:solidFill>
                    <a:srgbClr val="4521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somos y lo que queremos. </a:t>
            </a:r>
            <a:endParaRPr lang="es-ES_tradnl" sz="2800" b="1" dirty="0">
              <a:ln>
                <a:solidFill>
                  <a:srgbClr val="452103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3">
                <a:lumMod val="75000"/>
              </a:schemeClr>
            </a:gs>
            <a:gs pos="100000">
              <a:srgbClr val="41554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No tan joven ... pero sí más bella\Imágenes\12 - 1658536_668872566512126_107561368949524348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5361" name="Picture 1" descr="D:\Nueva carpeta\PPS DE CREACION PROPIA - EXCLUSIVOS\- No tan joven ... pero sí más bella\Imágenes\1658536_668872566512126_107561368949524348_o+image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144000" cy="514826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1920" y="1869673"/>
            <a:ext cx="4968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61B3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juventud está para compensar las inseguridades y los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61B3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errores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rgbClr val="061B3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5362" name="Picture 2" descr="D:\Nueva carpeta\PPS DE CREACION PROPIA - EXCLUSIVOS\- No tan joven ... pero sí más bella\Imágenes\13 - 12187892_10208319579765815_3265618379652739208_n+www.tvn.hu_9a80cf24cd7e7cdaedac0f691d9e67d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860"/>
            <a:ext cx="9150350" cy="516136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59832" y="303499"/>
            <a:ext cx="58681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2A05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madurez, para afrontar los cambios de la vida y de nuestro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A05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cuerpo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rgbClr val="2A050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A1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D:\Nueva carpeta\PPS DE CREACION PROPIA - EXCLUSIVOS\- No tan joven ... pero sí más bella\Imágenes\modelo-de-59-años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826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195486"/>
            <a:ext cx="53103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59483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Aprovechemos la madurez para convertirnos en una gran mujer, </a:t>
            </a:r>
            <a:endParaRPr lang="es-ES" sz="2800" b="1" dirty="0" smtClean="0">
              <a:ln>
                <a:solidFill>
                  <a:srgbClr val="59483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59483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más </a:t>
            </a:r>
            <a:r>
              <a:rPr lang="es-ES" sz="2800" b="1" dirty="0">
                <a:ln>
                  <a:solidFill>
                    <a:srgbClr val="59483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fuerte, más valiente, </a:t>
            </a:r>
            <a:endParaRPr lang="es-ES" sz="2800" b="1" dirty="0" smtClean="0">
              <a:ln>
                <a:solidFill>
                  <a:srgbClr val="59483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59483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más </a:t>
            </a:r>
            <a:r>
              <a:rPr lang="es-ES" sz="2800" b="1" dirty="0">
                <a:ln>
                  <a:solidFill>
                    <a:srgbClr val="59483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segura y mucho más atractiva.</a:t>
            </a:r>
            <a:endParaRPr lang="es-ES_tradnl" sz="2800" b="1" dirty="0">
              <a:ln>
                <a:solidFill>
                  <a:srgbClr val="59483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A697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A697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7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chemeClr val="bg1">
              <a:lumMod val="65000"/>
            </a:schemeClr>
          </a:solidFill>
        </p:grpSpPr>
        <p:sp>
          <p:nvSpPr>
            <p:cNvPr id="8" name="7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solidFill>
              <a:srgbClr val="F9DA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solidFill>
              <a:srgbClr val="F9DA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0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chemeClr val="bg1">
              <a:lumMod val="65000"/>
            </a:schemeClr>
          </a:solidFill>
        </p:grpSpPr>
        <p:sp>
          <p:nvSpPr>
            <p:cNvPr id="11" name="10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solidFill>
              <a:srgbClr val="F9DA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solidFill>
              <a:srgbClr val="F9DA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3315" name="Picture 3" descr="D:\Nueva carpeta\PPS DE CREACION PROPIA - EXCLUSIVOS\- No tan joven ... pero sí más bella\Imágenes\15 - enchanted_forest-widescreen_wallpapers+e06bb8f4717cfb57794e602e16fd15bf_13002164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6056" y="1635647"/>
            <a:ext cx="35283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3175">
                  <a:noFill/>
                </a:ln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Cada edad tiene sus ventajas, </a:t>
            </a:r>
          </a:p>
          <a:p>
            <a:pPr algn="ctr"/>
            <a:r>
              <a:rPr lang="es-ES" sz="2800" b="1" dirty="0" smtClean="0">
                <a:ln w="3175">
                  <a:noFill/>
                </a:ln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jóvenes gozan de un cuerpo fresco y sano, </a:t>
            </a:r>
          </a:p>
          <a:p>
            <a:pPr algn="ctr"/>
            <a:r>
              <a:rPr lang="es-ES" sz="2800" b="1" dirty="0" smtClean="0">
                <a:ln w="3175">
                  <a:noFill/>
                </a:ln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afrontan las inseguridades típicas de la edad</a:t>
            </a:r>
          </a:p>
        </p:txBody>
      </p:sp>
      <p:pic>
        <p:nvPicPr>
          <p:cNvPr id="13316" name="Picture 4" descr="D:\Nueva carpeta\PPS DE CREACION PROPIA - EXCLUSIVOS\- No tan joven ... pero sí más bella\Imágenes\overnature.com-542+peinados de pelo largo para m...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  <a:effectLst>
            <a:glow rad="63500">
              <a:srgbClr val="2E1900">
                <a:alpha val="40000"/>
              </a:srgbClr>
            </a:glow>
          </a:effectLst>
        </p:spPr>
      </p:pic>
      <p:sp>
        <p:nvSpPr>
          <p:cNvPr id="3" name="2 CuadroTexto"/>
          <p:cNvSpPr txBox="1"/>
          <p:nvPr/>
        </p:nvSpPr>
        <p:spPr>
          <a:xfrm>
            <a:off x="395536" y="555526"/>
            <a:ext cx="59046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la llegada de la madurez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nos volvemos mujeres fuertes y seguras,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algo que también goza de gran atractivo</a:t>
            </a:r>
            <a:endParaRPr lang="es-ES_tradn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18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No tan joven ... pero sí más bella\Imágenes\Yasmina-Rossi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195487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9292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aprendes que la autenticidad, el carisma,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9292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seguridad y el ocuparse de una misma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9292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lo más atractivo de una  mujer, 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rgbClr val="29292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3" name="12 Triángulo isósceles"/>
          <p:cNvSpPr/>
          <p:nvPr/>
        </p:nvSpPr>
        <p:spPr>
          <a:xfrm>
            <a:off x="6012160" y="0"/>
            <a:ext cx="3131840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4260"/>
            <a:ext cx="3059832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1475656" y="8520"/>
            <a:ext cx="3168352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4572000" y="4260"/>
            <a:ext cx="3024336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>
            <a:off x="-1797918" y="1802178"/>
            <a:ext cx="5143500" cy="1547664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V="1">
            <a:off x="5762414" y="1766174"/>
            <a:ext cx="5143500" cy="161967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D:\Nueva carpeta\PPS DE CREACION PROPIA - EXCLUSIVOS\- No tan joven ... pero sí más bella\Imágenes\Imag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11960" y="3435847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9292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darás cuenta de que no habrá piel, por tersa que sea,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9292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pueda competir contigo.</a:t>
            </a:r>
            <a:endParaRPr lang="es-ES_tradnl" sz="2800" b="1" dirty="0" smtClean="0">
              <a:solidFill>
                <a:schemeClr val="bg1"/>
              </a:solidFill>
              <a:effectLst>
                <a:glow rad="63500">
                  <a:srgbClr val="29292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2290" name="Picture 2" descr="Mayor, vieja, madura, o lo que quiras llamarme... soy mujer bella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401550" y="-988218"/>
            <a:ext cx="952500" cy="18502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9" presetClass="entr" presetSubtype="0" accel="10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animBg="1"/>
      <p:bldP spid="13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6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No tan joven ... pero sí más bella\Imágenes\mujeres-maduras-e-inmadur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826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65517"/>
            <a:ext cx="44279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</a:t>
            </a:r>
            <a:r>
              <a:rPr lang="es-E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 con ganas </a:t>
            </a:r>
            <a:r>
              <a:rPr lang="es-ES" sz="28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comerse el mundo es la más interesante de todas.</a:t>
            </a:r>
            <a:endParaRPr lang="es-ES_tradnl" sz="28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1A240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No tan joven ... pero sí más bella\Imágenes\20 - JRy-4wb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30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9512" y="411510"/>
            <a:ext cx="35283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583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juventud puede ser embriagadora y deseable, pero en el medio plazo, </a:t>
            </a:r>
            <a:endParaRPr lang="es-ES" sz="2800" b="1" dirty="0" smtClean="0">
              <a:solidFill>
                <a:schemeClr val="bg1"/>
              </a:solidFill>
              <a:effectLst>
                <a:glow rad="63500">
                  <a:srgbClr val="583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583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583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sólo es eso, aburre.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rgbClr val="583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099" name="Picture 3" descr="D:\Nueva carpeta\PPS DE CREACION PROPIA - EXCLUSIVOS\- No tan joven ... pero sí más bella\Imágenes\21 - www.tvn.hu_e8811c133f6aa379ffbccfd8097fc277+fo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763"/>
            <a:ext cx="9144000" cy="514826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195486"/>
            <a:ext cx="75608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muy atractivas y jóvenes que podamos ser, si no cultivamos nuestra personalidad, sólo seremos como la bonita portada de un libro, que una vez ojeado, </a:t>
            </a:r>
            <a:endParaRPr lang="es-ES" sz="2800" b="1" dirty="0" smtClean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no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apetece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leer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No tan joven ... pero sí más bella\Imágenes\00004045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411510"/>
            <a:ext cx="35283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Sustituyamos nuestras preocupaciones más banales y ocupémonos de equilibrar nuestra vida con nuevos y apasionantes retos.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4" name="1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2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44" dur="3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5" grpId="0" animBg="1"/>
      <p:bldP spid="12" grpId="0" animBg="1"/>
      <p:bldP spid="13" grpId="0" animBg="1"/>
      <p:bldP spid="11" grpId="0" animBg="1"/>
      <p:bldP spid="10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Nueva carpeta\PPS DE CREACION PROPIA - EXCLUSIVOS\- No tan joven ... pero sí más bella\Imágenes\23 - espectacular-vista-de-la-salida-del-s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pic>
        <p:nvPicPr>
          <p:cNvPr id="14337" name="Picture 1" descr="D:\Nueva carpeta\PPS DE CREACION PROPIA - EXCLUSIVOS\- No tan joven ... pero sí más bella\Imágenes\23 - espectacular-vista-de-la-salida-del-sol+OSTEOP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303498"/>
            <a:ext cx="410445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dirty="0">
                <a:solidFill>
                  <a:schemeClr val="bg1"/>
                </a:solidFill>
                <a:effectLst>
                  <a:glow rad="63500">
                    <a:srgbClr val="1E1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mujer valiosa es aquella que sabe madurar con dignidad, la que se siente hermosa por dentro y por fuera, la que toma las riendas de su vida, y que sabe adaptarse a los cambios.</a:t>
            </a:r>
            <a:endParaRPr lang="es-ES_tradnl" sz="2600" b="1" dirty="0">
              <a:solidFill>
                <a:schemeClr val="bg1"/>
              </a:solidFill>
              <a:effectLst>
                <a:glow rad="63500">
                  <a:srgbClr val="1E1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4338" name="Picture 2" descr="D:\Nueva carpeta\PPS DE CREACION PROPIA - EXCLUSIVOS\- No tan joven ... pero sí más bella\Imágenes\Consejos-para-mejorar-el-crecimiento-del-cabello-en-mujeres-mayores-1-960x6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4763"/>
            <a:ext cx="9144000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73528"/>
            <a:ext cx="28803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Sus arruguitas sólo le recuerdan las experiencias vividas, sus risas y sueños cumplidos.</a:t>
            </a:r>
            <a:endParaRPr lang="es-ES_tradnl" sz="28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4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C5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No tan joven ... pero sí más bella\Imágenes\TOP CIRCLE+271116 mujer tris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3939902"/>
            <a:ext cx="770485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63500">
                    <a:srgbClr val="583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Suspirar por quienes fuimos o compararnos con las demás es darnos muy poco valor a nosotras mismas.</a:t>
            </a:r>
            <a:endParaRPr lang="es-ES_tradnl" sz="2600" dirty="0">
              <a:solidFill>
                <a:schemeClr val="tx2">
                  <a:lumMod val="20000"/>
                  <a:lumOff val="80000"/>
                </a:schemeClr>
              </a:solidFill>
              <a:effectLst>
                <a:glow rad="63500">
                  <a:srgbClr val="583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7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blipFill>
            <a:blip r:embed="rId3"/>
            <a:stretch>
              <a:fillRect/>
            </a:stretch>
          </a:blipFill>
        </p:grpSpPr>
        <p:sp>
          <p:nvSpPr>
            <p:cNvPr id="8" name="7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050" name="Picture 2" descr="D:\Nueva carpeta\PPS DE CREACION PROPIA - EXCLUSIVOS\- No tan joven ... pero sí más bella\Imágenes\25 - 175805233c700bbb4988af66900126e09d7cd121+fantasy deskt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1995686"/>
            <a:ext cx="30963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61D3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no es un </a:t>
            </a:r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61D3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concurso.</a:t>
            </a:r>
            <a:r>
              <a:rPr lang="es-ES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61D3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endParaRPr lang="es-ES" sz="2800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rgbClr val="061D3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61D3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</a:t>
            </a:r>
            <a:r>
              <a:rPr lang="es-ES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61D3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ninguna mujer en el mundo que pueda compararse contigo.</a:t>
            </a:r>
            <a:endParaRPr lang="es-ES_tradnl" sz="2800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rgbClr val="061D3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85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No tan joven ... pero sí más bella\Imágenes\d4ff53a01d73ee89bac13f4a5e1ce5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514826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00192" y="3003798"/>
            <a:ext cx="2592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Como tú, </a:t>
            </a:r>
            <a:endParaRPr lang="es-ES" sz="2800" b="1" dirty="0" smtClean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</a:t>
            </a:r>
            <a:r>
              <a:rPr lang="es-ES" sz="28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ninguna</a:t>
            </a:r>
            <a:endParaRPr lang="es-ES_tradnl" sz="2800" b="1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075" name="Picture 3" descr="D:\Nueva carpeta\PPS DE CREACION PROPIA - EXCLUSIVOS\- No tan joven ... pero sí más bella\Imágenes\depositphotos_11908376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1960" y="357505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01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Explota siempre lo mejor de ti, sin compararte con nadie más.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rgbClr val="001E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2B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No tan joven ... pero sí más bella\Imágenes\el-mundano-07-11-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5035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57505"/>
            <a:ext cx="32403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6C3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importa tu edad, ni tu altura, </a:t>
            </a:r>
            <a:endParaRPr lang="es-ES" sz="2800" b="1" dirty="0" smtClean="0">
              <a:solidFill>
                <a:schemeClr val="bg1"/>
              </a:solidFill>
              <a:effectLst>
                <a:glow rad="63500">
                  <a:srgbClr val="6C3B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6C3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ni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6C3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tus medidas.  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rgbClr val="6C3B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4099" name="Picture 3" descr="D:\Nueva carpeta\PPS DE CREACION PROPIA - EXCLUSIVOS\- No tan joven ... pero sí más bella\Imágenes\Photo_021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3507854"/>
            <a:ext cx="31607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tú te sientes bella, así te verán.</a:t>
            </a:r>
            <a:endParaRPr lang="es-ES_tradnl" sz="2800" b="1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3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ombo"/>
          <p:cNvSpPr/>
          <p:nvPr/>
        </p:nvSpPr>
        <p:spPr>
          <a:xfrm>
            <a:off x="2428875" y="1500188"/>
            <a:ext cx="4357688" cy="2143125"/>
          </a:xfrm>
          <a:prstGeom prst="diamond">
            <a:avLst/>
          </a:prstGeom>
          <a:noFill/>
          <a:ln w="508000">
            <a:solidFill>
              <a:srgbClr val="4607F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285750" y="267891"/>
            <a:ext cx="8572500" cy="4661297"/>
          </a:xfrm>
          <a:prstGeom prst="diamond">
            <a:avLst/>
          </a:prstGeom>
          <a:noFill/>
          <a:ln w="508000">
            <a:solidFill>
              <a:srgbClr val="4607F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428875" y="1500188"/>
            <a:ext cx="4286250" cy="2143125"/>
          </a:xfrm>
          <a:prstGeom prst="diamond">
            <a:avLst/>
          </a:prstGeom>
          <a:noFill/>
          <a:ln w="508000">
            <a:solidFill>
              <a:srgbClr val="4607F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285750" y="267891"/>
            <a:ext cx="8572500" cy="4607719"/>
          </a:xfrm>
          <a:prstGeom prst="diamond">
            <a:avLst/>
          </a:prstGeom>
          <a:noFill/>
          <a:ln w="508000">
            <a:solidFill>
              <a:srgbClr val="4607F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2428875" y="1500188"/>
            <a:ext cx="4286250" cy="2143125"/>
          </a:xfrm>
          <a:prstGeom prst="diamond">
            <a:avLst/>
          </a:prstGeom>
          <a:noFill/>
          <a:ln w="508000">
            <a:solidFill>
              <a:srgbClr val="4607F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214314" y="160735"/>
            <a:ext cx="8643937" cy="4822031"/>
          </a:xfrm>
          <a:prstGeom prst="diamond">
            <a:avLst/>
          </a:prstGeom>
          <a:noFill/>
          <a:ln w="508000">
            <a:solidFill>
              <a:srgbClr val="4607F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2" name="21 Rombo"/>
          <p:cNvSpPr/>
          <p:nvPr/>
        </p:nvSpPr>
        <p:spPr>
          <a:xfrm>
            <a:off x="2394645" y="1481789"/>
            <a:ext cx="4357688" cy="2143125"/>
          </a:xfrm>
          <a:prstGeom prst="diamond">
            <a:avLst/>
          </a:prstGeom>
          <a:noFill/>
          <a:ln w="508000">
            <a:solidFill>
              <a:srgbClr val="4607F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251520" y="249492"/>
            <a:ext cx="8572500" cy="4661297"/>
          </a:xfrm>
          <a:prstGeom prst="diamond">
            <a:avLst/>
          </a:prstGeom>
          <a:noFill/>
          <a:ln w="508000">
            <a:solidFill>
              <a:srgbClr val="4607F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122" name="Picture 2" descr="D:\Nueva carpeta\PPS DE CREACION PROPIA - EXCLUSIVOS\- No tan joven ... pero sí más bella\Imágenes\Bea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34475" cy="515064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483518"/>
            <a:ext cx="1760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Enero 2017</a:t>
            </a:r>
            <a:endParaRPr lang="es-ES_tradnl" sz="2800" dirty="0">
              <a:blipFill>
                <a:blip r:embed="rId4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9552" y="1059582"/>
            <a:ext cx="38890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Música : Son todas bellas</a:t>
            </a:r>
          </a:p>
          <a:p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               </a:t>
            </a:r>
            <a:r>
              <a:rPr lang="es-ES" sz="2800" dirty="0" err="1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Semino</a:t>
            </a: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 </a:t>
            </a:r>
            <a:r>
              <a:rPr lang="es-ES" sz="2800" dirty="0" err="1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Rossi</a:t>
            </a: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 </a:t>
            </a:r>
            <a:endParaRPr lang="es-ES_tradnl" sz="2800" dirty="0">
              <a:blipFill>
                <a:blip r:embed="rId4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588224" y="4245936"/>
            <a:ext cx="1505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Margarita</a:t>
            </a:r>
            <a:endParaRPr lang="es-ES_tradnl" sz="2400" dirty="0">
              <a:blipFill>
                <a:blip r:embed="rId4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539552" y="2211710"/>
            <a:ext cx="21579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Autora: Luna</a:t>
            </a:r>
            <a:endParaRPr lang="es-ES" sz="2800" dirty="0">
              <a:blipFill>
                <a:blip r:embed="rId4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100"/>
                            </p:stCondLst>
                            <p:childTnLst>
                              <p:par>
                                <p:cTn id="105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Motion origin="layout" path="M 0.01128 -0.36343 C 0.02326 -0.3875 0.04427 -0.42199 0.06927 -0.42199 C 0.10625 -0.42199 0.13628 -0.38611 0.13628 -0.34074 C 0.13628 -0.32616 0.13333 -0.31273 0.12725 -0.3007 C 0.1283 -0.3007 0.01128 -0.12084 0.01128 -0.11945 C 0.01128 -0.12084 -0.10573 -0.3007 -0.10469 -0.3007 C -0.11077 -0.31273 -0.11372 -0.32616 -0.11372 -0.34074 C -0.11372 -0.38611 -0.08368 -0.42199 -0.04566 -0.42199 C -0.0217 -0.42199 -0.0007 -0.3875 0.01128 -0.36343 Z " pathEditMode="relative" rAng="0" ptsTypes="fffffffff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allAtOnce" animBg="1" autoUpdateAnimBg="0" rev="1"/>
      <p:bldP spid="21" grpId="0" build="allAtOnce" animBg="1" autoUpdateAnimBg="0" rev="1"/>
      <p:bldP spid="18" grpId="0" build="allAtOnce" animBg="1" autoUpdateAnimBg="0" rev="1"/>
      <p:bldP spid="19" grpId="0" build="allAtOnce" animBg="1" autoUpdateAnimBg="0" rev="1"/>
      <p:bldP spid="16" grpId="0" build="allAtOnce" animBg="1" autoUpdateAnimBg="0" rev="1"/>
      <p:bldP spid="17" grpId="0" build="allAtOnce" animBg="1" autoUpdateAnimBg="0" rev="1"/>
      <p:bldP spid="22" grpId="0" build="allAtOnce" animBg="1" autoUpdateAnimBg="0" rev="1"/>
      <p:bldP spid="23" grpId="0" build="allAtOnce" animBg="1" autoUpdateAnimBg="0" rev="1"/>
      <p:bldP spid="3" grpId="0"/>
      <p:bldP spid="5" grpId="0"/>
      <p:bldP spid="5" grpId="1"/>
      <p:bldP spid="24" grpId="0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2511</TotalTime>
  <Words>439</Words>
  <Application>Microsoft Office PowerPoint</Application>
  <PresentationFormat>Presentación en pantalla (16:9)</PresentationFormat>
  <Paragraphs>58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191</cp:revision>
  <dcterms:created xsi:type="dcterms:W3CDTF">2017-01-12T22:18:29Z</dcterms:created>
  <dcterms:modified xsi:type="dcterms:W3CDTF">2021-01-27T20:12:13Z</dcterms:modified>
</cp:coreProperties>
</file>