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notesMasterIdLst>
    <p:notesMasterId r:id="rId18"/>
  </p:notesMasterIdLst>
  <p:sldIdLst>
    <p:sldId id="353" r:id="rId3"/>
    <p:sldId id="354" r:id="rId4"/>
    <p:sldId id="355" r:id="rId5"/>
    <p:sldId id="356" r:id="rId6"/>
    <p:sldId id="357" r:id="rId7"/>
    <p:sldId id="358" r:id="rId8"/>
    <p:sldId id="359" r:id="rId9"/>
    <p:sldId id="360" r:id="rId10"/>
    <p:sldId id="361" r:id="rId11"/>
    <p:sldId id="362" r:id="rId12"/>
    <p:sldId id="363" r:id="rId13"/>
    <p:sldId id="364" r:id="rId14"/>
    <p:sldId id="365" r:id="rId15"/>
    <p:sldId id="366" r:id="rId16"/>
    <p:sldId id="349" r:id="rId17"/>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SX5msPbQ5uRtXDf8knRng" hashData="ZHxYbMFcz3/mgjXrkycxaYeDHJ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varScale="1">
        <p:scale>
          <a:sx n="33" d="100"/>
          <a:sy n="33" d="100"/>
        </p:scale>
        <p:origin x="-510" y="-11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55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E97130E-684B-47A1-9036-6A89489BC837}" type="slidenum">
              <a:rPr lang="es-ES_tradnl"/>
              <a:pPr/>
              <a:t>‹Nº›</a:t>
            </a:fld>
            <a:endParaRPr lang="es-ES_tradn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48E0AAF-A10B-4C2F-8FBD-049C5D55C50D}" type="slidenum">
              <a:rPr lang="es-ES_tradnl"/>
              <a:pPr/>
              <a:t>‹Nº›</a:t>
            </a:fld>
            <a:endParaRPr lang="es-ES_tradn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C96EE11-6B51-486B-89FC-1BD3C2525FB8}" type="slidenum">
              <a:rPr lang="es-ES_tradnl"/>
              <a:pPr/>
              <a:t>‹Nº›</a:t>
            </a:fld>
            <a:endParaRPr lang="es-ES_tradn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9038" y="3435350"/>
            <a:ext cx="10621962"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1963"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AB4EEA6B-595C-4063-9910-036F0F4E726C}" type="slidenum">
              <a:rPr lang="es-ES_tradnl"/>
              <a:pPr/>
              <a:t>‹Nº›</a:t>
            </a:fld>
            <a:endParaRPr lang="es-ES_tradn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37D3942A-FF06-443A-A022-86ECF67E3433}" type="slidenum">
              <a:rPr lang="es-ES_tradnl"/>
              <a:pPr/>
              <a:t>‹Nº›</a:t>
            </a:fld>
            <a:endParaRPr lang="es-ES_tradn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3A8F84E4-AD32-4D96-81EA-70A39C9A6F5E}" type="slidenum">
              <a:rPr lang="es-ES_tradnl"/>
              <a:pPr/>
              <a:t>‹Nº›</a:t>
            </a:fld>
            <a:endParaRPr lang="es-ES_tradn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60CF6BE7-31E6-4972-B7D2-84CD58AF136E}" type="slidenum">
              <a:rPr lang="es-ES_tradnl"/>
              <a:pPr/>
              <a:t>‹Nº›</a:t>
            </a:fld>
            <a:endParaRPr lang="es-ES_tradn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C1A06606-0355-4175-ADCB-D8CF61414796}" type="slidenum">
              <a:rPr lang="es-ES_tradnl"/>
              <a:pPr/>
              <a:t>‹Nº›</a:t>
            </a:fld>
            <a:endParaRPr lang="es-ES_tradn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03EC2D2B-DF30-44B4-AAAE-AE7B2C15EE1D}" type="slidenum">
              <a:rPr lang="es-ES_tradnl"/>
              <a:pPr/>
              <a:t>‹Nº›</a:t>
            </a:fld>
            <a:endParaRPr lang="es-ES_tradn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28D8B34-CC4E-49E0-AF72-8D9257E228EE}" type="slidenum">
              <a:rPr lang="es-ES_tradnl"/>
              <a:pPr/>
              <a:t>‹Nº›</a:t>
            </a:fld>
            <a:endParaRPr lang="es-ES_tradn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88963"/>
            <a:ext cx="5348288" cy="12561887"/>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9038" y="588963"/>
            <a:ext cx="15895637" cy="12561887"/>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EC61DF1-6167-49E0-91E1-7CB6FF90838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bwMode="auto">
          <a:xfrm>
            <a:off x="1189038" y="588963"/>
            <a:ext cx="21396325" cy="2454275"/>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46435" name="Rectangle 3"/>
          <p:cNvSpPr>
            <a:spLocks noGrp="1" noChangeArrowheads="1"/>
          </p:cNvSpPr>
          <p:nvPr>
            <p:ph type="body" idx="1"/>
          </p:nvPr>
        </p:nvSpPr>
        <p:spPr bwMode="auto">
          <a:xfrm>
            <a:off x="1189038" y="3435350"/>
            <a:ext cx="21396325" cy="971550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46436" name="Rectangle 4"/>
          <p:cNvSpPr>
            <a:spLocks noGrp="1" noChangeArrowheads="1"/>
          </p:cNvSpPr>
          <p:nvPr>
            <p:ph type="dt" sz="half" idx="2"/>
          </p:nvPr>
        </p:nvSpPr>
        <p:spPr bwMode="auto">
          <a:xfrm>
            <a:off x="11890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defTabSz="2200275">
              <a:defRPr sz="3400"/>
            </a:lvl1pPr>
          </a:lstStyle>
          <a:p>
            <a:endParaRPr lang="es-ES_tradnl"/>
          </a:p>
        </p:txBody>
      </p:sp>
      <p:sp>
        <p:nvSpPr>
          <p:cNvPr id="146437" name="Rectangle 5"/>
          <p:cNvSpPr>
            <a:spLocks noGrp="1" noChangeArrowheads="1"/>
          </p:cNvSpPr>
          <p:nvPr>
            <p:ph type="ftr" sz="quarter" idx="3"/>
          </p:nvPr>
        </p:nvSpPr>
        <p:spPr bwMode="auto">
          <a:xfrm>
            <a:off x="8123238" y="13406438"/>
            <a:ext cx="75279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defTabSz="2200275">
              <a:defRPr sz="3400"/>
            </a:lvl1pPr>
          </a:lstStyle>
          <a:p>
            <a:endParaRPr lang="es-ES_tradnl"/>
          </a:p>
        </p:txBody>
      </p:sp>
      <p:sp>
        <p:nvSpPr>
          <p:cNvPr id="146438" name="Rectangle 6"/>
          <p:cNvSpPr>
            <a:spLocks noGrp="1" noChangeArrowheads="1"/>
          </p:cNvSpPr>
          <p:nvPr>
            <p:ph type="sldNum" sz="quarter" idx="4"/>
          </p:nvPr>
        </p:nvSpPr>
        <p:spPr bwMode="auto">
          <a:xfrm>
            <a:off x="17038638" y="13406438"/>
            <a:ext cx="5546725" cy="1022350"/>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defTabSz="2200275">
              <a:defRPr sz="3400"/>
            </a:lvl1pPr>
          </a:lstStyle>
          <a:p>
            <a:fld id="{CBD17A5E-5BC1-4063-8307-5AB203744B1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2200275" rtl="0" fontAlgn="base">
        <a:spcBef>
          <a:spcPct val="0"/>
        </a:spcBef>
        <a:spcAft>
          <a:spcPct val="0"/>
        </a:spcAft>
        <a:defRPr sz="10600">
          <a:solidFill>
            <a:schemeClr val="tx2"/>
          </a:solidFill>
          <a:latin typeface="+mj-lt"/>
          <a:ea typeface="+mj-ea"/>
          <a:cs typeface="+mj-cs"/>
        </a:defRPr>
      </a:lvl1pPr>
      <a:lvl2pPr algn="ctr" defTabSz="2200275" rtl="0" fontAlgn="base">
        <a:spcBef>
          <a:spcPct val="0"/>
        </a:spcBef>
        <a:spcAft>
          <a:spcPct val="0"/>
        </a:spcAft>
        <a:defRPr sz="10600">
          <a:solidFill>
            <a:schemeClr val="tx2"/>
          </a:solidFill>
          <a:latin typeface="Arial" charset="0"/>
        </a:defRPr>
      </a:lvl2pPr>
      <a:lvl3pPr algn="ctr" defTabSz="2200275" rtl="0" fontAlgn="base">
        <a:spcBef>
          <a:spcPct val="0"/>
        </a:spcBef>
        <a:spcAft>
          <a:spcPct val="0"/>
        </a:spcAft>
        <a:defRPr sz="10600">
          <a:solidFill>
            <a:schemeClr val="tx2"/>
          </a:solidFill>
          <a:latin typeface="Arial" charset="0"/>
        </a:defRPr>
      </a:lvl3pPr>
      <a:lvl4pPr algn="ctr" defTabSz="2200275" rtl="0" fontAlgn="base">
        <a:spcBef>
          <a:spcPct val="0"/>
        </a:spcBef>
        <a:spcAft>
          <a:spcPct val="0"/>
        </a:spcAft>
        <a:defRPr sz="10600">
          <a:solidFill>
            <a:schemeClr val="tx2"/>
          </a:solidFill>
          <a:latin typeface="Arial" charset="0"/>
        </a:defRPr>
      </a:lvl4pPr>
      <a:lvl5pPr algn="ctr" defTabSz="2200275" rtl="0" fontAlgn="base">
        <a:spcBef>
          <a:spcPct val="0"/>
        </a:spcBef>
        <a:spcAft>
          <a:spcPct val="0"/>
        </a:spcAft>
        <a:defRPr sz="10600">
          <a:solidFill>
            <a:schemeClr val="tx2"/>
          </a:solidFill>
          <a:latin typeface="Arial" charset="0"/>
        </a:defRPr>
      </a:lvl5pPr>
      <a:lvl6pPr marL="457200" algn="ctr" defTabSz="2200275" rtl="0" fontAlgn="base">
        <a:spcBef>
          <a:spcPct val="0"/>
        </a:spcBef>
        <a:spcAft>
          <a:spcPct val="0"/>
        </a:spcAft>
        <a:defRPr sz="10600">
          <a:solidFill>
            <a:schemeClr val="tx2"/>
          </a:solidFill>
          <a:latin typeface="Arial" charset="0"/>
        </a:defRPr>
      </a:lvl6pPr>
      <a:lvl7pPr marL="914400" algn="ctr" defTabSz="2200275" rtl="0" fontAlgn="base">
        <a:spcBef>
          <a:spcPct val="0"/>
        </a:spcBef>
        <a:spcAft>
          <a:spcPct val="0"/>
        </a:spcAft>
        <a:defRPr sz="10600">
          <a:solidFill>
            <a:schemeClr val="tx2"/>
          </a:solidFill>
          <a:latin typeface="Arial" charset="0"/>
        </a:defRPr>
      </a:lvl7pPr>
      <a:lvl8pPr marL="1371600" algn="ctr" defTabSz="2200275" rtl="0" fontAlgn="base">
        <a:spcBef>
          <a:spcPct val="0"/>
        </a:spcBef>
        <a:spcAft>
          <a:spcPct val="0"/>
        </a:spcAft>
        <a:defRPr sz="10600">
          <a:solidFill>
            <a:schemeClr val="tx2"/>
          </a:solidFill>
          <a:latin typeface="Arial" charset="0"/>
        </a:defRPr>
      </a:lvl8pPr>
      <a:lvl9pPr marL="1828800" algn="ctr" defTabSz="2200275" rtl="0" fontAlgn="base">
        <a:spcBef>
          <a:spcPct val="0"/>
        </a:spcBef>
        <a:spcAft>
          <a:spcPct val="0"/>
        </a:spcAft>
        <a:defRPr sz="10600">
          <a:solidFill>
            <a:schemeClr val="tx2"/>
          </a:solidFill>
          <a:latin typeface="Arial" charset="0"/>
        </a:defRPr>
      </a:lvl9pPr>
    </p:titleStyle>
    <p:bodyStyle>
      <a:lvl1pPr marL="825500" indent="-825500" algn="l" defTabSz="2200275" rtl="0" fontAlgn="base">
        <a:spcBef>
          <a:spcPct val="20000"/>
        </a:spcBef>
        <a:spcAft>
          <a:spcPct val="0"/>
        </a:spcAft>
        <a:buChar char="•"/>
        <a:defRPr sz="7700">
          <a:solidFill>
            <a:schemeClr val="tx1"/>
          </a:solidFill>
          <a:latin typeface="+mn-lt"/>
          <a:ea typeface="+mn-ea"/>
          <a:cs typeface="+mn-cs"/>
        </a:defRPr>
      </a:lvl1pPr>
      <a:lvl2pPr marL="1787525" indent="-687388" algn="l" defTabSz="2200275" rtl="0" fontAlgn="base">
        <a:spcBef>
          <a:spcPct val="20000"/>
        </a:spcBef>
        <a:spcAft>
          <a:spcPct val="0"/>
        </a:spcAft>
        <a:buChar char="–"/>
        <a:defRPr sz="6700">
          <a:solidFill>
            <a:schemeClr val="tx1"/>
          </a:solidFill>
          <a:latin typeface="+mn-lt"/>
        </a:defRPr>
      </a:lvl2pPr>
      <a:lvl3pPr marL="2749550" indent="-549275" algn="l" defTabSz="2200275" rtl="0" fontAlgn="base">
        <a:spcBef>
          <a:spcPct val="20000"/>
        </a:spcBef>
        <a:spcAft>
          <a:spcPct val="0"/>
        </a:spcAft>
        <a:buChar char="•"/>
        <a:defRPr sz="5800">
          <a:solidFill>
            <a:schemeClr val="tx1"/>
          </a:solidFill>
          <a:latin typeface="+mn-lt"/>
        </a:defRPr>
      </a:lvl3pPr>
      <a:lvl4pPr marL="3849688" indent="-549275" algn="l" defTabSz="2200275" rtl="0" fontAlgn="base">
        <a:spcBef>
          <a:spcPct val="20000"/>
        </a:spcBef>
        <a:spcAft>
          <a:spcPct val="0"/>
        </a:spcAft>
        <a:buChar char="–"/>
        <a:defRPr sz="4800">
          <a:solidFill>
            <a:schemeClr val="tx1"/>
          </a:solidFill>
          <a:latin typeface="+mn-lt"/>
        </a:defRPr>
      </a:lvl4pPr>
      <a:lvl5pPr marL="4949825" indent="-550863" algn="l" defTabSz="2200275" rtl="0" fontAlgn="base">
        <a:spcBef>
          <a:spcPct val="20000"/>
        </a:spcBef>
        <a:spcAft>
          <a:spcPct val="0"/>
        </a:spcAft>
        <a:buChar char="»"/>
        <a:defRPr sz="4800">
          <a:solidFill>
            <a:schemeClr val="tx1"/>
          </a:solidFill>
          <a:latin typeface="+mn-lt"/>
        </a:defRPr>
      </a:lvl5pPr>
      <a:lvl6pPr marL="5407025" indent="-550863" algn="l" defTabSz="2200275" rtl="0" fontAlgn="base">
        <a:spcBef>
          <a:spcPct val="20000"/>
        </a:spcBef>
        <a:spcAft>
          <a:spcPct val="0"/>
        </a:spcAft>
        <a:buChar char="»"/>
        <a:defRPr sz="4800">
          <a:solidFill>
            <a:schemeClr val="tx1"/>
          </a:solidFill>
          <a:latin typeface="+mn-lt"/>
        </a:defRPr>
      </a:lvl6pPr>
      <a:lvl7pPr marL="5864225" indent="-550863" algn="l" defTabSz="2200275" rtl="0" fontAlgn="base">
        <a:spcBef>
          <a:spcPct val="20000"/>
        </a:spcBef>
        <a:spcAft>
          <a:spcPct val="0"/>
        </a:spcAft>
        <a:buChar char="»"/>
        <a:defRPr sz="4800">
          <a:solidFill>
            <a:schemeClr val="tx1"/>
          </a:solidFill>
          <a:latin typeface="+mn-lt"/>
        </a:defRPr>
      </a:lvl7pPr>
      <a:lvl8pPr marL="6321425" indent="-550863" algn="l" defTabSz="2200275" rtl="0" fontAlgn="base">
        <a:spcBef>
          <a:spcPct val="20000"/>
        </a:spcBef>
        <a:spcAft>
          <a:spcPct val="0"/>
        </a:spcAft>
        <a:buChar char="»"/>
        <a:defRPr sz="4800">
          <a:solidFill>
            <a:schemeClr val="tx1"/>
          </a:solidFill>
          <a:latin typeface="+mn-lt"/>
        </a:defRPr>
      </a:lvl8pPr>
      <a:lvl9pPr marL="6778625" indent="-550863" algn="l" defTabSz="2200275" rtl="0" fontAlgn="base">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gif"/><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png"/><Relationship Id="rId7" Type="http://schemas.openxmlformats.org/officeDocument/2006/relationships/image" Target="../media/image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1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C:\Documents and Settings\Dell\Escritorio\[imagenes_4ever_eu]%20corazon,%20plato,%20tenedor%20167992.jpg"/>
          <p:cNvPicPr>
            <a:picLocks noChangeAspect="1" noChangeArrowheads="1"/>
          </p:cNvPicPr>
          <p:nvPr/>
        </p:nvPicPr>
        <p:blipFill>
          <a:blip r:embed="rId3"/>
          <a:srcRect t="11828"/>
          <a:stretch>
            <a:fillRect/>
          </a:stretch>
        </p:blipFill>
        <p:spPr bwMode="auto">
          <a:xfrm>
            <a:off x="0" y="0"/>
            <a:ext cx="23774403" cy="14722475"/>
          </a:xfrm>
          <a:prstGeom prst="rect">
            <a:avLst/>
          </a:prstGeom>
          <a:noFill/>
        </p:spPr>
      </p:pic>
      <p:sp>
        <p:nvSpPr>
          <p:cNvPr id="3074"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3076" name="Rectangle 4"/>
          <p:cNvSpPr>
            <a:spLocks noGrp="1" noChangeArrowheads="1"/>
          </p:cNvSpPr>
          <p:nvPr>
            <p:ph type="title" idx="4294967295"/>
          </p:nvPr>
        </p:nvSpPr>
        <p:spPr>
          <a:xfrm>
            <a:off x="5100590" y="6287716"/>
            <a:ext cx="13287468" cy="2453746"/>
          </a:xfrm>
        </p:spPr>
        <p:txBody>
          <a:bodyPr/>
          <a:lstStyle/>
          <a:p>
            <a:r>
              <a:rPr lang="es-ES_tradnl" sz="15900" b="1" i="1" dirty="0">
                <a:solidFill>
                  <a:schemeClr val="tx1"/>
                </a:solidFill>
                <a:latin typeface="Comic Sans MS" pitchFamily="66" charset="0"/>
              </a:rPr>
              <a:t>¡</a:t>
            </a:r>
            <a:r>
              <a:rPr lang="es-ES" sz="15900" b="1" i="1" dirty="0">
                <a:solidFill>
                  <a:schemeClr val="tx1"/>
                </a:solidFill>
                <a:latin typeface="Comic Sans MS" pitchFamily="66" charset="0"/>
              </a:rPr>
              <a:t>NO SUELTES EL TENEDOR</a:t>
            </a:r>
            <a:r>
              <a:rPr lang="es-ES_tradnl" sz="15900" b="1" i="1" dirty="0">
                <a:solidFill>
                  <a:schemeClr val="tx1"/>
                </a:solidFill>
                <a:latin typeface="Comic Sans MS" pitchFamily="66" charset="0"/>
              </a:rPr>
              <a:t>!</a:t>
            </a:r>
            <a:endParaRPr lang="es-ES" sz="15900" i="1" dirty="0">
              <a:solidFill>
                <a:schemeClr val="tx1"/>
              </a:solidFill>
            </a:endParaRPr>
          </a:p>
        </p:txBody>
      </p:sp>
      <p:pic>
        <p:nvPicPr>
          <p:cNvPr id="5" name="Picture 4" descr="pc12"/>
          <p:cNvPicPr>
            <a:picLocks noChangeAspect="1" noChangeArrowheads="1" noCrop="1"/>
          </p:cNvPicPr>
          <p:nvPr/>
        </p:nvPicPr>
        <p:blipFill>
          <a:blip r:embed="rId4"/>
          <a:srcRect/>
          <a:stretch>
            <a:fillRect/>
          </a:stretch>
        </p:blipFill>
        <p:spPr bwMode="auto">
          <a:xfrm>
            <a:off x="928612" y="12576211"/>
            <a:ext cx="2299755" cy="2146264"/>
          </a:xfrm>
          <a:prstGeom prst="rect">
            <a:avLst/>
          </a:prstGeom>
          <a:noFill/>
          <a:ln w="9525">
            <a:noFill/>
            <a:miter lim="800000"/>
            <a:headEnd/>
            <a:tailEnd/>
          </a:ln>
        </p:spPr>
      </p:pic>
      <p:sp>
        <p:nvSpPr>
          <p:cNvPr id="6" name="5 CuadroTexto"/>
          <p:cNvSpPr txBox="1"/>
          <p:nvPr/>
        </p:nvSpPr>
        <p:spPr>
          <a:xfrm>
            <a:off x="3528954" y="13495645"/>
            <a:ext cx="7801030" cy="806902"/>
          </a:xfrm>
          <a:prstGeom prst="rect">
            <a:avLst/>
          </a:prstGeom>
          <a:solidFill>
            <a:srgbClr val="FFFF00"/>
          </a:solidFill>
          <a:ln>
            <a:solidFill>
              <a:schemeClr val="accent1"/>
            </a:solidFill>
          </a:ln>
        </p:spPr>
        <p:txBody>
          <a:bodyPr wrap="square" lIns="219977" tIns="109989" rIns="219977" bIns="109989" rtlCol="0">
            <a:spAutoFit/>
          </a:bodyPr>
          <a:lstStyle/>
          <a:p>
            <a:pPr algn="ctr"/>
            <a:r>
              <a:rPr lang="es-ES" sz="3800" dirty="0" smtClean="0">
                <a:latin typeface="Rockwell" pitchFamily="18" charset="0"/>
              </a:rPr>
              <a:t>PASALAS </a:t>
            </a:r>
            <a:r>
              <a:rPr lang="es-ES" sz="3800" dirty="0" smtClean="0">
                <a:latin typeface="Rockwell" pitchFamily="18" charset="0"/>
              </a:rPr>
              <a:t> TU  </a:t>
            </a:r>
            <a:r>
              <a:rPr lang="es-ES" sz="3800" dirty="0" smtClean="0">
                <a:latin typeface="Rockwell" pitchFamily="18" charset="0"/>
              </a:rPr>
              <a:t>PARA </a:t>
            </a:r>
            <a:r>
              <a:rPr lang="es-ES" sz="3800" dirty="0" smtClean="0">
                <a:latin typeface="Rockwell" pitchFamily="18" charset="0"/>
              </a:rPr>
              <a:t> LEER</a:t>
            </a:r>
            <a:endParaRPr lang="es-ES" sz="3800" dirty="0">
              <a:latin typeface="Rockwell" pitchFamily="18" charset="0"/>
            </a:endParaRPr>
          </a:p>
        </p:txBody>
      </p:sp>
      <p:pic>
        <p:nvPicPr>
          <p:cNvPr id="8" name="Image 2" descr="swirlrainbw3.gif"/>
          <p:cNvPicPr>
            <a:picLocks noChangeAspect="1"/>
          </p:cNvPicPr>
          <p:nvPr/>
        </p:nvPicPr>
        <p:blipFill>
          <a:blip r:embed="rId5"/>
          <a:srcRect/>
          <a:stretch>
            <a:fillRect/>
          </a:stretch>
        </p:blipFill>
        <p:spPr bwMode="auto">
          <a:xfrm rot="10800000">
            <a:off x="0" y="0"/>
            <a:ext cx="23774400" cy="149225"/>
          </a:xfrm>
          <a:prstGeom prst="rect">
            <a:avLst/>
          </a:prstGeom>
          <a:noFill/>
          <a:ln w="9525">
            <a:noFill/>
            <a:miter lim="800000"/>
            <a:headEnd/>
            <a:tailEnd/>
          </a:ln>
        </p:spPr>
      </p:pic>
      <p:pic>
        <p:nvPicPr>
          <p:cNvPr id="9" name="Image 2" descr="swirlrainbw3.gif"/>
          <p:cNvPicPr>
            <a:picLocks noChangeAspect="1"/>
          </p:cNvPicPr>
          <p:nvPr/>
        </p:nvPicPr>
        <p:blipFill>
          <a:blip r:embed="rId5"/>
          <a:srcRect/>
          <a:stretch>
            <a:fillRect/>
          </a:stretch>
        </p:blipFill>
        <p:spPr bwMode="auto">
          <a:xfrm rot="10800000">
            <a:off x="0" y="14573250"/>
            <a:ext cx="23774400" cy="149225"/>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5400000">
            <a:off x="-7270750" y="7270750"/>
            <a:ext cx="14722475" cy="180975"/>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16322675" y="7270750"/>
            <a:ext cx="14722475" cy="180975"/>
          </a:xfrm>
          <a:prstGeom prst="rect">
            <a:avLst/>
          </a:prstGeom>
          <a:noFill/>
          <a:ln w="9525">
            <a:noFill/>
            <a:miter lim="800000"/>
            <a:headEnd/>
            <a:tailEnd/>
          </a:ln>
        </p:spPr>
      </p:pic>
      <p:pic>
        <p:nvPicPr>
          <p:cNvPr id="12" name="Picture 2" descr="CARA"/>
          <p:cNvPicPr>
            <a:picLocks noChangeAspect="1" noChangeArrowheads="1"/>
          </p:cNvPicPr>
          <p:nvPr/>
        </p:nvPicPr>
        <p:blipFill>
          <a:blip r:embed="rId6"/>
          <a:srcRect/>
          <a:stretch>
            <a:fillRect/>
          </a:stretch>
        </p:blipFill>
        <p:spPr bwMode="auto">
          <a:xfrm>
            <a:off x="20959826" y="11861831"/>
            <a:ext cx="2017713" cy="2106612"/>
          </a:xfrm>
          <a:prstGeom prst="rect">
            <a:avLst/>
          </a:prstGeom>
          <a:noFill/>
          <a:ln w="38100">
            <a:solidFill>
              <a:srgbClr val="1CDEF8"/>
            </a:solidFill>
            <a:miter lim="800000"/>
            <a:headEnd/>
            <a:tailEnd/>
          </a:ln>
        </p:spPr>
      </p:pic>
      <p:sp>
        <p:nvSpPr>
          <p:cNvPr id="13" name="12 Rectángulo"/>
          <p:cNvSpPr/>
          <p:nvPr/>
        </p:nvSpPr>
        <p:spPr>
          <a:xfrm>
            <a:off x="16602108" y="12647649"/>
            <a:ext cx="4099147" cy="1200329"/>
          </a:xfrm>
          <a:prstGeom prst="rect">
            <a:avLst/>
          </a:prstGeom>
        </p:spPr>
        <p:txBody>
          <a:bodyPr wrap="square">
            <a:spAutoFit/>
          </a:bodyPr>
          <a:lstStyle/>
          <a:p>
            <a:pPr algn="ctr"/>
            <a:r>
              <a:rPr lang="es-ES" sz="7200" b="1" kern="10" dirty="0" smtClean="0">
                <a:ln w="9525">
                  <a:solidFill>
                    <a:srgbClr val="E31C07"/>
                  </a:solidFill>
                  <a:round/>
                  <a:headEnd/>
                  <a:tailEnd/>
                </a:ln>
                <a:solidFill>
                  <a:srgbClr val="00FFFF"/>
                </a:solidFill>
                <a:effectLst>
                  <a:outerShdw dist="35921" dir="2700000" algn="ctr" rotWithShape="0">
                    <a:schemeClr val="folHlink">
                      <a:alpha val="80000"/>
                    </a:schemeClr>
                  </a:outerShdw>
                </a:effectLst>
                <a:latin typeface="Forte"/>
              </a:rPr>
              <a:t>José Luis</a:t>
            </a:r>
            <a:endParaRPr lang="es-ES" sz="7200" b="1" kern="10" dirty="0">
              <a:ln w="9525">
                <a:solidFill>
                  <a:srgbClr val="E31C07"/>
                </a:solidFill>
                <a:round/>
                <a:headEnd/>
                <a:tailEnd/>
              </a:ln>
              <a:solidFill>
                <a:srgbClr val="00FFFF"/>
              </a:solidFill>
              <a:effectLst>
                <a:outerShdw dist="35921" dir="2700000" algn="ctr" rotWithShape="0">
                  <a:schemeClr val="folHlink">
                    <a:alpha val="80000"/>
                  </a:schemeClr>
                </a:outerShdw>
              </a:effectLst>
              <a:latin typeface="Forte"/>
            </a:endParaRPr>
          </a:p>
        </p:txBody>
      </p:sp>
    </p:spTree>
  </p:cSld>
  <p:clrMapOvr>
    <a:masterClrMapping/>
  </p:clrMapOvr>
  <p:transition spd="slow" advTm="11000">
    <p:random/>
    <p:sndAc>
      <p:stSnd loop="1">
        <p:snd r:embed="rId2" name="Ernesto-Cortazar-Maria-Ele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3076"/>
                                        </p:tgtEl>
                                        <p:attrNameLst>
                                          <p:attrName>style.visibility</p:attrName>
                                        </p:attrNameLst>
                                      </p:cBhvr>
                                      <p:to>
                                        <p:strVal val="visible"/>
                                      </p:to>
                                    </p:set>
                                    <p:set>
                                      <p:cBhvr>
                                        <p:cTn id="7" dur="455" fill="hold">
                                          <p:stCondLst>
                                            <p:cond delay="0"/>
                                          </p:stCondLst>
                                        </p:cTn>
                                        <p:tgtEl>
                                          <p:spTgt spid="3076"/>
                                        </p:tgtEl>
                                        <p:attrNameLst>
                                          <p:attrName>style.rotation</p:attrName>
                                        </p:attrNameLst>
                                      </p:cBhvr>
                                      <p:to>
                                        <p:strVal val="-45.0"/>
                                      </p:to>
                                    </p:set>
                                    <p:anim calcmode="lin" valueType="num">
                                      <p:cBhvr>
                                        <p:cTn id="8" dur="455" fill="hold">
                                          <p:stCondLst>
                                            <p:cond delay="455"/>
                                          </p:stCondLst>
                                        </p:cTn>
                                        <p:tgtEl>
                                          <p:spTgt spid="3076"/>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076"/>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076"/>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076"/>
                                        </p:tgtEl>
                                        <p:attrNameLst>
                                          <p:attrName>ppt_y</p:attrName>
                                        </p:attrNameLst>
                                      </p:cBhvr>
                                      <p:tavLst>
                                        <p:tav tm="0">
                                          <p:val>
                                            <p:strVal val="#ppt_y-(0.354*#ppt_w-0.172*#ppt_h)"/>
                                          </p:val>
                                        </p:tav>
                                        <p:tav tm="100000">
                                          <p:val>
                                            <p:strVal val="#ppt_y"/>
                                          </p:val>
                                        </p:tav>
                                      </p:tavLst>
                                    </p:anim>
                                  </p:childTnLst>
                                </p:cTn>
                              </p:par>
                              <p:par>
                                <p:cTn id="12" presetID="10" presetClass="entr" presetSubtype="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3" name="Picture 7" descr="C:\Documents and Settings\Dell\Escritorio\imagesCAFFDCOO.jpg"/>
          <p:cNvPicPr>
            <a:picLocks noChangeAspect="1" noChangeArrowheads="1"/>
          </p:cNvPicPr>
          <p:nvPr/>
        </p:nvPicPr>
        <p:blipFill>
          <a:blip r:embed="rId2"/>
          <a:srcRect t="13541" r="11967"/>
          <a:stretch>
            <a:fillRect/>
          </a:stretch>
        </p:blipFill>
        <p:spPr bwMode="auto">
          <a:xfrm>
            <a:off x="0" y="0"/>
            <a:ext cx="24275670" cy="14722475"/>
          </a:xfrm>
          <a:prstGeom prst="rect">
            <a:avLst/>
          </a:prstGeom>
          <a:noFill/>
        </p:spPr>
      </p:pic>
      <p:sp>
        <p:nvSpPr>
          <p:cNvPr id="4098"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4100" name="Rectangle 4"/>
          <p:cNvSpPr>
            <a:spLocks noGrp="1" noChangeArrowheads="1"/>
          </p:cNvSpPr>
          <p:nvPr>
            <p:ph type="title" idx="4294967295"/>
          </p:nvPr>
        </p:nvSpPr>
        <p:spPr>
          <a:xfrm>
            <a:off x="13100682" y="5827636"/>
            <a:ext cx="10673718" cy="2453746"/>
          </a:xfrm>
        </p:spPr>
        <p:txBody>
          <a:bodyPr/>
          <a:lstStyle/>
          <a:p>
            <a:r>
              <a:rPr lang="es-ES" sz="6000" b="1" i="1" dirty="0">
                <a:solidFill>
                  <a:schemeClr val="accent6"/>
                </a:solidFill>
                <a:latin typeface="Comic Sans MS" pitchFamily="66" charset="0"/>
                <a:cs typeface="Times New Roman" charset="0"/>
              </a:rPr>
              <a:t>Esta historia trata de una mujer a la que le habían diagnosticado una enfermedad terminal, dándole tres meses de vida. Cuando empezó a "poner sus cosas en orden", llamó a su pastor y le pidió que fuera a su casa para discutir ciertos aspectos de sus últimas voluntades.</a:t>
            </a:r>
            <a:endParaRPr lang="es-ES" sz="6000" b="1" i="1" dirty="0">
              <a:solidFill>
                <a:schemeClr val="accent6"/>
              </a:solidFill>
            </a:endParaRPr>
          </a:p>
        </p:txBody>
      </p:sp>
      <p:pic>
        <p:nvPicPr>
          <p:cNvPr id="5" name="Picture 4" descr="pc12"/>
          <p:cNvPicPr>
            <a:picLocks noChangeAspect="1" noChangeArrowheads="1" noCrop="1"/>
          </p:cNvPicPr>
          <p:nvPr/>
        </p:nvPicPr>
        <p:blipFill>
          <a:blip r:embed="rId3"/>
          <a:srcRect/>
          <a:stretch>
            <a:fillRect/>
          </a:stretch>
        </p:blipFill>
        <p:spPr bwMode="auto">
          <a:xfrm>
            <a:off x="0" y="12268764"/>
            <a:ext cx="3679655" cy="2453711"/>
          </a:xfrm>
          <a:prstGeom prst="rect">
            <a:avLst/>
          </a:prstGeom>
          <a:noFill/>
          <a:ln w="9525">
            <a:noFill/>
            <a:miter lim="800000"/>
            <a:headEnd/>
            <a:tailEnd/>
          </a:ln>
        </p:spPr>
      </p:pic>
      <p:sp>
        <p:nvSpPr>
          <p:cNvPr id="6" name="5 Rectángulo"/>
          <p:cNvSpPr/>
          <p:nvPr/>
        </p:nvSpPr>
        <p:spPr>
          <a:xfrm>
            <a:off x="4643388" y="13495646"/>
            <a:ext cx="7940470" cy="745346"/>
          </a:xfrm>
          <a:prstGeom prst="rect">
            <a:avLst/>
          </a:prstGeom>
          <a:solidFill>
            <a:srgbClr val="FFFF00"/>
          </a:solidFill>
        </p:spPr>
        <p:txBody>
          <a:bodyPr wrap="none" lIns="219977" tIns="109989" rIns="219977" bIns="109989">
            <a:spAutoFit/>
          </a:bodyPr>
          <a:lstStyle/>
          <a:p>
            <a:pPr algn="ctr"/>
            <a:r>
              <a:rPr lang="es-ES" sz="3400" dirty="0" smtClean="0">
                <a:latin typeface="Rockwell" pitchFamily="18" charset="0"/>
              </a:rPr>
              <a:t>PASALAS </a:t>
            </a:r>
            <a:r>
              <a:rPr lang="es-ES" sz="3400" dirty="0" smtClean="0">
                <a:latin typeface="Rockwell" pitchFamily="18" charset="0"/>
              </a:rPr>
              <a:t> TU  PARA  LEER  </a:t>
            </a:r>
            <a:r>
              <a:rPr lang="es-ES" sz="3400" dirty="0" smtClean="0">
                <a:latin typeface="Rockwell" pitchFamily="18" charset="0"/>
              </a:rPr>
              <a:t>DESPACIO</a:t>
            </a:r>
            <a:endParaRPr lang="es-ES" sz="3400" dirty="0">
              <a:latin typeface="Rockwell" pitchFamily="18" charset="0"/>
            </a:endParaRPr>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C:\Documents and Settings\Dell\Escritorio\imagesCAFFDCOO.jpg"/>
          <p:cNvPicPr>
            <a:picLocks noChangeAspect="1" noChangeArrowheads="1"/>
          </p:cNvPicPr>
          <p:nvPr/>
        </p:nvPicPr>
        <p:blipFill>
          <a:blip r:embed="rId2"/>
          <a:srcRect t="13541" r="11967"/>
          <a:stretch>
            <a:fillRect/>
          </a:stretch>
        </p:blipFill>
        <p:spPr bwMode="auto">
          <a:xfrm>
            <a:off x="0" y="0"/>
            <a:ext cx="24275670" cy="14722475"/>
          </a:xfrm>
          <a:prstGeom prst="rect">
            <a:avLst/>
          </a:prstGeom>
          <a:noFill/>
        </p:spPr>
      </p:pic>
      <p:sp>
        <p:nvSpPr>
          <p:cNvPr id="5122"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5124" name="Rectangle 4"/>
          <p:cNvSpPr>
            <a:spLocks noGrp="1" noChangeArrowheads="1"/>
          </p:cNvSpPr>
          <p:nvPr>
            <p:ph type="title" idx="4294967295"/>
          </p:nvPr>
        </p:nvSpPr>
        <p:spPr>
          <a:xfrm>
            <a:off x="13930327" y="6216156"/>
            <a:ext cx="8915462" cy="2453746"/>
          </a:xfrm>
        </p:spPr>
        <p:txBody>
          <a:bodyPr/>
          <a:lstStyle/>
          <a:p>
            <a:r>
              <a:rPr lang="es-ES" sz="6000" b="1" i="1" dirty="0">
                <a:solidFill>
                  <a:schemeClr val="accent6"/>
                </a:solidFill>
                <a:latin typeface="Comic Sans MS" pitchFamily="66" charset="0"/>
                <a:cs typeface="Times New Roman" charset="0"/>
              </a:rPr>
              <a:t>Le dijo las canciones que quería que se cantasen en el servicio religioso, los capítulos de las Escrituras que quería que se leyesen, y la ropa con la que quería ser enterrada.</a:t>
            </a:r>
            <a:endParaRPr lang="es-ES" sz="6000" b="1" i="1" dirty="0">
              <a:solidFill>
                <a:schemeClr val="accent6"/>
              </a:solidFill>
            </a:endParaRPr>
          </a:p>
        </p:txBody>
      </p:sp>
    </p:spTree>
  </p:cSld>
  <p:clrMapOvr>
    <a:masterClrMapping/>
  </p:clrMapOvr>
  <p:transition spd="slow">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descr="C:\Documents and Settings\Dell\Escritorio\imagesCAFFDCOO.jpg"/>
          <p:cNvPicPr>
            <a:picLocks noChangeAspect="1" noChangeArrowheads="1"/>
          </p:cNvPicPr>
          <p:nvPr/>
        </p:nvPicPr>
        <p:blipFill>
          <a:blip r:embed="rId2"/>
          <a:srcRect t="13541" r="11967"/>
          <a:stretch>
            <a:fillRect/>
          </a:stretch>
        </p:blipFill>
        <p:spPr bwMode="auto">
          <a:xfrm>
            <a:off x="0" y="0"/>
            <a:ext cx="24275670" cy="14722475"/>
          </a:xfrm>
          <a:prstGeom prst="rect">
            <a:avLst/>
          </a:prstGeom>
          <a:noFill/>
        </p:spPr>
      </p:pic>
      <p:sp>
        <p:nvSpPr>
          <p:cNvPr id="6146"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6148" name="Rectangle 4"/>
          <p:cNvSpPr>
            <a:spLocks noGrp="1" noChangeArrowheads="1"/>
          </p:cNvSpPr>
          <p:nvPr>
            <p:ph type="title" idx="4294967295"/>
          </p:nvPr>
        </p:nvSpPr>
        <p:spPr>
          <a:xfrm>
            <a:off x="12172952" y="6747797"/>
            <a:ext cx="11601448" cy="2453746"/>
          </a:xfrm>
        </p:spPr>
        <p:txBody>
          <a:bodyPr/>
          <a:lstStyle/>
          <a:p>
            <a:r>
              <a:rPr lang="es-ES" sz="6000" b="1" i="1" dirty="0">
                <a:solidFill>
                  <a:schemeClr val="accent6"/>
                </a:solidFill>
                <a:latin typeface="Comic Sans MS" pitchFamily="66" charset="0"/>
                <a:cs typeface="Times New Roman" charset="0"/>
              </a:rPr>
              <a:t>También le pidió ser enterrada con su Biblia favorita en su mano izquierda. Todo estaba en orden y el pastor se preparaba para irse, cuando la mujer recordó de pronto una petición final que era muy importante para ella. "Por favor, Pastor, sólo una cosa más", dijo excitada. "Claro, ¿Qué es?" fue la respuesta del pastor.</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a:off x="0" y="0"/>
            <a:ext cx="24275670" cy="14722475"/>
          </a:xfrm>
          <a:prstGeom prst="rect">
            <a:avLst/>
          </a:prstGeom>
          <a:noFill/>
        </p:spPr>
      </p:pic>
      <p:sp>
        <p:nvSpPr>
          <p:cNvPr id="7170"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7172" name="Rectangle 4"/>
          <p:cNvSpPr>
            <a:spLocks noGrp="1" noChangeArrowheads="1"/>
          </p:cNvSpPr>
          <p:nvPr>
            <p:ph type="title" idx="4294967295"/>
          </p:nvPr>
        </p:nvSpPr>
        <p:spPr>
          <a:xfrm>
            <a:off x="13373110" y="6594436"/>
            <a:ext cx="10401290" cy="2453746"/>
          </a:xfrm>
        </p:spPr>
        <p:txBody>
          <a:bodyPr/>
          <a:lstStyle/>
          <a:p>
            <a:r>
              <a:rPr lang="es-ES" sz="6000" b="1" i="1" dirty="0">
                <a:solidFill>
                  <a:schemeClr val="accent6"/>
                </a:solidFill>
                <a:latin typeface="Comic Sans MS" pitchFamily="66" charset="0"/>
                <a:cs typeface="Times New Roman" charset="0"/>
              </a:rPr>
              <a:t>"Esto es muy importante para mí" continuó la mujer. "Quiero ser enterrada sosteniendo un tenedor en mi mano derecha" El pastor se quedó mirando a la mujer sin saber qué decir. "Esto le sorprende ¿no es así?" preguntó la mujer.</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8194"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8196" name="Rectangle 4"/>
          <p:cNvSpPr>
            <a:spLocks noGrp="1" noChangeArrowheads="1"/>
          </p:cNvSpPr>
          <p:nvPr>
            <p:ph type="title" idx="4294967295"/>
          </p:nvPr>
        </p:nvSpPr>
        <p:spPr>
          <a:xfrm>
            <a:off x="1671566" y="6747797"/>
            <a:ext cx="7503777" cy="2453746"/>
          </a:xfrm>
        </p:spPr>
        <p:txBody>
          <a:bodyPr/>
          <a:lstStyle/>
          <a:p>
            <a:r>
              <a:rPr lang="es-ES" sz="6000" b="1" i="1" dirty="0">
                <a:solidFill>
                  <a:schemeClr val="accent6"/>
                </a:solidFill>
                <a:latin typeface="Comic Sans MS" pitchFamily="66" charset="0"/>
                <a:cs typeface="Times New Roman" charset="0"/>
              </a:rPr>
              <a:t>"Bueno, para ser honesto, estoy un poco desconcertado con la petición" replicó el pastor.</a:t>
            </a:r>
            <a:endParaRPr lang="es-ES" sz="6000" b="1" i="1" dirty="0">
              <a:solidFill>
                <a:schemeClr val="accent6"/>
              </a:solidFill>
            </a:endParaRPr>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9218"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9220" name="Rectangle 4"/>
          <p:cNvSpPr>
            <a:spLocks noGrp="1" noChangeArrowheads="1"/>
          </p:cNvSpPr>
          <p:nvPr>
            <p:ph type="title" idx="4294967295"/>
          </p:nvPr>
        </p:nvSpPr>
        <p:spPr>
          <a:xfrm>
            <a:off x="1114349" y="6901157"/>
            <a:ext cx="10475598" cy="2453746"/>
          </a:xfrm>
        </p:spPr>
        <p:txBody>
          <a:bodyPr/>
          <a:lstStyle/>
          <a:p>
            <a:r>
              <a:rPr lang="es-ES" sz="6000" b="1" i="1" dirty="0">
                <a:solidFill>
                  <a:schemeClr val="accent6"/>
                </a:solidFill>
                <a:latin typeface="Comic Sans MS" pitchFamily="66" charset="0"/>
                <a:cs typeface="Times New Roman" charset="0"/>
              </a:rPr>
              <a:t>La mujer explicó: "Verá, Pastor, en todos los años que estado atendiendo los servicios sociales de la parroquia, cuando organizábamos una comida, recuerdo que cuando el servicio se retiraba tras el plato principal, alguien invariablemente se me acercaba y decía "No sueltes el tenedor"...</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10242"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0244" name="Rectangle 4"/>
          <p:cNvSpPr>
            <a:spLocks noGrp="1" noChangeArrowheads="1"/>
          </p:cNvSpPr>
          <p:nvPr>
            <p:ph type="title" idx="4294967295"/>
          </p:nvPr>
        </p:nvSpPr>
        <p:spPr>
          <a:xfrm>
            <a:off x="1485827" y="6441076"/>
            <a:ext cx="9918381" cy="2453746"/>
          </a:xfrm>
        </p:spPr>
        <p:txBody>
          <a:bodyPr/>
          <a:lstStyle/>
          <a:p>
            <a:r>
              <a:rPr lang="es-ES" sz="6000" b="1" i="1" dirty="0">
                <a:solidFill>
                  <a:schemeClr val="accent6"/>
                </a:solidFill>
                <a:latin typeface="Comic Sans MS" pitchFamily="66" charset="0"/>
                <a:cs typeface="Times New Roman" charset="0"/>
              </a:rPr>
              <a:t>Era mi momento favorito, porque sabía que algo mejor faltaba por llegar, como pastel de chocolate fondant o un gran cuenco de pastel de manzana. Algo maravilloso y sustancioso para acabar la comilona".</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11266"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1268" name="Rectangle 4"/>
          <p:cNvSpPr>
            <a:spLocks noGrp="1" noChangeArrowheads="1"/>
          </p:cNvSpPr>
          <p:nvPr>
            <p:ph type="title" idx="4294967295"/>
          </p:nvPr>
        </p:nvSpPr>
        <p:spPr>
          <a:xfrm>
            <a:off x="457120" y="6747797"/>
            <a:ext cx="11987296" cy="2453746"/>
          </a:xfrm>
        </p:spPr>
        <p:txBody>
          <a:bodyPr/>
          <a:lstStyle/>
          <a:p>
            <a:r>
              <a:rPr lang="es-ES" sz="6000" b="1" i="1" dirty="0">
                <a:solidFill>
                  <a:schemeClr val="accent6"/>
                </a:solidFill>
                <a:latin typeface="Comic Sans MS" pitchFamily="66" charset="0"/>
                <a:cs typeface="Times New Roman" charset="0"/>
              </a:rPr>
              <a:t>El pastor la escuchó con gesto de entendimiento y una sonrisa iluminó su cara. La mujer continuó: "Así que, quiero que la gente me vea en el ataúd con un tenedor en mi mano y quiero que se pregunten...'¿que significa lo del tenedor?' y entonces quiero que les diga: "No sueltes el tenedor... lo mejor está aún por venir".</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12290"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2292" name="Rectangle 4"/>
          <p:cNvSpPr>
            <a:spLocks noGrp="1" noChangeArrowheads="1"/>
          </p:cNvSpPr>
          <p:nvPr>
            <p:ph type="title" idx="4294967295"/>
          </p:nvPr>
        </p:nvSpPr>
        <p:spPr>
          <a:xfrm>
            <a:off x="742872" y="6747797"/>
            <a:ext cx="11887283" cy="2453746"/>
          </a:xfrm>
        </p:spPr>
        <p:txBody>
          <a:bodyPr/>
          <a:lstStyle/>
          <a:p>
            <a:r>
              <a:rPr lang="es-ES" sz="6000" b="1" i="1" dirty="0">
                <a:solidFill>
                  <a:schemeClr val="accent6"/>
                </a:solidFill>
                <a:latin typeface="Comic Sans MS" pitchFamily="66" charset="0"/>
                <a:cs typeface="Times New Roman" charset="0"/>
              </a:rPr>
              <a:t>Los ojos del pastor se llenaron de lágrimas de alegría mientras se despedía de la mujer con un abrazo. Sabía que esa iba a ser una de las últimas veces que la viese antes de su muerte. Pero también sabía que la mujer comprendía el Cielo mejor que él mismo Ella sabía y confiaba en que lo mejor estaba aún por venir.</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13314"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3316" name="Rectangle 4"/>
          <p:cNvSpPr>
            <a:spLocks noGrp="1" noChangeArrowheads="1"/>
          </p:cNvSpPr>
          <p:nvPr>
            <p:ph type="title" idx="4294967295"/>
          </p:nvPr>
        </p:nvSpPr>
        <p:spPr>
          <a:xfrm>
            <a:off x="599996" y="6441076"/>
            <a:ext cx="11844420" cy="2453746"/>
          </a:xfrm>
        </p:spPr>
        <p:txBody>
          <a:bodyPr/>
          <a:lstStyle/>
          <a:p>
            <a:r>
              <a:rPr lang="es-ES" sz="6000" b="1" i="1" dirty="0">
                <a:solidFill>
                  <a:schemeClr val="accent6"/>
                </a:solidFill>
                <a:latin typeface="Comic Sans MS" pitchFamily="66" charset="0"/>
                <a:cs typeface="Times New Roman" charset="0"/>
              </a:rPr>
              <a:t>En el funeral, todo el que se aproximaba al ataúd la veía vistiendo un precioso vestido, con su Biblia favorita en su mano izquierda y sosteniendo un tenedor en su mano derecha. Una vez y otra, el pastor oyó a la gente hacer la misma pregunta: "¿Por qué sostiene un tenedor?" y su sonrisa se hacía cada vez más grande y más brillante.</a:t>
            </a:r>
            <a:r>
              <a:rPr lang="es-ES" sz="6700" b="1" dirty="0">
                <a:solidFill>
                  <a:srgbClr val="800000"/>
                </a:solidFill>
                <a:latin typeface="verdana" pitchFamily="34" charset="0"/>
                <a:cs typeface="Times New Roman" charset="0"/>
              </a:rPr>
              <a:t/>
            </a:r>
            <a:br>
              <a:rPr lang="es-ES" sz="6700" b="1" dirty="0">
                <a:solidFill>
                  <a:srgbClr val="800000"/>
                </a:solidFill>
                <a:latin typeface="verdana" pitchFamily="34" charset="0"/>
                <a:cs typeface="Times New Roman" charset="0"/>
              </a:rPr>
            </a:br>
            <a:endParaRPr lang="es-ES" sz="6700" b="1" dirty="0">
              <a:solidFill>
                <a:srgbClr val="800000"/>
              </a:solidFill>
            </a:endParaRPr>
          </a:p>
        </p:txBody>
      </p:sp>
    </p:spTree>
  </p:cSld>
  <p:clrMapOvr>
    <a:masterClrMapping/>
  </p:clrMapOvr>
  <p:transition spd="slow">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14338"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4340" name="Rectangle 4"/>
          <p:cNvSpPr>
            <a:spLocks noGrp="1" noChangeArrowheads="1"/>
          </p:cNvSpPr>
          <p:nvPr>
            <p:ph type="title" idx="4294967295"/>
          </p:nvPr>
        </p:nvSpPr>
        <p:spPr>
          <a:xfrm>
            <a:off x="814310" y="6134356"/>
            <a:ext cx="11787270" cy="2453746"/>
          </a:xfrm>
        </p:spPr>
        <p:txBody>
          <a:bodyPr/>
          <a:lstStyle/>
          <a:p>
            <a:r>
              <a:rPr lang="es-ES" sz="6000" b="1" i="1" dirty="0">
                <a:solidFill>
                  <a:schemeClr val="accent6"/>
                </a:solidFill>
                <a:latin typeface="Comic Sans MS" pitchFamily="66" charset="0"/>
                <a:cs typeface="Times New Roman" charset="0"/>
              </a:rPr>
              <a:t>Durante su homilía, el pastor habló a la gente de la conversación que mantuvo con la mujer poco tiempo antes de que ésta muriese Explicó lo del tenedor y lo que significaba para ella. El pastor les habló de cómo no podía dejar de pensar en el tenedor y cómo esperaba que, asimismo, ninguno de ellos pudiese dejar de pensar en él</a:t>
            </a:r>
            <a:endParaRPr lang="es-ES" sz="6000" b="1" i="1" dirty="0">
              <a:solidFill>
                <a:schemeClr val="accent6"/>
              </a:solidFill>
              <a:latin typeface="Comic Sans MS" pitchFamily="66" charset="0"/>
            </a:endParaRPr>
          </a:p>
        </p:txBody>
      </p:sp>
    </p:spTree>
  </p:cSld>
  <p:clrMapOvr>
    <a:masterClrMapping/>
  </p:clrMapOvr>
  <p:transition spd="slow">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C:\Documents and Settings\Dell\Escritorio\imagesCAFFDCOO.jpg"/>
          <p:cNvPicPr>
            <a:picLocks noChangeAspect="1" noChangeArrowheads="1"/>
          </p:cNvPicPr>
          <p:nvPr/>
        </p:nvPicPr>
        <p:blipFill>
          <a:blip r:embed="rId2"/>
          <a:srcRect t="13541" r="11967"/>
          <a:stretch>
            <a:fillRect/>
          </a:stretch>
        </p:blipFill>
        <p:spPr bwMode="auto">
          <a:xfrm flipH="1">
            <a:off x="0" y="0"/>
            <a:ext cx="23774400" cy="14722475"/>
          </a:xfrm>
          <a:prstGeom prst="rect">
            <a:avLst/>
          </a:prstGeom>
          <a:noFill/>
        </p:spPr>
      </p:pic>
      <p:sp>
        <p:nvSpPr>
          <p:cNvPr id="15362"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5364" name="Rectangle 4"/>
          <p:cNvSpPr>
            <a:spLocks noGrp="1" noChangeArrowheads="1"/>
          </p:cNvSpPr>
          <p:nvPr>
            <p:ph type="title" idx="4294967295"/>
          </p:nvPr>
        </p:nvSpPr>
        <p:spPr>
          <a:xfrm>
            <a:off x="385683" y="5827636"/>
            <a:ext cx="11644394" cy="2453746"/>
          </a:xfrm>
        </p:spPr>
        <p:txBody>
          <a:bodyPr/>
          <a:lstStyle/>
          <a:p>
            <a:r>
              <a:rPr lang="es-ES" sz="6000" b="1" i="1" dirty="0">
                <a:solidFill>
                  <a:schemeClr val="accent6"/>
                </a:solidFill>
                <a:latin typeface="Comic Sans MS" pitchFamily="66" charset="0"/>
                <a:cs typeface="Times New Roman" charset="0"/>
              </a:rPr>
              <a:t>Ese tenedor y el significado que ten</a:t>
            </a:r>
            <a:r>
              <a:rPr lang="es-ES" sz="6000" b="1" i="1" dirty="0">
                <a:solidFill>
                  <a:schemeClr val="accent6"/>
                </a:solidFill>
                <a:latin typeface="verdana"/>
                <a:cs typeface="Times New Roman" charset="0"/>
              </a:rPr>
              <a:t>í</a:t>
            </a:r>
            <a:r>
              <a:rPr lang="es-ES" sz="6000" b="1" i="1" dirty="0">
                <a:solidFill>
                  <a:schemeClr val="accent6"/>
                </a:solidFill>
                <a:latin typeface="Comic Sans MS" pitchFamily="66" charset="0"/>
                <a:cs typeface="Times New Roman" charset="0"/>
              </a:rPr>
              <a:t>a para la mujer impactaron tanto a cada uno de los presentes que todav</a:t>
            </a:r>
            <a:r>
              <a:rPr lang="es-ES" sz="6000" b="1" i="1" dirty="0">
                <a:solidFill>
                  <a:schemeClr val="accent6"/>
                </a:solidFill>
                <a:latin typeface="verdana"/>
                <a:cs typeface="Times New Roman" charset="0"/>
              </a:rPr>
              <a:t>í</a:t>
            </a:r>
            <a:r>
              <a:rPr lang="es-ES" sz="6000" b="1" i="1" dirty="0">
                <a:solidFill>
                  <a:schemeClr val="accent6"/>
                </a:solidFill>
                <a:latin typeface="Comic Sans MS" pitchFamily="66" charset="0"/>
                <a:cs typeface="Times New Roman" charset="0"/>
              </a:rPr>
              <a:t>a comparten la historia con todo aquel que conocen. Y ahora la estoy compartiendo contigo, as</a:t>
            </a:r>
            <a:r>
              <a:rPr lang="es-ES" sz="6000" b="1" i="1" dirty="0">
                <a:solidFill>
                  <a:schemeClr val="accent6"/>
                </a:solidFill>
                <a:latin typeface="verdana"/>
                <a:cs typeface="Times New Roman" charset="0"/>
              </a:rPr>
              <a:t>í</a:t>
            </a:r>
            <a:r>
              <a:rPr lang="es-ES" sz="6000" b="1" i="1" dirty="0">
                <a:solidFill>
                  <a:schemeClr val="accent6"/>
                </a:solidFill>
                <a:latin typeface="Comic Sans MS" pitchFamily="66" charset="0"/>
                <a:cs typeface="Times New Roman" charset="0"/>
              </a:rPr>
              <a:t> que la pr</a:t>
            </a:r>
            <a:r>
              <a:rPr lang="es-ES" sz="6000" b="1" i="1" dirty="0">
                <a:solidFill>
                  <a:schemeClr val="accent6"/>
                </a:solidFill>
                <a:latin typeface="verdana"/>
                <a:cs typeface="Times New Roman" charset="0"/>
              </a:rPr>
              <a:t>ó</a:t>
            </a:r>
            <a:r>
              <a:rPr lang="es-ES" sz="6000" b="1" i="1" dirty="0">
                <a:solidFill>
                  <a:schemeClr val="accent6"/>
                </a:solidFill>
                <a:latin typeface="Comic Sans MS" pitchFamily="66" charset="0"/>
                <a:cs typeface="Times New Roman" charset="0"/>
              </a:rPr>
              <a:t>xima vez que alargues la mano para coger el tenedor, d</a:t>
            </a:r>
            <a:r>
              <a:rPr lang="es-ES" sz="6000" b="1" i="1" dirty="0">
                <a:solidFill>
                  <a:schemeClr val="accent6"/>
                </a:solidFill>
                <a:latin typeface="verdana"/>
                <a:cs typeface="Times New Roman" charset="0"/>
              </a:rPr>
              <a:t>é</a:t>
            </a:r>
            <a:r>
              <a:rPr lang="es-ES" sz="6000" b="1" i="1" dirty="0">
                <a:solidFill>
                  <a:schemeClr val="accent6"/>
                </a:solidFill>
                <a:latin typeface="Comic Sans MS" pitchFamily="66" charset="0"/>
                <a:cs typeface="Times New Roman" charset="0"/>
              </a:rPr>
              <a:t>jale que te recuerde, muy quedamente,</a:t>
            </a:r>
            <a:endParaRPr lang="es-ES" sz="6000" b="1" i="1" dirty="0">
              <a:solidFill>
                <a:schemeClr val="accent6"/>
              </a:solidFill>
            </a:endParaRPr>
          </a:p>
        </p:txBody>
      </p:sp>
    </p:spTree>
  </p:cSld>
  <p:clrMapOvr>
    <a:masterClrMapping/>
  </p:clrMapOvr>
  <p:transition spd="slow">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C:\Documents and Settings\Dell\Escritorio\[imagenes_4ever_eu]%20corazon,%20plato,%20tenedor%20167992.jpg"/>
          <p:cNvPicPr>
            <a:picLocks noChangeAspect="1" noChangeArrowheads="1"/>
          </p:cNvPicPr>
          <p:nvPr/>
        </p:nvPicPr>
        <p:blipFill>
          <a:blip r:embed="rId2"/>
          <a:srcRect t="11828"/>
          <a:stretch>
            <a:fillRect/>
          </a:stretch>
        </p:blipFill>
        <p:spPr bwMode="auto">
          <a:xfrm>
            <a:off x="0" y="0"/>
            <a:ext cx="23774399" cy="14722475"/>
          </a:xfrm>
          <a:prstGeom prst="rect">
            <a:avLst/>
          </a:prstGeom>
          <a:noFill/>
        </p:spPr>
      </p:pic>
      <p:sp>
        <p:nvSpPr>
          <p:cNvPr id="16386" name="Rectangle 2"/>
          <p:cNvSpPr>
            <a:spLocks noChangeArrowheads="1"/>
          </p:cNvSpPr>
          <p:nvPr/>
        </p:nvSpPr>
        <p:spPr bwMode="auto">
          <a:xfrm>
            <a:off x="6810375" y="4222489"/>
            <a:ext cx="23774400" cy="883846"/>
          </a:xfrm>
          <a:prstGeom prst="rect">
            <a:avLst/>
          </a:prstGeom>
          <a:noFill/>
          <a:ln w="9525">
            <a:noFill/>
            <a:miter lim="800000"/>
            <a:headEnd/>
            <a:tailEnd/>
          </a:ln>
          <a:effectLst/>
        </p:spPr>
        <p:txBody>
          <a:bodyPr lIns="219977" tIns="109989" rIns="219977" bIns="109989">
            <a:spAutoFit/>
          </a:bodyPr>
          <a:lstStyle/>
          <a:p>
            <a:endParaRPr lang="es-ES"/>
          </a:p>
        </p:txBody>
      </p:sp>
      <p:sp>
        <p:nvSpPr>
          <p:cNvPr id="16388" name="Rectangle 4"/>
          <p:cNvSpPr>
            <a:spLocks noGrp="1" noChangeArrowheads="1"/>
          </p:cNvSpPr>
          <p:nvPr>
            <p:ph type="title" idx="4294967295"/>
          </p:nvPr>
        </p:nvSpPr>
        <p:spPr>
          <a:xfrm>
            <a:off x="1300089" y="6901157"/>
            <a:ext cx="17459447" cy="2453746"/>
          </a:xfrm>
        </p:spPr>
        <p:txBody>
          <a:bodyPr/>
          <a:lstStyle/>
          <a:p>
            <a:r>
              <a:rPr lang="es-ES_tradnl" sz="14400" b="1" i="1" dirty="0">
                <a:solidFill>
                  <a:schemeClr val="tx1"/>
                </a:solidFill>
                <a:latin typeface="Comic Sans MS" pitchFamily="66" charset="0"/>
                <a:cs typeface="Times New Roman" charset="0"/>
              </a:rPr>
              <a:t>...¡QUE LO MEJOR ESTÁ POR VENIR!</a:t>
            </a:r>
            <a:endParaRPr lang="es-ES" sz="14400" b="1" i="1" dirty="0">
              <a:solidFill>
                <a:schemeClr val="tx1"/>
              </a:solidFill>
              <a:latin typeface="Comic Sans MS" pitchFamily="66" charset="0"/>
            </a:endParaRPr>
          </a:p>
        </p:txBody>
      </p:sp>
      <p:pic>
        <p:nvPicPr>
          <p:cNvPr id="5" name="Image 2" descr="swirlrainbw3.gif"/>
          <p:cNvPicPr>
            <a:picLocks noChangeAspect="1"/>
          </p:cNvPicPr>
          <p:nvPr/>
        </p:nvPicPr>
        <p:blipFill>
          <a:blip r:embed="rId3"/>
          <a:srcRect/>
          <a:stretch>
            <a:fillRect/>
          </a:stretch>
        </p:blipFill>
        <p:spPr bwMode="auto">
          <a:xfrm rot="10800000">
            <a:off x="0" y="0"/>
            <a:ext cx="23774400" cy="149225"/>
          </a:xfrm>
          <a:prstGeom prst="rect">
            <a:avLst/>
          </a:prstGeom>
          <a:noFill/>
          <a:ln w="9525">
            <a:noFill/>
            <a:miter lim="800000"/>
            <a:headEnd/>
            <a:tailEnd/>
          </a:ln>
        </p:spPr>
      </p:pic>
      <p:pic>
        <p:nvPicPr>
          <p:cNvPr id="6" name="Image 2" descr="swirlrainbw3.gif"/>
          <p:cNvPicPr>
            <a:picLocks noChangeAspect="1"/>
          </p:cNvPicPr>
          <p:nvPr/>
        </p:nvPicPr>
        <p:blipFill>
          <a:blip r:embed="rId3"/>
          <a:srcRect/>
          <a:stretch>
            <a:fillRect/>
          </a:stretch>
        </p:blipFill>
        <p:spPr bwMode="auto">
          <a:xfrm rot="10800000">
            <a:off x="0" y="14573250"/>
            <a:ext cx="23774400" cy="149225"/>
          </a:xfrm>
          <a:prstGeom prst="rect">
            <a:avLst/>
          </a:prstGeom>
          <a:noFill/>
          <a:ln w="9525">
            <a:noFill/>
            <a:miter lim="800000"/>
            <a:headEnd/>
            <a:tailEnd/>
          </a:ln>
        </p:spPr>
      </p:pic>
      <p:pic>
        <p:nvPicPr>
          <p:cNvPr id="7" name="Image 2" descr="swirlrainbw3.gif"/>
          <p:cNvPicPr>
            <a:picLocks noChangeAspect="1"/>
          </p:cNvPicPr>
          <p:nvPr/>
        </p:nvPicPr>
        <p:blipFill>
          <a:blip r:embed="rId3"/>
          <a:srcRect/>
          <a:stretch>
            <a:fillRect/>
          </a:stretch>
        </p:blipFill>
        <p:spPr bwMode="auto">
          <a:xfrm rot="5400000">
            <a:off x="-7270750" y="7270750"/>
            <a:ext cx="14722475" cy="180975"/>
          </a:xfrm>
          <a:prstGeom prst="rect">
            <a:avLst/>
          </a:prstGeom>
          <a:noFill/>
          <a:ln w="9525">
            <a:noFill/>
            <a:miter lim="800000"/>
            <a:headEnd/>
            <a:tailEnd/>
          </a:ln>
        </p:spPr>
      </p:pic>
      <p:pic>
        <p:nvPicPr>
          <p:cNvPr id="8" name="Image 2" descr="swirlrainbw3.gif"/>
          <p:cNvPicPr>
            <a:picLocks noChangeAspect="1"/>
          </p:cNvPicPr>
          <p:nvPr/>
        </p:nvPicPr>
        <p:blipFill>
          <a:blip r:embed="rId3"/>
          <a:srcRect/>
          <a:stretch>
            <a:fillRect/>
          </a:stretch>
        </p:blipFill>
        <p:spPr bwMode="auto">
          <a:xfrm rot="5400000">
            <a:off x="16306005" y="7254080"/>
            <a:ext cx="14722475" cy="214314"/>
          </a:xfrm>
          <a:prstGeom prst="rect">
            <a:avLst/>
          </a:prstGeom>
          <a:noFill/>
          <a:ln w="9525">
            <a:noFill/>
            <a:miter lim="800000"/>
            <a:headEnd/>
            <a:tailEnd/>
          </a:ln>
        </p:spPr>
      </p:pic>
      <p:pic>
        <p:nvPicPr>
          <p:cNvPr id="9" name="Picture 4" descr="CARA"/>
          <p:cNvPicPr>
            <a:picLocks noChangeAspect="1" noChangeArrowheads="1"/>
          </p:cNvPicPr>
          <p:nvPr/>
        </p:nvPicPr>
        <p:blipFill>
          <a:blip r:embed="rId4"/>
          <a:srcRect/>
          <a:stretch>
            <a:fillRect/>
          </a:stretch>
        </p:blipFill>
        <p:spPr bwMode="auto">
          <a:xfrm>
            <a:off x="21194713" y="11753850"/>
            <a:ext cx="2047875" cy="2232025"/>
          </a:xfrm>
          <a:prstGeom prst="rect">
            <a:avLst/>
          </a:prstGeom>
          <a:noFill/>
          <a:ln w="38100">
            <a:solidFill>
              <a:srgbClr val="1CDEF8"/>
            </a:solidFill>
            <a:miter lim="800000"/>
            <a:headEnd/>
            <a:tailEnd/>
          </a:ln>
        </p:spPr>
      </p:pic>
      <p:sp>
        <p:nvSpPr>
          <p:cNvPr id="10" name="9 Rectángulo"/>
          <p:cNvSpPr/>
          <p:nvPr/>
        </p:nvSpPr>
        <p:spPr>
          <a:xfrm>
            <a:off x="16887860" y="12576211"/>
            <a:ext cx="4027709" cy="1200329"/>
          </a:xfrm>
          <a:prstGeom prst="rect">
            <a:avLst/>
          </a:prstGeom>
        </p:spPr>
        <p:txBody>
          <a:bodyPr wrap="square">
            <a:spAutoFit/>
          </a:bodyPr>
          <a:lstStyle/>
          <a:p>
            <a:pPr algn="ctr"/>
            <a:r>
              <a:rPr lang="es-ES" sz="7200" b="1" i="1" kern="10" dirty="0" smtClean="0">
                <a:ln w="9525">
                  <a:solidFill>
                    <a:srgbClr val="000000"/>
                  </a:solidFill>
                  <a:round/>
                  <a:headEnd/>
                  <a:tailEnd/>
                </a:ln>
                <a:solidFill>
                  <a:srgbClr val="00FFFF"/>
                </a:solidFill>
                <a:effectLst>
                  <a:outerShdw dist="35921" dir="2700000" algn="ctr" rotWithShape="0">
                    <a:srgbClr val="808080">
                      <a:alpha val="80000"/>
                    </a:srgbClr>
                  </a:outerShdw>
                </a:effectLst>
                <a:latin typeface="Forte"/>
              </a:rPr>
              <a:t>José</a:t>
            </a:r>
            <a:r>
              <a:rPr lang="es-ES" sz="7200" b="1" i="1" kern="10" dirty="0" smtClean="0">
                <a:ln w="9525">
                  <a:solidFill>
                    <a:srgbClr val="000000"/>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 </a:t>
            </a:r>
            <a:r>
              <a:rPr lang="es-ES" sz="7200" b="1" i="1" kern="10" dirty="0" smtClean="0">
                <a:ln w="9525">
                  <a:solidFill>
                    <a:srgbClr val="000000"/>
                  </a:solidFill>
                  <a:round/>
                  <a:headEnd/>
                  <a:tailEnd/>
                </a:ln>
                <a:solidFill>
                  <a:srgbClr val="00FFFF"/>
                </a:solidFill>
                <a:effectLst>
                  <a:outerShdw dist="35921" dir="2700000" algn="ctr" rotWithShape="0">
                    <a:srgbClr val="808080">
                      <a:alpha val="80000"/>
                    </a:srgbClr>
                  </a:outerShdw>
                </a:effectLst>
                <a:latin typeface="Forte"/>
              </a:rPr>
              <a:t>Luis</a:t>
            </a:r>
            <a:endParaRPr lang="es-ES" sz="7200" b="1" i="1" kern="10" dirty="0">
              <a:ln w="9525">
                <a:solidFill>
                  <a:srgbClr val="000000"/>
                </a:solidFill>
                <a:round/>
                <a:headEnd/>
                <a:tailEnd/>
              </a:ln>
              <a:solidFill>
                <a:srgbClr val="00FFFF"/>
              </a:solidFill>
              <a:effectLst>
                <a:outerShdw dist="35921" dir="2700000" algn="ctr" rotWithShape="0">
                  <a:srgbClr val="808080">
                    <a:alpha val="80000"/>
                  </a:srgbClr>
                </a:outerShdw>
              </a:effectLst>
              <a:latin typeface="Forte"/>
            </a:endParaRPr>
          </a:p>
        </p:txBody>
      </p:sp>
      <p:sp>
        <p:nvSpPr>
          <p:cNvPr id="11" name="10 CuadroTexto"/>
          <p:cNvSpPr txBox="1"/>
          <p:nvPr/>
        </p:nvSpPr>
        <p:spPr>
          <a:xfrm>
            <a:off x="671434" y="12933401"/>
            <a:ext cx="7260385" cy="1415772"/>
          </a:xfrm>
          <a:prstGeom prst="rect">
            <a:avLst/>
          </a:prstGeom>
          <a:noFill/>
        </p:spPr>
        <p:txBody>
          <a:bodyPr wrap="none" rtlCol="0">
            <a:spAutoFit/>
          </a:bodyPr>
          <a:lstStyle/>
          <a:p>
            <a:r>
              <a:rPr lang="es-ES" dirty="0" smtClean="0">
                <a:solidFill>
                  <a:srgbClr val="00FFFF"/>
                </a:solidFill>
              </a:rPr>
              <a:t>TEXTO DE LA RED</a:t>
            </a:r>
          </a:p>
          <a:p>
            <a:r>
              <a:rPr lang="es-ES" dirty="0" smtClean="0">
                <a:solidFill>
                  <a:srgbClr val="00FFFF"/>
                </a:solidFill>
              </a:rPr>
              <a:t>DESCONOZCO </a:t>
            </a:r>
            <a:r>
              <a:rPr lang="es-ES" dirty="0" smtClean="0">
                <a:solidFill>
                  <a:srgbClr val="00FFFF"/>
                </a:solidFill>
              </a:rPr>
              <a:t> AL  </a:t>
            </a:r>
            <a:r>
              <a:rPr lang="es-ES" dirty="0" smtClean="0">
                <a:solidFill>
                  <a:srgbClr val="00FFFF"/>
                </a:solidFill>
              </a:rPr>
              <a:t>AUTOR</a:t>
            </a:r>
            <a:endParaRPr lang="es-ES" dirty="0">
              <a:solidFill>
                <a:srgbClr val="00FFFF"/>
              </a:solidFill>
            </a:endParaRP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16388"/>
                                        </p:tgtEl>
                                        <p:attrNameLst>
                                          <p:attrName>style.visibility</p:attrName>
                                        </p:attrNameLst>
                                      </p:cBhvr>
                                      <p:to>
                                        <p:strVal val="visible"/>
                                      </p:to>
                                    </p:set>
                                    <p:set>
                                      <p:cBhvr>
                                        <p:cTn id="7" dur="228" fill="hold">
                                          <p:stCondLst>
                                            <p:cond delay="0"/>
                                          </p:stCondLst>
                                        </p:cTn>
                                        <p:tgtEl>
                                          <p:spTgt spid="16388"/>
                                        </p:tgtEl>
                                        <p:attrNameLst>
                                          <p:attrName>style.rotation</p:attrName>
                                        </p:attrNameLst>
                                      </p:cBhvr>
                                      <p:to>
                                        <p:strVal val="-45.0"/>
                                      </p:to>
                                    </p:set>
                                    <p:anim calcmode="lin" valueType="num">
                                      <p:cBhvr>
                                        <p:cTn id="8" dur="228" fill="hold">
                                          <p:stCondLst>
                                            <p:cond delay="228"/>
                                          </p:stCondLst>
                                        </p:cTn>
                                        <p:tgtEl>
                                          <p:spTgt spid="16388"/>
                                        </p:tgtEl>
                                        <p:attrNameLst>
                                          <p:attrName>style.rotation</p:attrName>
                                        </p:attrNameLst>
                                      </p:cBhvr>
                                      <p:tavLst>
                                        <p:tav tm="0">
                                          <p:val>
                                            <p:fltVal val="-45"/>
                                          </p:val>
                                        </p:tav>
                                        <p:tav tm="69900">
                                          <p:val>
                                            <p:fltVal val="45"/>
                                          </p:val>
                                        </p:tav>
                                        <p:tav tm="100000">
                                          <p:val>
                                            <p:fltVal val="0"/>
                                          </p:val>
                                        </p:tav>
                                      </p:tavLst>
                                    </p:anim>
                                    <p:anim calcmode="lin" valueType="num">
                                      <p:cBhvr>
                                        <p:cTn id="9" dur="228" fill="hold">
                                          <p:stCondLst>
                                            <p:cond delay="0"/>
                                          </p:stCondLst>
                                        </p:cTn>
                                        <p:tgtEl>
                                          <p:spTgt spid="16388"/>
                                        </p:tgtEl>
                                        <p:attrNameLst>
                                          <p:attrName>ppt_y</p:attrName>
                                        </p:attrNameLst>
                                      </p:cBhvr>
                                      <p:tavLst>
                                        <p:tav tm="0">
                                          <p:val>
                                            <p:strVal val="#ppt_y-1"/>
                                          </p:val>
                                        </p:tav>
                                        <p:tav tm="100000">
                                          <p:val>
                                            <p:strVal val="#ppt_y-(0.354*#ppt_w-0.172*#ppt_h)"/>
                                          </p:val>
                                        </p:tav>
                                      </p:tavLst>
                                    </p:anim>
                                    <p:anim calcmode="lin" valueType="num">
                                      <p:cBhvr>
                                        <p:cTn id="10" dur="78" decel="50000" autoRev="1" fill="hold">
                                          <p:stCondLst>
                                            <p:cond delay="228"/>
                                          </p:stCondLst>
                                        </p:cTn>
                                        <p:tgtEl>
                                          <p:spTgt spid="16388"/>
                                        </p:tgtEl>
                                        <p:attrNameLst>
                                          <p:attrName>ppt_y</p:attrName>
                                        </p:attrNameLst>
                                      </p:cBhvr>
                                      <p:tavLst>
                                        <p:tav tm="0">
                                          <p:val>
                                            <p:strVal val="#ppt_y-(0.354*#ppt_w-0.172*#ppt_h)"/>
                                          </p:val>
                                        </p:tav>
                                        <p:tav tm="100000">
                                          <p:val>
                                            <p:strVal val="#ppt_y-(0.354*#ppt_w-0.172*#ppt_h)-#ppt_h/2"/>
                                          </p:val>
                                        </p:tav>
                                      </p:tavLst>
                                    </p:anim>
                                    <p:anim calcmode="lin" valueType="num">
                                      <p:cBhvr>
                                        <p:cTn id="11" dur="68" fill="hold">
                                          <p:stCondLst>
                                            <p:cond delay="432"/>
                                          </p:stCondLst>
                                        </p:cTn>
                                        <p:tgtEl>
                                          <p:spTgt spid="16388"/>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47458" name="Picture 2">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21401088" y="1308100"/>
            <a:ext cx="792162" cy="655638"/>
          </a:xfrm>
          <a:prstGeom prst="rect">
            <a:avLst/>
          </a:prstGeom>
          <a:noFill/>
        </p:spPr>
      </p:pic>
      <p:sp>
        <p:nvSpPr>
          <p:cNvPr id="147459" name="Rectangle 3"/>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pPr algn="ctr" defTabSz="2200275"/>
            <a:endParaRPr lang="es-ES"/>
          </a:p>
        </p:txBody>
      </p:sp>
      <p:sp>
        <p:nvSpPr>
          <p:cNvPr id="147460" name="Rectangle 4"/>
          <p:cNvSpPr>
            <a:spLocks noChangeArrowheads="1"/>
          </p:cNvSpPr>
          <p:nvPr/>
        </p:nvSpPr>
        <p:spPr bwMode="auto">
          <a:xfrm>
            <a:off x="396875" y="327025"/>
            <a:ext cx="22980650" cy="14068425"/>
          </a:xfrm>
          <a:prstGeom prst="rect">
            <a:avLst/>
          </a:prstGeom>
          <a:noFill/>
          <a:ln w="127000">
            <a:solidFill>
              <a:srgbClr val="0000FF"/>
            </a:solidFill>
            <a:miter lim="800000"/>
            <a:headEnd/>
            <a:tailEnd/>
          </a:ln>
          <a:effectLst/>
        </p:spPr>
        <p:txBody>
          <a:bodyPr wrap="none" anchor="ctr"/>
          <a:lstStyle/>
          <a:p>
            <a:endParaRPr lang="es-ES"/>
          </a:p>
        </p:txBody>
      </p:sp>
      <p:sp>
        <p:nvSpPr>
          <p:cNvPr id="147461" name="Rectangle 5"/>
          <p:cNvSpPr>
            <a:spLocks noChangeArrowheads="1"/>
          </p:cNvSpPr>
          <p:nvPr/>
        </p:nvSpPr>
        <p:spPr bwMode="auto">
          <a:xfrm>
            <a:off x="792163" y="654050"/>
            <a:ext cx="22190075" cy="13414375"/>
          </a:xfrm>
          <a:prstGeom prst="rect">
            <a:avLst/>
          </a:prstGeom>
          <a:noFill/>
          <a:ln w="120650">
            <a:solidFill>
              <a:schemeClr val="bg1"/>
            </a:solidFill>
            <a:miter lim="800000"/>
            <a:headEnd/>
            <a:tailEnd/>
          </a:ln>
          <a:effectLst/>
        </p:spPr>
        <p:txBody>
          <a:bodyPr wrap="none" anchor="ctr"/>
          <a:lstStyle/>
          <a:p>
            <a:endParaRPr lang="es-ES"/>
          </a:p>
        </p:txBody>
      </p:sp>
      <p:sp>
        <p:nvSpPr>
          <p:cNvPr id="147462" name="AutoShape 6" descr="postit"/>
          <p:cNvSpPr>
            <a:spLocks noChangeAspect="1" noChangeArrowheads="1"/>
          </p:cNvSpPr>
          <p:nvPr/>
        </p:nvSpPr>
        <p:spPr bwMode="auto">
          <a:xfrm>
            <a:off x="10896600" y="4743450"/>
            <a:ext cx="792163" cy="654050"/>
          </a:xfrm>
          <a:prstGeom prst="rect">
            <a:avLst/>
          </a:prstGeom>
          <a:noFill/>
        </p:spPr>
        <p:txBody>
          <a:bodyPr/>
          <a:lstStyle/>
          <a:p>
            <a:endParaRPr lang="es-ES"/>
          </a:p>
        </p:txBody>
      </p:sp>
      <p:pic>
        <p:nvPicPr>
          <p:cNvPr id="147463" name="Picture 7" descr="boletin">
            <a:hlinkClick r:id="rId4"/>
          </p:cNvPr>
          <p:cNvPicPr>
            <a:picLocks noChangeAspect="1" noChangeArrowheads="1"/>
          </p:cNvPicPr>
          <p:nvPr/>
        </p:nvPicPr>
        <p:blipFill>
          <a:blip r:embed="rId5"/>
          <a:srcRect/>
          <a:stretch>
            <a:fillRect/>
          </a:stretch>
        </p:blipFill>
        <p:spPr bwMode="auto">
          <a:xfrm>
            <a:off x="6934200" y="11941175"/>
            <a:ext cx="9910763" cy="1173163"/>
          </a:xfrm>
          <a:prstGeom prst="rect">
            <a:avLst/>
          </a:prstGeom>
          <a:noFill/>
          <a:ln w="28575">
            <a:solidFill>
              <a:schemeClr val="tx1"/>
            </a:solidFill>
            <a:miter lim="800000"/>
            <a:headEnd/>
            <a:tailEnd/>
          </a:ln>
        </p:spPr>
      </p:pic>
      <p:sp>
        <p:nvSpPr>
          <p:cNvPr id="147464" name="Text Box 8"/>
          <p:cNvSpPr txBox="1">
            <a:spLocks noChangeArrowheads="1"/>
          </p:cNvSpPr>
          <p:nvPr/>
        </p:nvSpPr>
        <p:spPr bwMode="auto">
          <a:xfrm>
            <a:off x="0" y="10633075"/>
            <a:ext cx="23774400" cy="588963"/>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sz="2900" b="1">
                <a:solidFill>
                  <a:srgbClr val="04265C"/>
                </a:solidFill>
                <a:latin typeface="Berlin Sans FB Demi" pitchFamily="34" charset="0"/>
              </a:rPr>
              <a:t>Si deseas recibir pps periódicamente en tu correo electrónico subscríbete aquí: </a:t>
            </a:r>
          </a:p>
        </p:txBody>
      </p:sp>
      <p:sp>
        <p:nvSpPr>
          <p:cNvPr id="147465" name="Text Box 9"/>
          <p:cNvSpPr txBox="1">
            <a:spLocks noChangeArrowheads="1"/>
          </p:cNvSpPr>
          <p:nvPr/>
        </p:nvSpPr>
        <p:spPr bwMode="auto">
          <a:xfrm>
            <a:off x="2378075" y="5562600"/>
            <a:ext cx="2773363" cy="785813"/>
          </a:xfrm>
          <a:prstGeom prst="rect">
            <a:avLst/>
          </a:prstGeom>
          <a:noFill/>
          <a:ln w="9525">
            <a:noFill/>
            <a:miter lim="800000"/>
            <a:headEnd/>
            <a:tailEnd/>
          </a:ln>
          <a:effectLst/>
        </p:spPr>
        <p:txBody>
          <a:bodyPr lIns="219934" tIns="109967" rIns="219934" bIns="109967">
            <a:spAutoFit/>
          </a:bodyPr>
          <a:lstStyle/>
          <a:p>
            <a:pPr defTabSz="2200275">
              <a:spcBef>
                <a:spcPct val="50000"/>
              </a:spcBef>
            </a:pPr>
            <a:endParaRPr lang="es-ES"/>
          </a:p>
        </p:txBody>
      </p:sp>
      <p:pic>
        <p:nvPicPr>
          <p:cNvPr id="147466" name="Picture 10" descr="logo">
            <a:hlinkClick r:id="rId6"/>
          </p:cNvPr>
          <p:cNvPicPr>
            <a:picLocks noChangeAspect="1" noChangeArrowheads="1"/>
          </p:cNvPicPr>
          <p:nvPr/>
        </p:nvPicPr>
        <p:blipFill>
          <a:blip r:embed="rId7"/>
          <a:srcRect/>
          <a:stretch>
            <a:fillRect/>
          </a:stretch>
        </p:blipFill>
        <p:spPr bwMode="auto">
          <a:xfrm>
            <a:off x="1584325" y="1308100"/>
            <a:ext cx="20605750" cy="2781300"/>
          </a:xfrm>
          <a:prstGeom prst="rect">
            <a:avLst/>
          </a:prstGeom>
          <a:noFill/>
          <a:ln w="38100">
            <a:solidFill>
              <a:schemeClr val="tx1"/>
            </a:solidFill>
            <a:miter lim="800000"/>
            <a:headEnd/>
            <a:tailEnd/>
          </a:ln>
        </p:spPr>
      </p:pic>
      <p:sp>
        <p:nvSpPr>
          <p:cNvPr id="147467" name="Text Box 11"/>
          <p:cNvSpPr txBox="1">
            <a:spLocks noChangeArrowheads="1"/>
          </p:cNvSpPr>
          <p:nvPr/>
        </p:nvSpPr>
        <p:spPr bwMode="auto">
          <a:xfrm>
            <a:off x="0" y="5070475"/>
            <a:ext cx="23774400" cy="787400"/>
          </a:xfrm>
          <a:prstGeom prst="rect">
            <a:avLst/>
          </a:prstGeom>
          <a:noFill/>
          <a:ln w="9525">
            <a:noFill/>
            <a:miter lim="800000"/>
            <a:headEnd/>
            <a:tailEnd/>
          </a:ln>
          <a:effectLst/>
        </p:spPr>
        <p:txBody>
          <a:bodyPr lIns="219934" tIns="109967" rIns="219934" bIns="109967">
            <a:spAutoFit/>
          </a:bodyPr>
          <a:lstStyle/>
          <a:p>
            <a:pPr algn="ctr" defTabSz="2200275">
              <a:spcBef>
                <a:spcPct val="50000"/>
              </a:spcBef>
            </a:pPr>
            <a:r>
              <a:rPr lang="es-ES_tradnl" b="1">
                <a:solidFill>
                  <a:srgbClr val="04265C"/>
                </a:solidFill>
                <a:latin typeface="Berlin Sans FB Demi" pitchFamily="34" charset="0"/>
              </a:rPr>
              <a:t>Accede a la sección que desees desde aquí:</a:t>
            </a:r>
          </a:p>
        </p:txBody>
      </p:sp>
      <p:graphicFrame>
        <p:nvGraphicFramePr>
          <p:cNvPr id="147468" name="Group 12"/>
          <p:cNvGraphicFramePr>
            <a:graphicFrameLocks noGrp="1"/>
          </p:cNvGraphicFramePr>
          <p:nvPr/>
        </p:nvGraphicFramePr>
        <p:xfrm>
          <a:off x="1743005" y="7361238"/>
          <a:ext cx="19258034" cy="2939228"/>
        </p:xfrm>
        <a:graphic>
          <a:graphicData uri="http://schemas.openxmlformats.org/drawingml/2006/table">
            <a:tbl>
              <a:tblPr/>
              <a:tblGrid>
                <a:gridCol w="3903734"/>
                <a:gridCol w="3070225"/>
                <a:gridCol w="3071812"/>
                <a:gridCol w="3070225"/>
                <a:gridCol w="3314743"/>
                <a:gridCol w="2827295"/>
              </a:tblGrid>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1" i="0" u="none" strike="noStrike" cap="none" normalizeH="0" baseline="0" smtClean="0">
                          <a:ln>
                            <a:noFill/>
                          </a:ln>
                          <a:solidFill>
                            <a:schemeClr val="tx1"/>
                          </a:solidFill>
                          <a:effectLst/>
                          <a:latin typeface="Berlin Sans FB Demi" pitchFamily="34" charset="0"/>
                          <a:hlinkClick r:id="rId8"/>
                        </a:rPr>
                        <a:t>Dedicatorias</a:t>
                      </a:r>
                      <a:endParaRPr kumimoji="0" lang="es-ES" sz="4100" b="1"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9"/>
                        </a:rPr>
                        <a:t>Fechas Especiales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0"/>
                        </a:rPr>
                        <a:t>Graciosos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1"/>
                        </a:rPr>
                        <a:t>Historia y arte</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2"/>
                        </a:rPr>
                        <a:t>Lugares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3"/>
                        </a:rPr>
                        <a:t>Musicales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5842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5"/>
                        </a:rPr>
                        <a:t>Política</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6"/>
                        </a:rPr>
                        <a:t>Reflexión</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7"/>
                        </a:rPr>
                        <a:t>Religiosos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smtClean="0">
                          <a:ln>
                            <a:noFill/>
                          </a:ln>
                          <a:solidFill>
                            <a:schemeClr val="tx1"/>
                          </a:solidFill>
                          <a:effectLst/>
                          <a:latin typeface="Berlin Sans FB Demi" pitchFamily="34" charset="0"/>
                          <a:hlinkClick r:id="rId18"/>
                        </a:rPr>
                        <a:t>Románticos</a:t>
                      </a:r>
                      <a:endParaRPr kumimoji="0" lang="es-ES" sz="4100" b="0" i="0" u="none" strike="noStrike" cap="none" normalizeH="0" baseline="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4100" b="0" i="0" u="none" strike="noStrike" cap="none" normalizeH="0" baseline="0" dirty="0" smtClean="0">
                          <a:ln>
                            <a:noFill/>
                          </a:ln>
                          <a:solidFill>
                            <a:schemeClr val="tx1"/>
                          </a:solidFill>
                          <a:effectLst/>
                          <a:latin typeface="Berlin Sans FB Demi" pitchFamily="34" charset="0"/>
                          <a:hlinkClick r:id="rId19"/>
                        </a:rPr>
                        <a:t>Salud</a:t>
                      </a:r>
                      <a:endParaRPr kumimoji="0" lang="es-ES" sz="4100" b="0" i="0" u="none" strike="noStrike" cap="none" normalizeH="0" baseline="0" dirty="0" smtClean="0">
                        <a:ln>
                          <a:noFill/>
                        </a:ln>
                        <a:solidFill>
                          <a:schemeClr val="tx1"/>
                        </a:solidFill>
                        <a:effectLst/>
                        <a:latin typeface="Berlin Sans FB Demi" pitchFamily="34" charset="0"/>
                      </a:endParaRPr>
                    </a:p>
                  </a:txBody>
                  <a:tcPr marL="219934" marR="219934" marT="109967" marB="10996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47491" name="Rectangle 35"/>
          <p:cNvSpPr>
            <a:spLocks noChangeArrowheads="1"/>
          </p:cNvSpPr>
          <p:nvPr/>
        </p:nvSpPr>
        <p:spPr bwMode="auto">
          <a:xfrm>
            <a:off x="0" y="6208713"/>
            <a:ext cx="23774400" cy="787400"/>
          </a:xfrm>
          <a:prstGeom prst="rect">
            <a:avLst/>
          </a:prstGeom>
          <a:noFill/>
          <a:ln w="9525">
            <a:noFill/>
            <a:miter lim="800000"/>
            <a:headEnd/>
            <a:tailEnd/>
          </a:ln>
          <a:effectLst/>
        </p:spPr>
        <p:txBody>
          <a:bodyPr lIns="219934" tIns="109967" rIns="219934" bIns="109967">
            <a:spAutoFit/>
          </a:bodyPr>
          <a:lstStyle/>
          <a:p>
            <a:pPr algn="ctr" defTabSz="2200275"/>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47492" name="Picture 36" descr="propuesta2_red"/>
          <p:cNvPicPr>
            <a:picLocks noChangeAspect="1" noChangeArrowheads="1"/>
          </p:cNvPicPr>
          <p:nvPr/>
        </p:nvPicPr>
        <p:blipFill>
          <a:blip r:embed="rId20"/>
          <a:srcRect/>
          <a:stretch>
            <a:fillRect/>
          </a:stretch>
        </p:blipFill>
        <p:spPr bwMode="auto">
          <a:xfrm rot="-1069669">
            <a:off x="13868400" y="3271838"/>
            <a:ext cx="9312275" cy="3360737"/>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47492"/>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4745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47458"/>
                </p:tgtEl>
              </p:cMediaNode>
            </p:audio>
          </p:childTnLst>
        </p:cTn>
      </p:par>
    </p:tnLst>
  </p:timing>
</p:sld>
</file>

<file path=ppt/theme/theme1.xml><?xml version="1.0" encoding="utf-8"?>
<a:theme xmlns:a="http://schemas.openxmlformats.org/drawingml/2006/main" name="NO SUELTES EL TENEDOR">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NO SUELTES EL TENEDOR</Template>
  <TotalTime>9</TotalTime>
  <Words>720</Words>
  <Application>Microsoft Office PowerPoint</Application>
  <PresentationFormat>Personalizado</PresentationFormat>
  <Paragraphs>35</Paragraphs>
  <Slides>15</Slides>
  <Notes>0</Notes>
  <HiddenSlides>0</HiddenSlides>
  <MMClips>1</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NO SUELTES EL TENEDOR</vt:lpstr>
      <vt:lpstr>Diseño predeterminado</vt:lpstr>
      <vt:lpstr>¡NO SUELTES EL TENEDOR!</vt:lpstr>
      <vt:lpstr>Esta historia trata de una mujer a la que le habían diagnosticado una enfermedad terminal, dándole tres meses de vida. Cuando empezó a "poner sus cosas en orden", llamó a su pastor y le pidió que fuera a su casa para discutir ciertos aspectos de sus últimas voluntades.</vt:lpstr>
      <vt:lpstr>Le dijo las canciones que quería que se cantasen en el servicio religioso, los capítulos de las Escrituras que quería que se leyesen, y la ropa con la que quería ser enterrada.</vt:lpstr>
      <vt:lpstr>También le pidió ser enterrada con su Biblia favorita en su mano izquierda. Todo estaba en orden y el pastor se preparaba para irse, cuando la mujer recordó de pronto una petición final que era muy importante para ella. "Por favor, Pastor, sólo una cosa más", dijo excitada. "Claro, ¿Qué es?" fue la respuesta del pastor. </vt:lpstr>
      <vt:lpstr>"Esto es muy importante para mí" continuó la mujer. "Quiero ser enterrada sosteniendo un tenedor en mi mano derecha" El pastor se quedó mirando a la mujer sin saber qué decir. "Esto le sorprende ¿no es así?" preguntó la mujer. </vt:lpstr>
      <vt:lpstr>"Bueno, para ser honesto, estoy un poco desconcertado con la petición" replicó el pastor.</vt:lpstr>
      <vt:lpstr>La mujer explicó: "Verá, Pastor, en todos los años que estado atendiendo los servicios sociales de la parroquia, cuando organizábamos una comida, recuerdo que cuando el servicio se retiraba tras el plato principal, alguien invariablemente se me acercaba y decía "No sueltes el tenedor"... </vt:lpstr>
      <vt:lpstr>Era mi momento favorito, porque sabía que algo mejor faltaba por llegar, como pastel de chocolate fondant o un gran cuenco de pastel de manzana. Algo maravilloso y sustancioso para acabar la comilona". </vt:lpstr>
      <vt:lpstr>El pastor la escuchó con gesto de entendimiento y una sonrisa iluminó su cara. La mujer continuó: "Así que, quiero que la gente me vea en el ataúd con un tenedor en mi mano y quiero que se pregunten...'¿que significa lo del tenedor?' y entonces quiero que les diga: "No sueltes el tenedor... lo mejor está aún por venir". </vt:lpstr>
      <vt:lpstr>Los ojos del pastor se llenaron de lágrimas de alegría mientras se despedía de la mujer con un abrazo. Sabía que esa iba a ser una de las últimas veces que la viese antes de su muerte. Pero también sabía que la mujer comprendía el Cielo mejor que él mismo Ella sabía y confiaba en que lo mejor estaba aún por venir. </vt:lpstr>
      <vt:lpstr>En el funeral, todo el que se aproximaba al ataúd la veía vistiendo un precioso vestido, con su Biblia favorita en su mano izquierda y sosteniendo un tenedor en su mano derecha. Una vez y otra, el pastor oyó a la gente hacer la misma pregunta: "¿Por qué sostiene un tenedor?" y su sonrisa se hacía cada vez más grande y más brillante. </vt:lpstr>
      <vt:lpstr>Durante su homilía, el pastor habló a la gente de la conversación que mantuvo con la mujer poco tiempo antes de que ésta muriese Explicó lo del tenedor y lo que significaba para ella. El pastor les habló de cómo no podía dejar de pensar en el tenedor y cómo esperaba que, asimismo, ninguno de ellos pudiese dejar de pensar en él</vt:lpstr>
      <vt:lpstr>Ese tenedor y el significado que tenía para la mujer impactaron tanto a cada uno de los presentes que todavía comparten la historia con todo aquel que conocen. Y ahora la estoy compartiendo contigo, así que la próxima vez que alargues la mano para coger el tenedor, déjale que te recuerde, muy quedamente,</vt:lpstr>
      <vt:lpstr>...¡QUE LO MEJOR ESTÁ POR VENIR!</vt:lpstr>
      <vt:lpstr>Diapositiva 15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SUELTES EL TENEDOR!</dc:title>
  <dc:creator>JOSE LUIS</dc:creator>
  <cp:lastModifiedBy>JOSE LUIS</cp:lastModifiedBy>
  <cp:revision>1</cp:revision>
  <dcterms:created xsi:type="dcterms:W3CDTF">2013-08-30T19:29:26Z</dcterms:created>
  <dcterms:modified xsi:type="dcterms:W3CDTF">2013-08-30T19:38:49Z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