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2"/>
  </p:notesMasterIdLst>
  <p:sldIdLst>
    <p:sldId id="268" r:id="rId3"/>
    <p:sldId id="278" r:id="rId4"/>
    <p:sldId id="257" r:id="rId5"/>
    <p:sldId id="258" r:id="rId6"/>
    <p:sldId id="280" r:id="rId7"/>
    <p:sldId id="259" r:id="rId8"/>
    <p:sldId id="260" r:id="rId9"/>
    <p:sldId id="279" r:id="rId10"/>
    <p:sldId id="261" r:id="rId11"/>
    <p:sldId id="263" r:id="rId12"/>
    <p:sldId id="281" r:id="rId13"/>
    <p:sldId id="262" r:id="rId14"/>
    <p:sldId id="264" r:id="rId15"/>
    <p:sldId id="282" r:id="rId16"/>
    <p:sldId id="265" r:id="rId17"/>
    <p:sldId id="266" r:id="rId18"/>
    <p:sldId id="283" r:id="rId19"/>
    <p:sldId id="267" r:id="rId20"/>
    <p:sldId id="269" r:id="rId21"/>
    <p:sldId id="284" r:id="rId22"/>
    <p:sldId id="273" r:id="rId23"/>
    <p:sldId id="274" r:id="rId24"/>
    <p:sldId id="285" r:id="rId25"/>
    <p:sldId id="271" r:id="rId26"/>
    <p:sldId id="277" r:id="rId27"/>
    <p:sldId id="286" r:id="rId28"/>
    <p:sldId id="272" r:id="rId29"/>
    <p:sldId id="276" r:id="rId30"/>
    <p:sldId id="287" r:id="rId3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3EHS2PrKcP7azHFKZZcrA" hashData="HT8Q/OGgSko0OpR3hWW6/xNCOx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99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2278" autoAdjust="0"/>
    <p:restoredTop sz="94660"/>
  </p:normalViewPr>
  <p:slideViewPr>
    <p:cSldViewPr>
      <p:cViewPr>
        <p:scale>
          <a:sx n="400" d="100"/>
          <a:sy n="400" d="100"/>
        </p:scale>
        <p:origin x="5826" y="391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3C654-BDBA-4582-A776-F60168DDFCD3}" type="datetimeFigureOut">
              <a:rPr lang="es-PE" smtClean="0"/>
              <a:pPr/>
              <a:t>23/02/2018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E3C16F-60D4-4522-B366-B8D93DC75BC0}"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37E3C16F-60D4-4522-B366-B8D93DC75BC0}" type="slidenum">
              <a:rPr lang="es-PE" smtClean="0"/>
              <a:pPr/>
              <a:t>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A8FB1CC-2A72-4C4C-9AB4-833091BEE47D}" type="datetimeFigureOut">
              <a:rPr lang="es-PE" smtClean="0"/>
              <a:pPr/>
              <a:t>23/02/2018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36C7DB-E885-44BE-AECF-246E5A981E5D}"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A8FB1CC-2A72-4C4C-9AB4-833091BEE47D}" type="datetimeFigureOut">
              <a:rPr lang="es-PE" smtClean="0"/>
              <a:pPr/>
              <a:t>23/02/2018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736C7DB-E885-44BE-AECF-246E5A981E5D}"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18" Type="http://schemas.openxmlformats.org/officeDocument/2006/relationships/image" Target="../media/image4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6.png"/><Relationship Id="rId11" Type="http://schemas.openxmlformats.org/officeDocument/2006/relationships/image" Target="../media/image39.png"/><Relationship Id="rId5" Type="http://schemas.openxmlformats.org/officeDocument/2006/relationships/hyperlink" Target="http://www.mispps.com/" TargetMode="External"/><Relationship Id="rId15" Type="http://schemas.openxmlformats.org/officeDocument/2006/relationships/image" Target="../media/image41.png"/><Relationship Id="rId10" Type="http://schemas.openxmlformats.org/officeDocument/2006/relationships/hyperlink" Target="https://www.facebook.com/mispps" TargetMode="External"/><Relationship Id="rId4" Type="http://schemas.openxmlformats.org/officeDocument/2006/relationships/image" Target="../media/image35.png"/><Relationship Id="rId9" Type="http://schemas.openxmlformats.org/officeDocument/2006/relationships/image" Target="../media/image3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pexels-photo-580631.jpg"/>
          <p:cNvPicPr>
            <a:picLocks noChangeAspect="1"/>
          </p:cNvPicPr>
          <p:nvPr/>
        </p:nvPicPr>
        <p:blipFill>
          <a:blip r:embed="rId4"/>
          <a:stretch>
            <a:fillRect/>
          </a:stretch>
        </p:blipFill>
        <p:spPr>
          <a:xfrm>
            <a:off x="0" y="6888"/>
            <a:ext cx="9144000" cy="5129724"/>
          </a:xfrm>
          <a:prstGeom prst="rect">
            <a:avLst/>
          </a:prstGeom>
        </p:spPr>
      </p:pic>
      <p:sp>
        <p:nvSpPr>
          <p:cNvPr id="15" name="14 Decisión"/>
          <p:cNvSpPr/>
          <p:nvPr/>
        </p:nvSpPr>
        <p:spPr>
          <a:xfrm>
            <a:off x="0" y="0"/>
            <a:ext cx="9144000" cy="500048"/>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Decisión"/>
          <p:cNvSpPr/>
          <p:nvPr/>
        </p:nvSpPr>
        <p:spPr>
          <a:xfrm>
            <a:off x="0" y="642924"/>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Decisión"/>
          <p:cNvSpPr/>
          <p:nvPr/>
        </p:nvSpPr>
        <p:spPr>
          <a:xfrm>
            <a:off x="0" y="1214428"/>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Decisión"/>
          <p:cNvSpPr/>
          <p:nvPr/>
        </p:nvSpPr>
        <p:spPr>
          <a:xfrm>
            <a:off x="0" y="1785932"/>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Decisión"/>
          <p:cNvSpPr/>
          <p:nvPr/>
        </p:nvSpPr>
        <p:spPr>
          <a:xfrm>
            <a:off x="0" y="2285998"/>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Decisión"/>
          <p:cNvSpPr/>
          <p:nvPr/>
        </p:nvSpPr>
        <p:spPr>
          <a:xfrm>
            <a:off x="0" y="2857502"/>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Decisión"/>
          <p:cNvSpPr/>
          <p:nvPr/>
        </p:nvSpPr>
        <p:spPr>
          <a:xfrm>
            <a:off x="0" y="3429006"/>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Decisión"/>
          <p:cNvSpPr/>
          <p:nvPr/>
        </p:nvSpPr>
        <p:spPr>
          <a:xfrm>
            <a:off x="0" y="4000510"/>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Decisión"/>
          <p:cNvSpPr/>
          <p:nvPr/>
        </p:nvSpPr>
        <p:spPr>
          <a:xfrm>
            <a:off x="0" y="4714890"/>
            <a:ext cx="9144000" cy="428610"/>
          </a:xfrm>
          <a:prstGeom prst="flowChartDecision">
            <a:avLst/>
          </a:prstGeom>
          <a:blipFill dpi="0" rotWithShape="1">
            <a:blip r:embed="rId5">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4" name="13 Imagen" descr="cooltext277119994498084.png"/>
          <p:cNvPicPr>
            <a:picLocks noChangeAspect="1"/>
          </p:cNvPicPr>
          <p:nvPr/>
        </p:nvPicPr>
        <p:blipFill>
          <a:blip r:embed="rId6"/>
          <a:stretch>
            <a:fillRect/>
          </a:stretch>
        </p:blipFill>
        <p:spPr>
          <a:xfrm>
            <a:off x="500034" y="571486"/>
            <a:ext cx="1142857" cy="888889"/>
          </a:xfrm>
          <a:prstGeom prst="rect">
            <a:avLst/>
          </a:prstGeom>
        </p:spPr>
      </p:pic>
      <p:pic>
        <p:nvPicPr>
          <p:cNvPr id="24" name="23 Imagen" descr="cooltext277120013429246.png"/>
          <p:cNvPicPr>
            <a:picLocks noChangeAspect="1"/>
          </p:cNvPicPr>
          <p:nvPr/>
        </p:nvPicPr>
        <p:blipFill>
          <a:blip r:embed="rId7"/>
          <a:stretch>
            <a:fillRect/>
          </a:stretch>
        </p:blipFill>
        <p:spPr>
          <a:xfrm>
            <a:off x="2000232" y="571486"/>
            <a:ext cx="1015873" cy="914286"/>
          </a:xfrm>
          <a:prstGeom prst="rect">
            <a:avLst/>
          </a:prstGeom>
        </p:spPr>
      </p:pic>
      <p:pic>
        <p:nvPicPr>
          <p:cNvPr id="25" name="24 Imagen" descr="cooltext277120026062826.png"/>
          <p:cNvPicPr>
            <a:picLocks noChangeAspect="1"/>
          </p:cNvPicPr>
          <p:nvPr/>
        </p:nvPicPr>
        <p:blipFill>
          <a:blip r:embed="rId8"/>
          <a:stretch>
            <a:fillRect/>
          </a:stretch>
        </p:blipFill>
        <p:spPr>
          <a:xfrm>
            <a:off x="3214678" y="428610"/>
            <a:ext cx="1904762" cy="1053968"/>
          </a:xfrm>
          <a:prstGeom prst="rect">
            <a:avLst/>
          </a:prstGeom>
        </p:spPr>
      </p:pic>
      <p:pic>
        <p:nvPicPr>
          <p:cNvPr id="26" name="25 Imagen" descr="cooltext277120042464636.png"/>
          <p:cNvPicPr>
            <a:picLocks noChangeAspect="1"/>
          </p:cNvPicPr>
          <p:nvPr/>
        </p:nvPicPr>
        <p:blipFill>
          <a:blip r:embed="rId9"/>
          <a:stretch>
            <a:fillRect/>
          </a:stretch>
        </p:blipFill>
        <p:spPr>
          <a:xfrm>
            <a:off x="428596" y="1785932"/>
            <a:ext cx="1638095" cy="990476"/>
          </a:xfrm>
          <a:prstGeom prst="rect">
            <a:avLst/>
          </a:prstGeom>
        </p:spPr>
      </p:pic>
      <p:pic>
        <p:nvPicPr>
          <p:cNvPr id="27" name="26 Imagen" descr="cooltext277120053342333.png"/>
          <p:cNvPicPr>
            <a:picLocks noChangeAspect="1"/>
          </p:cNvPicPr>
          <p:nvPr/>
        </p:nvPicPr>
        <p:blipFill>
          <a:blip r:embed="rId10"/>
          <a:stretch>
            <a:fillRect/>
          </a:stretch>
        </p:blipFill>
        <p:spPr>
          <a:xfrm>
            <a:off x="2357422" y="1785932"/>
            <a:ext cx="1092064" cy="1003175"/>
          </a:xfrm>
          <a:prstGeom prst="rect">
            <a:avLst/>
          </a:prstGeom>
        </p:spPr>
      </p:pic>
      <p:pic>
        <p:nvPicPr>
          <p:cNvPr id="28" name="27 Imagen" descr="cooltext277120063584486.png"/>
          <p:cNvPicPr>
            <a:picLocks noChangeAspect="1"/>
          </p:cNvPicPr>
          <p:nvPr/>
        </p:nvPicPr>
        <p:blipFill>
          <a:blip r:embed="rId11"/>
          <a:stretch>
            <a:fillRect/>
          </a:stretch>
        </p:blipFill>
        <p:spPr>
          <a:xfrm>
            <a:off x="3643306" y="1857370"/>
            <a:ext cx="1409524" cy="977778"/>
          </a:xfrm>
          <a:prstGeom prst="rect">
            <a:avLst/>
          </a:prstGeom>
        </p:spPr>
      </p:pic>
      <p:pic>
        <p:nvPicPr>
          <p:cNvPr id="29" name="28 Imagen" descr="cooltext277119994498084.png"/>
          <p:cNvPicPr>
            <a:picLocks noChangeAspect="1"/>
          </p:cNvPicPr>
          <p:nvPr/>
        </p:nvPicPr>
        <p:blipFill>
          <a:blip r:embed="rId6"/>
          <a:stretch>
            <a:fillRect/>
          </a:stretch>
        </p:blipFill>
        <p:spPr>
          <a:xfrm>
            <a:off x="357158" y="3000378"/>
            <a:ext cx="1142857" cy="888889"/>
          </a:xfrm>
          <a:prstGeom prst="rect">
            <a:avLst/>
          </a:prstGeom>
        </p:spPr>
      </p:pic>
      <p:pic>
        <p:nvPicPr>
          <p:cNvPr id="30" name="29 Imagen" descr="cooltext277120013429246.png"/>
          <p:cNvPicPr>
            <a:picLocks noChangeAspect="1"/>
          </p:cNvPicPr>
          <p:nvPr/>
        </p:nvPicPr>
        <p:blipFill>
          <a:blip r:embed="rId7"/>
          <a:stretch>
            <a:fillRect/>
          </a:stretch>
        </p:blipFill>
        <p:spPr>
          <a:xfrm>
            <a:off x="1928794" y="3000378"/>
            <a:ext cx="1015873" cy="914286"/>
          </a:xfrm>
          <a:prstGeom prst="rect">
            <a:avLst/>
          </a:prstGeom>
        </p:spPr>
      </p:pic>
      <p:pic>
        <p:nvPicPr>
          <p:cNvPr id="31" name="30 Imagen" descr="cooltext277120104249000.png"/>
          <p:cNvPicPr>
            <a:picLocks noChangeAspect="1"/>
          </p:cNvPicPr>
          <p:nvPr/>
        </p:nvPicPr>
        <p:blipFill>
          <a:blip r:embed="rId12"/>
          <a:stretch>
            <a:fillRect/>
          </a:stretch>
        </p:blipFill>
        <p:spPr>
          <a:xfrm>
            <a:off x="3357554" y="2928940"/>
            <a:ext cx="1650794" cy="1003175"/>
          </a:xfrm>
          <a:prstGeom prst="rect">
            <a:avLst/>
          </a:prstGeom>
        </p:spPr>
      </p:pic>
      <p:pic>
        <p:nvPicPr>
          <p:cNvPr id="32" name="31 Imagen" descr="cooltext277120249133439.png"/>
          <p:cNvPicPr>
            <a:picLocks noChangeAspect="1"/>
          </p:cNvPicPr>
          <p:nvPr/>
        </p:nvPicPr>
        <p:blipFill>
          <a:blip r:embed="rId13"/>
          <a:stretch>
            <a:fillRect/>
          </a:stretch>
        </p:blipFill>
        <p:spPr>
          <a:xfrm>
            <a:off x="0" y="4500576"/>
            <a:ext cx="2643206" cy="388707"/>
          </a:xfrm>
          <a:prstGeom prst="rect">
            <a:avLst/>
          </a:prstGeom>
        </p:spPr>
      </p:pic>
      <p:pic>
        <p:nvPicPr>
          <p:cNvPr id="33" name="32 Imagen" descr="pexels-photo-580631.jpg"/>
          <p:cNvPicPr>
            <a:picLocks noChangeAspect="1"/>
          </p:cNvPicPr>
          <p:nvPr/>
        </p:nvPicPr>
        <p:blipFill>
          <a:blip r:embed="rId4"/>
          <a:stretch>
            <a:fillRect/>
          </a:stretch>
        </p:blipFill>
        <p:spPr>
          <a:xfrm>
            <a:off x="0" y="13776"/>
            <a:ext cx="9144000" cy="5129724"/>
          </a:xfrm>
          <a:prstGeom prst="rect">
            <a:avLst/>
          </a:prstGeom>
        </p:spPr>
      </p:pic>
    </p:spTree>
  </p:cSld>
  <p:clrMapOvr>
    <a:masterClrMapping/>
  </p:clrMapOvr>
  <p:transition advTm="25000">
    <p:sndAc>
      <p:stSnd loop="1">
        <p:snd r:embed="rId3" name="Chris_Spheeris_-_Sevenes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15"/>
                                        </p:tgtEl>
                                        <p:attrNameLst>
                                          <p:attrName>ppt_x</p:attrName>
                                        </p:attrNameLst>
                                      </p:cBhvr>
                                      <p:tavLst>
                                        <p:tav tm="0">
                                          <p:val>
                                            <p:strVal val="ppt_x"/>
                                          </p:val>
                                        </p:tav>
                                        <p:tav tm="100000">
                                          <p:val>
                                            <p:strVal val="ppt_x"/>
                                          </p:val>
                                        </p:tav>
                                      </p:tavLst>
                                    </p:anim>
                                    <p:anim calcmode="lin" valueType="num">
                                      <p:cBhvr additive="base">
                                        <p:cTn id="9" dur="2000"/>
                                        <p:tgtEl>
                                          <p:spTgt spid="15"/>
                                        </p:tgtEl>
                                        <p:attrNameLst>
                                          <p:attrName>ppt_y</p:attrName>
                                        </p:attrNameLst>
                                      </p:cBhvr>
                                      <p:tavLst>
                                        <p:tav tm="0">
                                          <p:val>
                                            <p:strVal val="ppt_y"/>
                                          </p:val>
                                        </p:tav>
                                        <p:tav tm="100000">
                                          <p:val>
                                            <p:strVal val="0-ppt_h/2"/>
                                          </p:val>
                                        </p:tav>
                                      </p:tavLst>
                                    </p:anim>
                                    <p:set>
                                      <p:cBhvr>
                                        <p:cTn id="10" dur="1" fill="hold">
                                          <p:stCondLst>
                                            <p:cond delay="1999"/>
                                          </p:stCondLst>
                                        </p:cTn>
                                        <p:tgtEl>
                                          <p:spTgt spid="15"/>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16"/>
                                        </p:tgtEl>
                                        <p:attrNameLst>
                                          <p:attrName>ppt_x</p:attrName>
                                        </p:attrNameLst>
                                      </p:cBhvr>
                                      <p:tavLst>
                                        <p:tav tm="0">
                                          <p:val>
                                            <p:strVal val="ppt_x"/>
                                          </p:val>
                                        </p:tav>
                                        <p:tav tm="100000">
                                          <p:val>
                                            <p:strVal val="ppt_x"/>
                                          </p:val>
                                        </p:tav>
                                      </p:tavLst>
                                    </p:anim>
                                    <p:anim calcmode="lin" valueType="num">
                                      <p:cBhvr additive="base">
                                        <p:cTn id="13" dur="2000"/>
                                        <p:tgtEl>
                                          <p:spTgt spid="16"/>
                                        </p:tgtEl>
                                        <p:attrNameLst>
                                          <p:attrName>ppt_y</p:attrName>
                                        </p:attrNameLst>
                                      </p:cBhvr>
                                      <p:tavLst>
                                        <p:tav tm="0">
                                          <p:val>
                                            <p:strVal val="ppt_y"/>
                                          </p:val>
                                        </p:tav>
                                        <p:tav tm="100000">
                                          <p:val>
                                            <p:strVal val="1+ppt_h/2"/>
                                          </p:val>
                                        </p:tav>
                                      </p:tavLst>
                                    </p:anim>
                                    <p:set>
                                      <p:cBhvr>
                                        <p:cTn id="14" dur="1" fill="hold">
                                          <p:stCondLst>
                                            <p:cond delay="1999"/>
                                          </p:stCondLst>
                                        </p:cTn>
                                        <p:tgtEl>
                                          <p:spTgt spid="16"/>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17"/>
                                        </p:tgtEl>
                                        <p:attrNameLst>
                                          <p:attrName>ppt_x</p:attrName>
                                        </p:attrNameLst>
                                      </p:cBhvr>
                                      <p:tavLst>
                                        <p:tav tm="0">
                                          <p:val>
                                            <p:strVal val="ppt_x"/>
                                          </p:val>
                                        </p:tav>
                                        <p:tav tm="100000">
                                          <p:val>
                                            <p:strVal val="ppt_x"/>
                                          </p:val>
                                        </p:tav>
                                      </p:tavLst>
                                    </p:anim>
                                    <p:anim calcmode="lin" valueType="num">
                                      <p:cBhvr additive="base">
                                        <p:cTn id="17" dur="2000"/>
                                        <p:tgtEl>
                                          <p:spTgt spid="17"/>
                                        </p:tgtEl>
                                        <p:attrNameLst>
                                          <p:attrName>ppt_y</p:attrName>
                                        </p:attrNameLst>
                                      </p:cBhvr>
                                      <p:tavLst>
                                        <p:tav tm="0">
                                          <p:val>
                                            <p:strVal val="ppt_y"/>
                                          </p:val>
                                        </p:tav>
                                        <p:tav tm="100000">
                                          <p:val>
                                            <p:strVal val="0-ppt_h/2"/>
                                          </p:val>
                                        </p:tav>
                                      </p:tavLst>
                                    </p:anim>
                                    <p:set>
                                      <p:cBhvr>
                                        <p:cTn id="18" dur="1" fill="hold">
                                          <p:stCondLst>
                                            <p:cond delay="1999"/>
                                          </p:stCondLst>
                                        </p:cTn>
                                        <p:tgtEl>
                                          <p:spTgt spid="17"/>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18"/>
                                        </p:tgtEl>
                                        <p:attrNameLst>
                                          <p:attrName>ppt_x</p:attrName>
                                        </p:attrNameLst>
                                      </p:cBhvr>
                                      <p:tavLst>
                                        <p:tav tm="0">
                                          <p:val>
                                            <p:strVal val="ppt_x"/>
                                          </p:val>
                                        </p:tav>
                                        <p:tav tm="100000">
                                          <p:val>
                                            <p:strVal val="ppt_x"/>
                                          </p:val>
                                        </p:tav>
                                      </p:tavLst>
                                    </p:anim>
                                    <p:anim calcmode="lin" valueType="num">
                                      <p:cBhvr additive="base">
                                        <p:cTn id="21" dur="2000"/>
                                        <p:tgtEl>
                                          <p:spTgt spid="18"/>
                                        </p:tgtEl>
                                        <p:attrNameLst>
                                          <p:attrName>ppt_y</p:attrName>
                                        </p:attrNameLst>
                                      </p:cBhvr>
                                      <p:tavLst>
                                        <p:tav tm="0">
                                          <p:val>
                                            <p:strVal val="ppt_y"/>
                                          </p:val>
                                        </p:tav>
                                        <p:tav tm="100000">
                                          <p:val>
                                            <p:strVal val="1+ppt_h/2"/>
                                          </p:val>
                                        </p:tav>
                                      </p:tavLst>
                                    </p:anim>
                                    <p:set>
                                      <p:cBhvr>
                                        <p:cTn id="22" dur="1" fill="hold">
                                          <p:stCondLst>
                                            <p:cond delay="1999"/>
                                          </p:stCondLst>
                                        </p:cTn>
                                        <p:tgtEl>
                                          <p:spTgt spid="18"/>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19"/>
                                        </p:tgtEl>
                                        <p:attrNameLst>
                                          <p:attrName>ppt_x</p:attrName>
                                        </p:attrNameLst>
                                      </p:cBhvr>
                                      <p:tavLst>
                                        <p:tav tm="0">
                                          <p:val>
                                            <p:strVal val="ppt_x"/>
                                          </p:val>
                                        </p:tav>
                                        <p:tav tm="100000">
                                          <p:val>
                                            <p:strVal val="ppt_x"/>
                                          </p:val>
                                        </p:tav>
                                      </p:tavLst>
                                    </p:anim>
                                    <p:anim calcmode="lin" valueType="num">
                                      <p:cBhvr additive="base">
                                        <p:cTn id="25" dur="2000"/>
                                        <p:tgtEl>
                                          <p:spTgt spid="19"/>
                                        </p:tgtEl>
                                        <p:attrNameLst>
                                          <p:attrName>ppt_y</p:attrName>
                                        </p:attrNameLst>
                                      </p:cBhvr>
                                      <p:tavLst>
                                        <p:tav tm="0">
                                          <p:val>
                                            <p:strVal val="ppt_y"/>
                                          </p:val>
                                        </p:tav>
                                        <p:tav tm="100000">
                                          <p:val>
                                            <p:strVal val="0-ppt_h/2"/>
                                          </p:val>
                                        </p:tav>
                                      </p:tavLst>
                                    </p:anim>
                                    <p:set>
                                      <p:cBhvr>
                                        <p:cTn id="26" dur="1" fill="hold">
                                          <p:stCondLst>
                                            <p:cond delay="1999"/>
                                          </p:stCondLst>
                                        </p:cTn>
                                        <p:tgtEl>
                                          <p:spTgt spid="19"/>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20"/>
                                        </p:tgtEl>
                                        <p:attrNameLst>
                                          <p:attrName>ppt_x</p:attrName>
                                        </p:attrNameLst>
                                      </p:cBhvr>
                                      <p:tavLst>
                                        <p:tav tm="0">
                                          <p:val>
                                            <p:strVal val="ppt_x"/>
                                          </p:val>
                                        </p:tav>
                                        <p:tav tm="100000">
                                          <p:val>
                                            <p:strVal val="ppt_x"/>
                                          </p:val>
                                        </p:tav>
                                      </p:tavLst>
                                    </p:anim>
                                    <p:anim calcmode="lin" valueType="num">
                                      <p:cBhvr additive="base">
                                        <p:cTn id="29" dur="2000"/>
                                        <p:tgtEl>
                                          <p:spTgt spid="20"/>
                                        </p:tgtEl>
                                        <p:attrNameLst>
                                          <p:attrName>ppt_y</p:attrName>
                                        </p:attrNameLst>
                                      </p:cBhvr>
                                      <p:tavLst>
                                        <p:tav tm="0">
                                          <p:val>
                                            <p:strVal val="ppt_y"/>
                                          </p:val>
                                        </p:tav>
                                        <p:tav tm="100000">
                                          <p:val>
                                            <p:strVal val="1+ppt_h/2"/>
                                          </p:val>
                                        </p:tav>
                                      </p:tavLst>
                                    </p:anim>
                                    <p:set>
                                      <p:cBhvr>
                                        <p:cTn id="30" dur="1" fill="hold">
                                          <p:stCondLst>
                                            <p:cond delay="1999"/>
                                          </p:stCondLst>
                                        </p:cTn>
                                        <p:tgtEl>
                                          <p:spTgt spid="20"/>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21"/>
                                        </p:tgtEl>
                                        <p:attrNameLst>
                                          <p:attrName>ppt_x</p:attrName>
                                        </p:attrNameLst>
                                      </p:cBhvr>
                                      <p:tavLst>
                                        <p:tav tm="0">
                                          <p:val>
                                            <p:strVal val="ppt_x"/>
                                          </p:val>
                                        </p:tav>
                                        <p:tav tm="100000">
                                          <p:val>
                                            <p:strVal val="ppt_x"/>
                                          </p:val>
                                        </p:tav>
                                      </p:tavLst>
                                    </p:anim>
                                    <p:anim calcmode="lin" valueType="num">
                                      <p:cBhvr additive="base">
                                        <p:cTn id="33" dur="2000"/>
                                        <p:tgtEl>
                                          <p:spTgt spid="21"/>
                                        </p:tgtEl>
                                        <p:attrNameLst>
                                          <p:attrName>ppt_y</p:attrName>
                                        </p:attrNameLst>
                                      </p:cBhvr>
                                      <p:tavLst>
                                        <p:tav tm="0">
                                          <p:val>
                                            <p:strVal val="ppt_y"/>
                                          </p:val>
                                        </p:tav>
                                        <p:tav tm="100000">
                                          <p:val>
                                            <p:strVal val="0-ppt_h/2"/>
                                          </p:val>
                                        </p:tav>
                                      </p:tavLst>
                                    </p:anim>
                                    <p:set>
                                      <p:cBhvr>
                                        <p:cTn id="34" dur="1" fill="hold">
                                          <p:stCondLst>
                                            <p:cond delay="1999"/>
                                          </p:stCondLst>
                                        </p:cTn>
                                        <p:tgtEl>
                                          <p:spTgt spid="21"/>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22"/>
                                        </p:tgtEl>
                                        <p:attrNameLst>
                                          <p:attrName>ppt_x</p:attrName>
                                        </p:attrNameLst>
                                      </p:cBhvr>
                                      <p:tavLst>
                                        <p:tav tm="0">
                                          <p:val>
                                            <p:strVal val="ppt_x"/>
                                          </p:val>
                                        </p:tav>
                                        <p:tav tm="100000">
                                          <p:val>
                                            <p:strVal val="ppt_x"/>
                                          </p:val>
                                        </p:tav>
                                      </p:tavLst>
                                    </p:anim>
                                    <p:anim calcmode="lin" valueType="num">
                                      <p:cBhvr additive="base">
                                        <p:cTn id="37" dur="2000"/>
                                        <p:tgtEl>
                                          <p:spTgt spid="22"/>
                                        </p:tgtEl>
                                        <p:attrNameLst>
                                          <p:attrName>ppt_y</p:attrName>
                                        </p:attrNameLst>
                                      </p:cBhvr>
                                      <p:tavLst>
                                        <p:tav tm="0">
                                          <p:val>
                                            <p:strVal val="ppt_y"/>
                                          </p:val>
                                        </p:tav>
                                        <p:tav tm="100000">
                                          <p:val>
                                            <p:strVal val="1+ppt_h/2"/>
                                          </p:val>
                                        </p:tav>
                                      </p:tavLst>
                                    </p:anim>
                                    <p:set>
                                      <p:cBhvr>
                                        <p:cTn id="38" dur="1" fill="hold">
                                          <p:stCondLst>
                                            <p:cond delay="1999"/>
                                          </p:stCondLst>
                                        </p:cTn>
                                        <p:tgtEl>
                                          <p:spTgt spid="22"/>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23"/>
                                        </p:tgtEl>
                                        <p:attrNameLst>
                                          <p:attrName>ppt_x</p:attrName>
                                        </p:attrNameLst>
                                      </p:cBhvr>
                                      <p:tavLst>
                                        <p:tav tm="0">
                                          <p:val>
                                            <p:strVal val="ppt_x"/>
                                          </p:val>
                                        </p:tav>
                                        <p:tav tm="100000">
                                          <p:val>
                                            <p:strVal val="ppt_x"/>
                                          </p:val>
                                        </p:tav>
                                      </p:tavLst>
                                    </p:anim>
                                    <p:anim calcmode="lin" valueType="num">
                                      <p:cBhvr additive="base">
                                        <p:cTn id="41" dur="2000"/>
                                        <p:tgtEl>
                                          <p:spTgt spid="23"/>
                                        </p:tgtEl>
                                        <p:attrNameLst>
                                          <p:attrName>ppt_y</p:attrName>
                                        </p:attrNameLst>
                                      </p:cBhvr>
                                      <p:tavLst>
                                        <p:tav tm="0">
                                          <p:val>
                                            <p:strVal val="ppt_y"/>
                                          </p:val>
                                        </p:tav>
                                        <p:tav tm="100000">
                                          <p:val>
                                            <p:strVal val="0-ppt_h/2"/>
                                          </p:val>
                                        </p:tav>
                                      </p:tavLst>
                                    </p:anim>
                                    <p:set>
                                      <p:cBhvr>
                                        <p:cTn id="42" dur="1" fill="hold">
                                          <p:stCondLst>
                                            <p:cond delay="1999"/>
                                          </p:stCondLst>
                                        </p:cTn>
                                        <p:tgtEl>
                                          <p:spTgt spid="23"/>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strVal val="2/3*#ppt_w"/>
                                          </p:val>
                                        </p:tav>
                                        <p:tav tm="100000">
                                          <p:val>
                                            <p:strVal val="#ppt_w"/>
                                          </p:val>
                                        </p:tav>
                                      </p:tavLst>
                                    </p:anim>
                                    <p:anim calcmode="lin" valueType="num">
                                      <p:cBhvr>
                                        <p:cTn id="46" dur="2000" fill="hold"/>
                                        <p:tgtEl>
                                          <p:spTgt spid="13"/>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outHorizontal)">
                                      <p:cBhvr>
                                        <p:cTn id="49" dur="2000"/>
                                        <p:tgtEl>
                                          <p:spTgt spid="13"/>
                                        </p:tgtEl>
                                      </p:cBhvr>
                                    </p:animEffect>
                                  </p:childTnLst>
                                </p:cTn>
                              </p:par>
                            </p:childTnLst>
                          </p:cTn>
                        </p:par>
                        <p:par>
                          <p:cTn id="50" fill="hold">
                            <p:stCondLst>
                              <p:cond delay="2000"/>
                            </p:stCondLst>
                            <p:childTnLst>
                              <p:par>
                                <p:cTn id="51" presetID="15"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anim calcmode="lin" valueType="num">
                                      <p:cBhvr>
                                        <p:cTn id="55"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6"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57" fill="hold">
                            <p:stCondLst>
                              <p:cond delay="4000"/>
                            </p:stCondLst>
                            <p:childTnLst>
                              <p:par>
                                <p:cTn id="58" presetID="15" presetClass="entr" presetSubtype="0" fill="hold"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p:cTn id="60" dur="2000" fill="hold"/>
                                        <p:tgtEl>
                                          <p:spTgt spid="24"/>
                                        </p:tgtEl>
                                        <p:attrNameLst>
                                          <p:attrName>ppt_w</p:attrName>
                                        </p:attrNameLst>
                                      </p:cBhvr>
                                      <p:tavLst>
                                        <p:tav tm="0">
                                          <p:val>
                                            <p:fltVal val="0"/>
                                          </p:val>
                                        </p:tav>
                                        <p:tav tm="100000">
                                          <p:val>
                                            <p:strVal val="#ppt_w"/>
                                          </p:val>
                                        </p:tav>
                                      </p:tavLst>
                                    </p:anim>
                                    <p:anim calcmode="lin" valueType="num">
                                      <p:cBhvr>
                                        <p:cTn id="61" dur="2000" fill="hold"/>
                                        <p:tgtEl>
                                          <p:spTgt spid="24"/>
                                        </p:tgtEl>
                                        <p:attrNameLst>
                                          <p:attrName>ppt_h</p:attrName>
                                        </p:attrNameLst>
                                      </p:cBhvr>
                                      <p:tavLst>
                                        <p:tav tm="0">
                                          <p:val>
                                            <p:fltVal val="0"/>
                                          </p:val>
                                        </p:tav>
                                        <p:tav tm="100000">
                                          <p:val>
                                            <p:strVal val="#ppt_h"/>
                                          </p:val>
                                        </p:tav>
                                      </p:tavLst>
                                    </p:anim>
                                    <p:anim calcmode="lin" valueType="num">
                                      <p:cBhvr>
                                        <p:cTn id="62"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63" dur="2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64" fill="hold">
                            <p:stCondLst>
                              <p:cond delay="6000"/>
                            </p:stCondLst>
                            <p:childTnLst>
                              <p:par>
                                <p:cTn id="65" presetID="15" presetClass="entr" presetSubtype="0"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2000" fill="hold"/>
                                        <p:tgtEl>
                                          <p:spTgt spid="25"/>
                                        </p:tgtEl>
                                        <p:attrNameLst>
                                          <p:attrName>ppt_w</p:attrName>
                                        </p:attrNameLst>
                                      </p:cBhvr>
                                      <p:tavLst>
                                        <p:tav tm="0">
                                          <p:val>
                                            <p:fltVal val="0"/>
                                          </p:val>
                                        </p:tav>
                                        <p:tav tm="100000">
                                          <p:val>
                                            <p:strVal val="#ppt_w"/>
                                          </p:val>
                                        </p:tav>
                                      </p:tavLst>
                                    </p:anim>
                                    <p:anim calcmode="lin" valueType="num">
                                      <p:cBhvr>
                                        <p:cTn id="68" dur="2000" fill="hold"/>
                                        <p:tgtEl>
                                          <p:spTgt spid="25"/>
                                        </p:tgtEl>
                                        <p:attrNameLst>
                                          <p:attrName>ppt_h</p:attrName>
                                        </p:attrNameLst>
                                      </p:cBhvr>
                                      <p:tavLst>
                                        <p:tav tm="0">
                                          <p:val>
                                            <p:fltVal val="0"/>
                                          </p:val>
                                        </p:tav>
                                        <p:tav tm="100000">
                                          <p:val>
                                            <p:strVal val="#ppt_h"/>
                                          </p:val>
                                        </p:tav>
                                      </p:tavLst>
                                    </p:anim>
                                    <p:anim calcmode="lin" valueType="num">
                                      <p:cBhvr>
                                        <p:cTn id="69"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70" dur="2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71" fill="hold">
                            <p:stCondLst>
                              <p:cond delay="8000"/>
                            </p:stCondLst>
                            <p:childTnLst>
                              <p:par>
                                <p:cTn id="72" presetID="15" presetClass="entr" presetSubtype="0"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2000" fill="hold"/>
                                        <p:tgtEl>
                                          <p:spTgt spid="26"/>
                                        </p:tgtEl>
                                        <p:attrNameLst>
                                          <p:attrName>ppt_w</p:attrName>
                                        </p:attrNameLst>
                                      </p:cBhvr>
                                      <p:tavLst>
                                        <p:tav tm="0">
                                          <p:val>
                                            <p:fltVal val="0"/>
                                          </p:val>
                                        </p:tav>
                                        <p:tav tm="100000">
                                          <p:val>
                                            <p:strVal val="#ppt_w"/>
                                          </p:val>
                                        </p:tav>
                                      </p:tavLst>
                                    </p:anim>
                                    <p:anim calcmode="lin" valueType="num">
                                      <p:cBhvr>
                                        <p:cTn id="75" dur="2000" fill="hold"/>
                                        <p:tgtEl>
                                          <p:spTgt spid="26"/>
                                        </p:tgtEl>
                                        <p:attrNameLst>
                                          <p:attrName>ppt_h</p:attrName>
                                        </p:attrNameLst>
                                      </p:cBhvr>
                                      <p:tavLst>
                                        <p:tav tm="0">
                                          <p:val>
                                            <p:fltVal val="0"/>
                                          </p:val>
                                        </p:tav>
                                        <p:tav tm="100000">
                                          <p:val>
                                            <p:strVal val="#ppt_h"/>
                                          </p:val>
                                        </p:tav>
                                      </p:tavLst>
                                    </p:anim>
                                    <p:anim calcmode="lin" valueType="num">
                                      <p:cBhvr>
                                        <p:cTn id="76"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7" dur="2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78" fill="hold">
                            <p:stCondLst>
                              <p:cond delay="10000"/>
                            </p:stCondLst>
                            <p:childTnLst>
                              <p:par>
                                <p:cTn id="79" presetID="15" presetClass="entr" presetSubtype="0" fill="hold"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p:cTn id="81" dur="2000" fill="hold"/>
                                        <p:tgtEl>
                                          <p:spTgt spid="27"/>
                                        </p:tgtEl>
                                        <p:attrNameLst>
                                          <p:attrName>ppt_w</p:attrName>
                                        </p:attrNameLst>
                                      </p:cBhvr>
                                      <p:tavLst>
                                        <p:tav tm="0">
                                          <p:val>
                                            <p:fltVal val="0"/>
                                          </p:val>
                                        </p:tav>
                                        <p:tav tm="100000">
                                          <p:val>
                                            <p:strVal val="#ppt_w"/>
                                          </p:val>
                                        </p:tav>
                                      </p:tavLst>
                                    </p:anim>
                                    <p:anim calcmode="lin" valueType="num">
                                      <p:cBhvr>
                                        <p:cTn id="82" dur="2000" fill="hold"/>
                                        <p:tgtEl>
                                          <p:spTgt spid="27"/>
                                        </p:tgtEl>
                                        <p:attrNameLst>
                                          <p:attrName>ppt_h</p:attrName>
                                        </p:attrNameLst>
                                      </p:cBhvr>
                                      <p:tavLst>
                                        <p:tav tm="0">
                                          <p:val>
                                            <p:fltVal val="0"/>
                                          </p:val>
                                        </p:tav>
                                        <p:tav tm="100000">
                                          <p:val>
                                            <p:strVal val="#ppt_h"/>
                                          </p:val>
                                        </p:tav>
                                      </p:tavLst>
                                    </p:anim>
                                    <p:anim calcmode="lin" valueType="num">
                                      <p:cBhvr>
                                        <p:cTn id="83"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85" fill="hold">
                            <p:stCondLst>
                              <p:cond delay="12000"/>
                            </p:stCondLst>
                            <p:childTnLst>
                              <p:par>
                                <p:cTn id="86" presetID="15" presetClass="entr" presetSubtype="0" fill="hold" nodeType="after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2000" fill="hold"/>
                                        <p:tgtEl>
                                          <p:spTgt spid="28"/>
                                        </p:tgtEl>
                                        <p:attrNameLst>
                                          <p:attrName>ppt_w</p:attrName>
                                        </p:attrNameLst>
                                      </p:cBhvr>
                                      <p:tavLst>
                                        <p:tav tm="0">
                                          <p:val>
                                            <p:fltVal val="0"/>
                                          </p:val>
                                        </p:tav>
                                        <p:tav tm="100000">
                                          <p:val>
                                            <p:strVal val="#ppt_w"/>
                                          </p:val>
                                        </p:tav>
                                      </p:tavLst>
                                    </p:anim>
                                    <p:anim calcmode="lin" valueType="num">
                                      <p:cBhvr>
                                        <p:cTn id="89" dur="2000" fill="hold"/>
                                        <p:tgtEl>
                                          <p:spTgt spid="28"/>
                                        </p:tgtEl>
                                        <p:attrNameLst>
                                          <p:attrName>ppt_h</p:attrName>
                                        </p:attrNameLst>
                                      </p:cBhvr>
                                      <p:tavLst>
                                        <p:tav tm="0">
                                          <p:val>
                                            <p:fltVal val="0"/>
                                          </p:val>
                                        </p:tav>
                                        <p:tav tm="100000">
                                          <p:val>
                                            <p:strVal val="#ppt_h"/>
                                          </p:val>
                                        </p:tav>
                                      </p:tavLst>
                                    </p:anim>
                                    <p:anim calcmode="lin" valueType="num">
                                      <p:cBhvr>
                                        <p:cTn id="90"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91" dur="2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par>
                          <p:cTn id="92" fill="hold">
                            <p:stCondLst>
                              <p:cond delay="14000"/>
                            </p:stCondLst>
                            <p:childTnLst>
                              <p:par>
                                <p:cTn id="93" presetID="15" presetClass="entr" presetSubtype="0" fill="hold"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2000" fill="hold"/>
                                        <p:tgtEl>
                                          <p:spTgt spid="29"/>
                                        </p:tgtEl>
                                        <p:attrNameLst>
                                          <p:attrName>ppt_w</p:attrName>
                                        </p:attrNameLst>
                                      </p:cBhvr>
                                      <p:tavLst>
                                        <p:tav tm="0">
                                          <p:val>
                                            <p:fltVal val="0"/>
                                          </p:val>
                                        </p:tav>
                                        <p:tav tm="100000">
                                          <p:val>
                                            <p:strVal val="#ppt_w"/>
                                          </p:val>
                                        </p:tav>
                                      </p:tavLst>
                                    </p:anim>
                                    <p:anim calcmode="lin" valueType="num">
                                      <p:cBhvr>
                                        <p:cTn id="96" dur="2000" fill="hold"/>
                                        <p:tgtEl>
                                          <p:spTgt spid="29"/>
                                        </p:tgtEl>
                                        <p:attrNameLst>
                                          <p:attrName>ppt_h</p:attrName>
                                        </p:attrNameLst>
                                      </p:cBhvr>
                                      <p:tavLst>
                                        <p:tav tm="0">
                                          <p:val>
                                            <p:fltVal val="0"/>
                                          </p:val>
                                        </p:tav>
                                        <p:tav tm="100000">
                                          <p:val>
                                            <p:strVal val="#ppt_h"/>
                                          </p:val>
                                        </p:tav>
                                      </p:tavLst>
                                    </p:anim>
                                    <p:anim calcmode="lin" valueType="num">
                                      <p:cBhvr>
                                        <p:cTn id="97"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98" dur="2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99" fill="hold">
                            <p:stCondLst>
                              <p:cond delay="16000"/>
                            </p:stCondLst>
                            <p:childTnLst>
                              <p:par>
                                <p:cTn id="100" presetID="15" presetClass="entr" presetSubtype="0" fill="hold" nodeType="after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2000" fill="hold"/>
                                        <p:tgtEl>
                                          <p:spTgt spid="30"/>
                                        </p:tgtEl>
                                        <p:attrNameLst>
                                          <p:attrName>ppt_w</p:attrName>
                                        </p:attrNameLst>
                                      </p:cBhvr>
                                      <p:tavLst>
                                        <p:tav tm="0">
                                          <p:val>
                                            <p:fltVal val="0"/>
                                          </p:val>
                                        </p:tav>
                                        <p:tav tm="100000">
                                          <p:val>
                                            <p:strVal val="#ppt_w"/>
                                          </p:val>
                                        </p:tav>
                                      </p:tavLst>
                                    </p:anim>
                                    <p:anim calcmode="lin" valueType="num">
                                      <p:cBhvr>
                                        <p:cTn id="103" dur="2000" fill="hold"/>
                                        <p:tgtEl>
                                          <p:spTgt spid="30"/>
                                        </p:tgtEl>
                                        <p:attrNameLst>
                                          <p:attrName>ppt_h</p:attrName>
                                        </p:attrNameLst>
                                      </p:cBhvr>
                                      <p:tavLst>
                                        <p:tav tm="0">
                                          <p:val>
                                            <p:fltVal val="0"/>
                                          </p:val>
                                        </p:tav>
                                        <p:tav tm="100000">
                                          <p:val>
                                            <p:strVal val="#ppt_h"/>
                                          </p:val>
                                        </p:tav>
                                      </p:tavLst>
                                    </p:anim>
                                    <p:anim calcmode="lin" valueType="num">
                                      <p:cBhvr>
                                        <p:cTn id="104" dur="2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105" dur="2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par>
                          <p:cTn id="106" fill="hold">
                            <p:stCondLst>
                              <p:cond delay="18000"/>
                            </p:stCondLst>
                            <p:childTnLst>
                              <p:par>
                                <p:cTn id="107" presetID="15" presetClass="entr" presetSubtype="0" fill="hold" nodeType="after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2000" fill="hold"/>
                                        <p:tgtEl>
                                          <p:spTgt spid="31"/>
                                        </p:tgtEl>
                                        <p:attrNameLst>
                                          <p:attrName>ppt_w</p:attrName>
                                        </p:attrNameLst>
                                      </p:cBhvr>
                                      <p:tavLst>
                                        <p:tav tm="0">
                                          <p:val>
                                            <p:fltVal val="0"/>
                                          </p:val>
                                        </p:tav>
                                        <p:tav tm="100000">
                                          <p:val>
                                            <p:strVal val="#ppt_w"/>
                                          </p:val>
                                        </p:tav>
                                      </p:tavLst>
                                    </p:anim>
                                    <p:anim calcmode="lin" valueType="num">
                                      <p:cBhvr>
                                        <p:cTn id="110" dur="2000" fill="hold"/>
                                        <p:tgtEl>
                                          <p:spTgt spid="31"/>
                                        </p:tgtEl>
                                        <p:attrNameLst>
                                          <p:attrName>ppt_h</p:attrName>
                                        </p:attrNameLst>
                                      </p:cBhvr>
                                      <p:tavLst>
                                        <p:tav tm="0">
                                          <p:val>
                                            <p:fltVal val="0"/>
                                          </p:val>
                                        </p:tav>
                                        <p:tav tm="100000">
                                          <p:val>
                                            <p:strVal val="#ppt_h"/>
                                          </p:val>
                                        </p:tav>
                                      </p:tavLst>
                                    </p:anim>
                                    <p:anim calcmode="lin" valueType="num">
                                      <p:cBhvr>
                                        <p:cTn id="111" dur="2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12" dur="2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113" fill="hold">
                            <p:stCondLst>
                              <p:cond delay="20000"/>
                            </p:stCondLst>
                            <p:childTnLst>
                              <p:par>
                                <p:cTn id="114" presetID="15" presetClass="entr" presetSubtype="0" fill="hold" nodeType="afterEffect">
                                  <p:stCondLst>
                                    <p:cond delay="0"/>
                                  </p:stCondLst>
                                  <p:childTnLst>
                                    <p:set>
                                      <p:cBhvr>
                                        <p:cTn id="115" dur="1" fill="hold">
                                          <p:stCondLst>
                                            <p:cond delay="0"/>
                                          </p:stCondLst>
                                        </p:cTn>
                                        <p:tgtEl>
                                          <p:spTgt spid="32"/>
                                        </p:tgtEl>
                                        <p:attrNameLst>
                                          <p:attrName>style.visibility</p:attrName>
                                        </p:attrNameLst>
                                      </p:cBhvr>
                                      <p:to>
                                        <p:strVal val="visible"/>
                                      </p:to>
                                    </p:set>
                                    <p:anim calcmode="lin" valueType="num">
                                      <p:cBhvr>
                                        <p:cTn id="116" dur="2000" fill="hold"/>
                                        <p:tgtEl>
                                          <p:spTgt spid="32"/>
                                        </p:tgtEl>
                                        <p:attrNameLst>
                                          <p:attrName>ppt_w</p:attrName>
                                        </p:attrNameLst>
                                      </p:cBhvr>
                                      <p:tavLst>
                                        <p:tav tm="0">
                                          <p:val>
                                            <p:fltVal val="0"/>
                                          </p:val>
                                        </p:tav>
                                        <p:tav tm="100000">
                                          <p:val>
                                            <p:strVal val="#ppt_w"/>
                                          </p:val>
                                        </p:tav>
                                      </p:tavLst>
                                    </p:anim>
                                    <p:anim calcmode="lin" valueType="num">
                                      <p:cBhvr>
                                        <p:cTn id="117" dur="2000" fill="hold"/>
                                        <p:tgtEl>
                                          <p:spTgt spid="32"/>
                                        </p:tgtEl>
                                        <p:attrNameLst>
                                          <p:attrName>ppt_h</p:attrName>
                                        </p:attrNameLst>
                                      </p:cBhvr>
                                      <p:tavLst>
                                        <p:tav tm="0">
                                          <p:val>
                                            <p:fltVal val="0"/>
                                          </p:val>
                                        </p:tav>
                                        <p:tav tm="100000">
                                          <p:val>
                                            <p:strVal val="#ppt_h"/>
                                          </p:val>
                                        </p:tav>
                                      </p:tavLst>
                                    </p:anim>
                                    <p:anim calcmode="lin" valueType="num">
                                      <p:cBhvr>
                                        <p:cTn id="118" dur="2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119" dur="2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2071670" y="2000246"/>
            <a:ext cx="4286280" cy="1815882"/>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Quien no puede ser </a:t>
            </a:r>
            <a:r>
              <a:rPr lang="es-PE" sz="1400"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felíz</a:t>
            </a: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no puede dar felicidad, quien no está cómodo en la vida, no puede hacer que otros se sientan bien. Por eso hay personas que contagian su felicidad, así como personas que siempre tienen quejas y dejan tras de si un largo rastro de amargura.</a:t>
            </a:r>
          </a:p>
          <a:p>
            <a:pPr algn="ctr"/>
            <a:endPar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endParaRPr>
          </a:p>
          <a:p>
            <a:pPr algn="ctr"/>
            <a:endParaRPr lang="es-PE" sz="1400" dirty="0">
              <a:solidFill>
                <a:srgbClr val="FFFF00"/>
              </a:solidFill>
              <a:latin typeface="Arial" pitchFamily="34" charset="0"/>
              <a:cs typeface="Arial" pitchFamily="34" charset="0"/>
            </a:endParaRPr>
          </a:p>
        </p:txBody>
      </p:sp>
      <p:sp>
        <p:nvSpPr>
          <p:cNvPr id="5" name="4 Rectángulo"/>
          <p:cNvSpPr/>
          <p:nvPr/>
        </p:nvSpPr>
        <p:spPr>
          <a:xfrm>
            <a:off x="-857288"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irl-water-flowers-beauty-16067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0"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ecisión"/>
          <p:cNvSpPr/>
          <p:nvPr/>
        </p:nvSpPr>
        <p:spPr>
          <a:xfrm>
            <a:off x="1000100" y="0"/>
            <a:ext cx="642910" cy="5143500"/>
          </a:xfrm>
          <a:prstGeom prst="flowChartDecision">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857388"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2857488" y="0"/>
            <a:ext cx="642910" cy="5143500"/>
          </a:xfrm>
          <a:prstGeom prst="flowChartDecision">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3786214"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4786314" y="0"/>
            <a:ext cx="642910" cy="5143500"/>
          </a:xfrm>
          <a:prstGeom prst="flowChartDecision">
            <a:avLst/>
          </a:prstGeom>
          <a:blipFill dpi="0" rotWithShape="1">
            <a:blip r:embed="rId3">
              <a:duotone>
                <a:schemeClr val="accent1">
                  <a:shade val="45000"/>
                  <a:satMod val="135000"/>
                </a:schemeClr>
                <a:prstClr val="white"/>
              </a:duotone>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5643602"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ecisión"/>
          <p:cNvSpPr/>
          <p:nvPr/>
        </p:nvSpPr>
        <p:spPr>
          <a:xfrm>
            <a:off x="6643702" y="0"/>
            <a:ext cx="642910" cy="5143500"/>
          </a:xfrm>
          <a:prstGeom prst="flowChartDecision">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ecisión"/>
          <p:cNvSpPr/>
          <p:nvPr/>
        </p:nvSpPr>
        <p:spPr>
          <a:xfrm>
            <a:off x="7500990"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Decisión"/>
          <p:cNvSpPr/>
          <p:nvPr/>
        </p:nvSpPr>
        <p:spPr>
          <a:xfrm>
            <a:off x="8501090" y="0"/>
            <a:ext cx="642910" cy="5143500"/>
          </a:xfrm>
          <a:prstGeom prst="flowChartDecision">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3"/>
                                        </p:tgtEl>
                                        <p:attrNameLst>
                                          <p:attrName>ppt_x</p:attrName>
                                        </p:attrNameLst>
                                      </p:cBhvr>
                                      <p:tavLst>
                                        <p:tav tm="0">
                                          <p:val>
                                            <p:strVal val="ppt_x"/>
                                          </p:val>
                                        </p:tav>
                                        <p:tav tm="100000">
                                          <p:val>
                                            <p:strVal val="0-ppt_w/2"/>
                                          </p:val>
                                        </p:tav>
                                      </p:tavLst>
                                    </p:anim>
                                    <p:anim calcmode="lin" valueType="num">
                                      <p:cBhvr additive="base">
                                        <p:cTn id="9" dur="2000"/>
                                        <p:tgtEl>
                                          <p:spTgt spid="3"/>
                                        </p:tgtEl>
                                        <p:attrNameLst>
                                          <p:attrName>ppt_y</p:attrName>
                                        </p:attrNameLst>
                                      </p:cBhvr>
                                      <p:tavLst>
                                        <p:tav tm="0">
                                          <p:val>
                                            <p:strVal val="ppt_y"/>
                                          </p:val>
                                        </p:tav>
                                        <p:tav tm="100000">
                                          <p:val>
                                            <p:strVal val="ppt_y"/>
                                          </p:val>
                                        </p:tav>
                                      </p:tavLst>
                                    </p:anim>
                                    <p:set>
                                      <p:cBhvr>
                                        <p:cTn id="10" dur="1" fill="hold">
                                          <p:stCondLst>
                                            <p:cond delay="1999"/>
                                          </p:stCondLst>
                                        </p:cTn>
                                        <p:tgtEl>
                                          <p:spTgt spid="3"/>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4"/>
                                        </p:tgtEl>
                                        <p:attrNameLst>
                                          <p:attrName>ppt_x</p:attrName>
                                        </p:attrNameLst>
                                      </p:cBhvr>
                                      <p:tavLst>
                                        <p:tav tm="0">
                                          <p:val>
                                            <p:strVal val="ppt_x"/>
                                          </p:val>
                                        </p:tav>
                                        <p:tav tm="100000">
                                          <p:val>
                                            <p:strVal val="1+ppt_w/2"/>
                                          </p:val>
                                        </p:tav>
                                      </p:tavLst>
                                    </p:anim>
                                    <p:anim calcmode="lin" valueType="num">
                                      <p:cBhvr additive="base">
                                        <p:cTn id="13" dur="2000"/>
                                        <p:tgtEl>
                                          <p:spTgt spid="4"/>
                                        </p:tgtEl>
                                        <p:attrNameLst>
                                          <p:attrName>ppt_y</p:attrName>
                                        </p:attrNameLst>
                                      </p:cBhvr>
                                      <p:tavLst>
                                        <p:tav tm="0">
                                          <p:val>
                                            <p:strVal val="ppt_y"/>
                                          </p:val>
                                        </p:tav>
                                        <p:tav tm="100000">
                                          <p:val>
                                            <p:strVal val="ppt_y"/>
                                          </p:val>
                                        </p:tav>
                                      </p:tavLst>
                                    </p:anim>
                                    <p:set>
                                      <p:cBhvr>
                                        <p:cTn id="14" dur="1" fill="hold">
                                          <p:stCondLst>
                                            <p:cond delay="1999"/>
                                          </p:stCondLst>
                                        </p:cTn>
                                        <p:tgtEl>
                                          <p:spTgt spid="4"/>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5"/>
                                        </p:tgtEl>
                                        <p:attrNameLst>
                                          <p:attrName>ppt_x</p:attrName>
                                        </p:attrNameLst>
                                      </p:cBhvr>
                                      <p:tavLst>
                                        <p:tav tm="0">
                                          <p:val>
                                            <p:strVal val="ppt_x"/>
                                          </p:val>
                                        </p:tav>
                                        <p:tav tm="100000">
                                          <p:val>
                                            <p:strVal val="0-ppt_w/2"/>
                                          </p:val>
                                        </p:tav>
                                      </p:tavLst>
                                    </p:anim>
                                    <p:anim calcmode="lin" valueType="num">
                                      <p:cBhvr additive="base">
                                        <p:cTn id="17" dur="2000"/>
                                        <p:tgtEl>
                                          <p:spTgt spid="5"/>
                                        </p:tgtEl>
                                        <p:attrNameLst>
                                          <p:attrName>ppt_y</p:attrName>
                                        </p:attrNameLst>
                                      </p:cBhvr>
                                      <p:tavLst>
                                        <p:tav tm="0">
                                          <p:val>
                                            <p:strVal val="ppt_y"/>
                                          </p:val>
                                        </p:tav>
                                        <p:tav tm="100000">
                                          <p:val>
                                            <p:strVal val="ppt_y"/>
                                          </p:val>
                                        </p:tav>
                                      </p:tavLst>
                                    </p:anim>
                                    <p:set>
                                      <p:cBhvr>
                                        <p:cTn id="18" dur="1" fill="hold">
                                          <p:stCondLst>
                                            <p:cond delay="1999"/>
                                          </p:stCondLst>
                                        </p:cTn>
                                        <p:tgtEl>
                                          <p:spTgt spid="5"/>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6"/>
                                        </p:tgtEl>
                                        <p:attrNameLst>
                                          <p:attrName>ppt_x</p:attrName>
                                        </p:attrNameLst>
                                      </p:cBhvr>
                                      <p:tavLst>
                                        <p:tav tm="0">
                                          <p:val>
                                            <p:strVal val="ppt_x"/>
                                          </p:val>
                                        </p:tav>
                                        <p:tav tm="100000">
                                          <p:val>
                                            <p:strVal val="1+ppt_w/2"/>
                                          </p:val>
                                        </p:tav>
                                      </p:tavLst>
                                    </p:anim>
                                    <p:anim calcmode="lin" valueType="num">
                                      <p:cBhvr additive="base">
                                        <p:cTn id="21" dur="2000"/>
                                        <p:tgtEl>
                                          <p:spTgt spid="6"/>
                                        </p:tgtEl>
                                        <p:attrNameLst>
                                          <p:attrName>ppt_y</p:attrName>
                                        </p:attrNameLst>
                                      </p:cBhvr>
                                      <p:tavLst>
                                        <p:tav tm="0">
                                          <p:val>
                                            <p:strVal val="ppt_y"/>
                                          </p:val>
                                        </p:tav>
                                        <p:tav tm="100000">
                                          <p:val>
                                            <p:strVal val="ppt_y"/>
                                          </p:val>
                                        </p:tav>
                                      </p:tavLst>
                                    </p:anim>
                                    <p:set>
                                      <p:cBhvr>
                                        <p:cTn id="22" dur="1" fill="hold">
                                          <p:stCondLst>
                                            <p:cond delay="1999"/>
                                          </p:stCondLst>
                                        </p:cTn>
                                        <p:tgtEl>
                                          <p:spTgt spid="6"/>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11"/>
                                        </p:tgtEl>
                                        <p:attrNameLst>
                                          <p:attrName>ppt_x</p:attrName>
                                        </p:attrNameLst>
                                      </p:cBhvr>
                                      <p:tavLst>
                                        <p:tav tm="0">
                                          <p:val>
                                            <p:strVal val="ppt_x"/>
                                          </p:val>
                                        </p:tav>
                                        <p:tav tm="100000">
                                          <p:val>
                                            <p:strVal val="0-ppt_w/2"/>
                                          </p:val>
                                        </p:tav>
                                      </p:tavLst>
                                    </p:anim>
                                    <p:anim calcmode="lin" valueType="num">
                                      <p:cBhvr additive="base">
                                        <p:cTn id="25" dur="2000"/>
                                        <p:tgtEl>
                                          <p:spTgt spid="11"/>
                                        </p:tgtEl>
                                        <p:attrNameLst>
                                          <p:attrName>ppt_y</p:attrName>
                                        </p:attrNameLst>
                                      </p:cBhvr>
                                      <p:tavLst>
                                        <p:tav tm="0">
                                          <p:val>
                                            <p:strVal val="ppt_y"/>
                                          </p:val>
                                        </p:tav>
                                        <p:tav tm="100000">
                                          <p:val>
                                            <p:strVal val="ppt_y"/>
                                          </p:val>
                                        </p:tav>
                                      </p:tavLst>
                                    </p:anim>
                                    <p:set>
                                      <p:cBhvr>
                                        <p:cTn id="26" dur="1" fill="hold">
                                          <p:stCondLst>
                                            <p:cond delay="1999"/>
                                          </p:stCondLst>
                                        </p:cTn>
                                        <p:tgtEl>
                                          <p:spTgt spid="11"/>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12"/>
                                        </p:tgtEl>
                                        <p:attrNameLst>
                                          <p:attrName>ppt_x</p:attrName>
                                        </p:attrNameLst>
                                      </p:cBhvr>
                                      <p:tavLst>
                                        <p:tav tm="0">
                                          <p:val>
                                            <p:strVal val="ppt_x"/>
                                          </p:val>
                                        </p:tav>
                                        <p:tav tm="100000">
                                          <p:val>
                                            <p:strVal val="1+ppt_w/2"/>
                                          </p:val>
                                        </p:tav>
                                      </p:tavLst>
                                    </p:anim>
                                    <p:anim calcmode="lin" valueType="num">
                                      <p:cBhvr additive="base">
                                        <p:cTn id="29" dur="2000"/>
                                        <p:tgtEl>
                                          <p:spTgt spid="12"/>
                                        </p:tgtEl>
                                        <p:attrNameLst>
                                          <p:attrName>ppt_y</p:attrName>
                                        </p:attrNameLst>
                                      </p:cBhvr>
                                      <p:tavLst>
                                        <p:tav tm="0">
                                          <p:val>
                                            <p:strVal val="ppt_y"/>
                                          </p:val>
                                        </p:tav>
                                        <p:tav tm="100000">
                                          <p:val>
                                            <p:strVal val="ppt_y"/>
                                          </p:val>
                                        </p:tav>
                                      </p:tavLst>
                                    </p:anim>
                                    <p:set>
                                      <p:cBhvr>
                                        <p:cTn id="30" dur="1" fill="hold">
                                          <p:stCondLst>
                                            <p:cond delay="1999"/>
                                          </p:stCondLst>
                                        </p:cTn>
                                        <p:tgtEl>
                                          <p:spTgt spid="12"/>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3"/>
                                        </p:tgtEl>
                                        <p:attrNameLst>
                                          <p:attrName>ppt_x</p:attrName>
                                        </p:attrNameLst>
                                      </p:cBhvr>
                                      <p:tavLst>
                                        <p:tav tm="0">
                                          <p:val>
                                            <p:strVal val="ppt_x"/>
                                          </p:val>
                                        </p:tav>
                                        <p:tav tm="100000">
                                          <p:val>
                                            <p:strVal val="0-ppt_w/2"/>
                                          </p:val>
                                        </p:tav>
                                      </p:tavLst>
                                    </p:anim>
                                    <p:anim calcmode="lin" valueType="num">
                                      <p:cBhvr additive="base">
                                        <p:cTn id="33" dur="2000"/>
                                        <p:tgtEl>
                                          <p:spTgt spid="13"/>
                                        </p:tgtEl>
                                        <p:attrNameLst>
                                          <p:attrName>ppt_y</p:attrName>
                                        </p:attrNameLst>
                                      </p:cBhvr>
                                      <p:tavLst>
                                        <p:tav tm="0">
                                          <p:val>
                                            <p:strVal val="ppt_y"/>
                                          </p:val>
                                        </p:tav>
                                        <p:tav tm="100000">
                                          <p:val>
                                            <p:strVal val="ppt_y"/>
                                          </p:val>
                                        </p:tav>
                                      </p:tavLst>
                                    </p:anim>
                                    <p:set>
                                      <p:cBhvr>
                                        <p:cTn id="34" dur="1" fill="hold">
                                          <p:stCondLst>
                                            <p:cond delay="1999"/>
                                          </p:stCondLst>
                                        </p:cTn>
                                        <p:tgtEl>
                                          <p:spTgt spid="13"/>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4"/>
                                        </p:tgtEl>
                                        <p:attrNameLst>
                                          <p:attrName>ppt_x</p:attrName>
                                        </p:attrNameLst>
                                      </p:cBhvr>
                                      <p:tavLst>
                                        <p:tav tm="0">
                                          <p:val>
                                            <p:strVal val="ppt_x"/>
                                          </p:val>
                                        </p:tav>
                                        <p:tav tm="100000">
                                          <p:val>
                                            <p:strVal val="1+ppt_w/2"/>
                                          </p:val>
                                        </p:tav>
                                      </p:tavLst>
                                    </p:anim>
                                    <p:anim calcmode="lin" valueType="num">
                                      <p:cBhvr additive="base">
                                        <p:cTn id="37" dur="2000"/>
                                        <p:tgtEl>
                                          <p:spTgt spid="14"/>
                                        </p:tgtEl>
                                        <p:attrNameLst>
                                          <p:attrName>ppt_y</p:attrName>
                                        </p:attrNameLst>
                                      </p:cBhvr>
                                      <p:tavLst>
                                        <p:tav tm="0">
                                          <p:val>
                                            <p:strVal val="ppt_y"/>
                                          </p:val>
                                        </p:tav>
                                        <p:tav tm="100000">
                                          <p:val>
                                            <p:strVal val="ppt_y"/>
                                          </p:val>
                                        </p:tav>
                                      </p:tavLst>
                                    </p:anim>
                                    <p:set>
                                      <p:cBhvr>
                                        <p:cTn id="38" dur="1" fill="hold">
                                          <p:stCondLst>
                                            <p:cond delay="1999"/>
                                          </p:stCondLst>
                                        </p:cTn>
                                        <p:tgtEl>
                                          <p:spTgt spid="14"/>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5"/>
                                        </p:tgtEl>
                                        <p:attrNameLst>
                                          <p:attrName>ppt_x</p:attrName>
                                        </p:attrNameLst>
                                      </p:cBhvr>
                                      <p:tavLst>
                                        <p:tav tm="0">
                                          <p:val>
                                            <p:strVal val="ppt_x"/>
                                          </p:val>
                                        </p:tav>
                                        <p:tav tm="100000">
                                          <p:val>
                                            <p:strVal val="0-ppt_w/2"/>
                                          </p:val>
                                        </p:tav>
                                      </p:tavLst>
                                    </p:anim>
                                    <p:anim calcmode="lin" valueType="num">
                                      <p:cBhvr additive="base">
                                        <p:cTn id="41" dur="2000"/>
                                        <p:tgtEl>
                                          <p:spTgt spid="15"/>
                                        </p:tgtEl>
                                        <p:attrNameLst>
                                          <p:attrName>ppt_y</p:attrName>
                                        </p:attrNameLst>
                                      </p:cBhvr>
                                      <p:tavLst>
                                        <p:tav tm="0">
                                          <p:val>
                                            <p:strVal val="ppt_y"/>
                                          </p:val>
                                        </p:tav>
                                        <p:tav tm="100000">
                                          <p:val>
                                            <p:strVal val="ppt_y"/>
                                          </p:val>
                                        </p:tav>
                                      </p:tavLst>
                                    </p:anim>
                                    <p:set>
                                      <p:cBhvr>
                                        <p:cTn id="42" dur="1" fill="hold">
                                          <p:stCondLst>
                                            <p:cond delay="1999"/>
                                          </p:stCondLst>
                                        </p:cTn>
                                        <p:tgtEl>
                                          <p:spTgt spid="15"/>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6"/>
                                        </p:tgtEl>
                                        <p:attrNameLst>
                                          <p:attrName>ppt_x</p:attrName>
                                        </p:attrNameLst>
                                      </p:cBhvr>
                                      <p:tavLst>
                                        <p:tav tm="0">
                                          <p:val>
                                            <p:strVal val="ppt_x"/>
                                          </p:val>
                                        </p:tav>
                                        <p:tav tm="100000">
                                          <p:val>
                                            <p:strVal val="1+ppt_w/2"/>
                                          </p:val>
                                        </p:tav>
                                      </p:tavLst>
                                    </p:anim>
                                    <p:anim calcmode="lin" valueType="num">
                                      <p:cBhvr additive="base">
                                        <p:cTn id="45" dur="2000"/>
                                        <p:tgtEl>
                                          <p:spTgt spid="16"/>
                                        </p:tgtEl>
                                        <p:attrNameLst>
                                          <p:attrName>ppt_y</p:attrName>
                                        </p:attrNameLst>
                                      </p:cBhvr>
                                      <p:tavLst>
                                        <p:tav tm="0">
                                          <p:val>
                                            <p:strVal val="ppt_y"/>
                                          </p:val>
                                        </p:tav>
                                        <p:tav tm="100000">
                                          <p:val>
                                            <p:strVal val="ppt_y"/>
                                          </p:val>
                                        </p:tav>
                                      </p:tavLst>
                                    </p:anim>
                                    <p:set>
                                      <p:cBhvr>
                                        <p:cTn id="46" dur="1" fill="hold">
                                          <p:stCondLst>
                                            <p:cond delay="1999"/>
                                          </p:stCondLst>
                                        </p:cTn>
                                        <p:tgtEl>
                                          <p:spTgt spid="16"/>
                                        </p:tgtEl>
                                        <p:attrNameLst>
                                          <p:attrName>style.visibility</p:attrName>
                                        </p:attrNameLst>
                                      </p:cBhvr>
                                      <p:to>
                                        <p:strVal val="hidden"/>
                                      </p:to>
                                    </p:set>
                                  </p:childTnLst>
                                </p:cTn>
                              </p:par>
                              <p:par>
                                <p:cTn id="47" presetID="16" presetClass="entr" presetSubtype="37"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Vertical)">
                                      <p:cBhvr>
                                        <p:cTn id="49" dur="2000"/>
                                        <p:tgtEl>
                                          <p:spTgt spid="2"/>
                                        </p:tgtEl>
                                      </p:cBhvr>
                                    </p:animEffect>
                                  </p:childTnLst>
                                </p:cTn>
                              </p:par>
                              <p:par>
                                <p:cTn id="50" presetID="23" presetClass="entr" presetSubtype="272"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p:cTn id="52" dur="2000" fill="hold"/>
                                        <p:tgtEl>
                                          <p:spTgt spid="2"/>
                                        </p:tgtEl>
                                        <p:attrNameLst>
                                          <p:attrName>ppt_w</p:attrName>
                                        </p:attrNameLst>
                                      </p:cBhvr>
                                      <p:tavLst>
                                        <p:tav tm="0">
                                          <p:val>
                                            <p:strVal val="2/3*#ppt_w"/>
                                          </p:val>
                                        </p:tav>
                                        <p:tav tm="100000">
                                          <p:val>
                                            <p:strVal val="#ppt_w"/>
                                          </p:val>
                                        </p:tav>
                                      </p:tavLst>
                                    </p:anim>
                                    <p:anim calcmode="lin" valueType="num">
                                      <p:cBhvr>
                                        <p:cTn id="53"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1" grpId="0" animBg="1"/>
      <p:bldP spid="12" grpId="0" animBg="1"/>
      <p:bldP spid="13"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19666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Decisión"/>
          <p:cNvSpPr/>
          <p:nvPr/>
        </p:nvSpPr>
        <p:spPr>
          <a:xfrm>
            <a:off x="0" y="0"/>
            <a:ext cx="9144000" cy="500048"/>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642924"/>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214428"/>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178593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285998"/>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285750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3429006"/>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00051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0" y="471489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5"/>
                                        </p:tgtEl>
                                        <p:attrNameLst>
                                          <p:attrName>ppt_x</p:attrName>
                                        </p:attrNameLst>
                                      </p:cBhvr>
                                      <p:tavLst>
                                        <p:tav tm="0">
                                          <p:val>
                                            <p:strVal val="ppt_x"/>
                                          </p:val>
                                        </p:tav>
                                        <p:tav tm="100000">
                                          <p:val>
                                            <p:strVal val="ppt_x"/>
                                          </p:val>
                                        </p:tav>
                                      </p:tavLst>
                                    </p:anim>
                                    <p:anim calcmode="lin" valueType="num">
                                      <p:cBhvr additive="base">
                                        <p:cTn id="9" dur="2000"/>
                                        <p:tgtEl>
                                          <p:spTgt spid="5"/>
                                        </p:tgtEl>
                                        <p:attrNameLst>
                                          <p:attrName>ppt_y</p:attrName>
                                        </p:attrNameLst>
                                      </p:cBhvr>
                                      <p:tavLst>
                                        <p:tav tm="0">
                                          <p:val>
                                            <p:strVal val="ppt_y"/>
                                          </p:val>
                                        </p:tav>
                                        <p:tav tm="100000">
                                          <p:val>
                                            <p:strVal val="0-ppt_h/2"/>
                                          </p:val>
                                        </p:tav>
                                      </p:tavLst>
                                    </p:anim>
                                    <p:set>
                                      <p:cBhvr>
                                        <p:cTn id="10" dur="1" fill="hold">
                                          <p:stCondLst>
                                            <p:cond delay="1999"/>
                                          </p:stCondLst>
                                        </p:cTn>
                                        <p:tgtEl>
                                          <p:spTgt spid="5"/>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6"/>
                                        </p:tgtEl>
                                        <p:attrNameLst>
                                          <p:attrName>ppt_x</p:attrName>
                                        </p:attrNameLst>
                                      </p:cBhvr>
                                      <p:tavLst>
                                        <p:tav tm="0">
                                          <p:val>
                                            <p:strVal val="ppt_x"/>
                                          </p:val>
                                        </p:tav>
                                        <p:tav tm="100000">
                                          <p:val>
                                            <p:strVal val="ppt_x"/>
                                          </p:val>
                                        </p:tav>
                                      </p:tavLst>
                                    </p:anim>
                                    <p:anim calcmode="lin" valueType="num">
                                      <p:cBhvr additive="base">
                                        <p:cTn id="13" dur="2000"/>
                                        <p:tgtEl>
                                          <p:spTgt spid="6"/>
                                        </p:tgtEl>
                                        <p:attrNameLst>
                                          <p:attrName>ppt_y</p:attrName>
                                        </p:attrNameLst>
                                      </p:cBhvr>
                                      <p:tavLst>
                                        <p:tav tm="0">
                                          <p:val>
                                            <p:strVal val="ppt_y"/>
                                          </p:val>
                                        </p:tav>
                                        <p:tav tm="100000">
                                          <p:val>
                                            <p:strVal val="1+ppt_h/2"/>
                                          </p:val>
                                        </p:tav>
                                      </p:tavLst>
                                    </p:anim>
                                    <p:set>
                                      <p:cBhvr>
                                        <p:cTn id="14" dur="1" fill="hold">
                                          <p:stCondLst>
                                            <p:cond delay="1999"/>
                                          </p:stCondLst>
                                        </p:cTn>
                                        <p:tgtEl>
                                          <p:spTgt spid="6"/>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7"/>
                                        </p:tgtEl>
                                        <p:attrNameLst>
                                          <p:attrName>ppt_x</p:attrName>
                                        </p:attrNameLst>
                                      </p:cBhvr>
                                      <p:tavLst>
                                        <p:tav tm="0">
                                          <p:val>
                                            <p:strVal val="ppt_x"/>
                                          </p:val>
                                        </p:tav>
                                        <p:tav tm="100000">
                                          <p:val>
                                            <p:strVal val="ppt_x"/>
                                          </p:val>
                                        </p:tav>
                                      </p:tavLst>
                                    </p:anim>
                                    <p:anim calcmode="lin" valueType="num">
                                      <p:cBhvr additive="base">
                                        <p:cTn id="17" dur="2000"/>
                                        <p:tgtEl>
                                          <p:spTgt spid="7"/>
                                        </p:tgtEl>
                                        <p:attrNameLst>
                                          <p:attrName>ppt_y</p:attrName>
                                        </p:attrNameLst>
                                      </p:cBhvr>
                                      <p:tavLst>
                                        <p:tav tm="0">
                                          <p:val>
                                            <p:strVal val="ppt_y"/>
                                          </p:val>
                                        </p:tav>
                                        <p:tav tm="100000">
                                          <p:val>
                                            <p:strVal val="0-ppt_h/2"/>
                                          </p:val>
                                        </p:tav>
                                      </p:tavLst>
                                    </p:anim>
                                    <p:set>
                                      <p:cBhvr>
                                        <p:cTn id="18" dur="1" fill="hold">
                                          <p:stCondLst>
                                            <p:cond delay="1999"/>
                                          </p:stCondLst>
                                        </p:cTn>
                                        <p:tgtEl>
                                          <p:spTgt spid="7"/>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8"/>
                                        </p:tgtEl>
                                        <p:attrNameLst>
                                          <p:attrName>ppt_x</p:attrName>
                                        </p:attrNameLst>
                                      </p:cBhvr>
                                      <p:tavLst>
                                        <p:tav tm="0">
                                          <p:val>
                                            <p:strVal val="ppt_x"/>
                                          </p:val>
                                        </p:tav>
                                        <p:tav tm="100000">
                                          <p:val>
                                            <p:strVal val="ppt_x"/>
                                          </p:val>
                                        </p:tav>
                                      </p:tavLst>
                                    </p:anim>
                                    <p:anim calcmode="lin" valueType="num">
                                      <p:cBhvr additive="base">
                                        <p:cTn id="21" dur="2000"/>
                                        <p:tgtEl>
                                          <p:spTgt spid="8"/>
                                        </p:tgtEl>
                                        <p:attrNameLst>
                                          <p:attrName>ppt_y</p:attrName>
                                        </p:attrNameLst>
                                      </p:cBhvr>
                                      <p:tavLst>
                                        <p:tav tm="0">
                                          <p:val>
                                            <p:strVal val="ppt_y"/>
                                          </p:val>
                                        </p:tav>
                                        <p:tav tm="100000">
                                          <p:val>
                                            <p:strVal val="1+ppt_h/2"/>
                                          </p:val>
                                        </p:tav>
                                      </p:tavLst>
                                    </p:anim>
                                    <p:set>
                                      <p:cBhvr>
                                        <p:cTn id="22" dur="1" fill="hold">
                                          <p:stCondLst>
                                            <p:cond delay="1999"/>
                                          </p:stCondLst>
                                        </p:cTn>
                                        <p:tgtEl>
                                          <p:spTgt spid="8"/>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9"/>
                                        </p:tgtEl>
                                        <p:attrNameLst>
                                          <p:attrName>ppt_x</p:attrName>
                                        </p:attrNameLst>
                                      </p:cBhvr>
                                      <p:tavLst>
                                        <p:tav tm="0">
                                          <p:val>
                                            <p:strVal val="ppt_x"/>
                                          </p:val>
                                        </p:tav>
                                        <p:tav tm="100000">
                                          <p:val>
                                            <p:strVal val="ppt_x"/>
                                          </p:val>
                                        </p:tav>
                                      </p:tavLst>
                                    </p:anim>
                                    <p:anim calcmode="lin" valueType="num">
                                      <p:cBhvr additive="base">
                                        <p:cTn id="25" dur="2000"/>
                                        <p:tgtEl>
                                          <p:spTgt spid="9"/>
                                        </p:tgtEl>
                                        <p:attrNameLst>
                                          <p:attrName>ppt_y</p:attrName>
                                        </p:attrNameLst>
                                      </p:cBhvr>
                                      <p:tavLst>
                                        <p:tav tm="0">
                                          <p:val>
                                            <p:strVal val="ppt_y"/>
                                          </p:val>
                                        </p:tav>
                                        <p:tav tm="100000">
                                          <p:val>
                                            <p:strVal val="0-ppt_h/2"/>
                                          </p:val>
                                        </p:tav>
                                      </p:tavLst>
                                    </p:anim>
                                    <p:set>
                                      <p:cBhvr>
                                        <p:cTn id="26" dur="1" fill="hold">
                                          <p:stCondLst>
                                            <p:cond delay="1999"/>
                                          </p:stCondLst>
                                        </p:cTn>
                                        <p:tgtEl>
                                          <p:spTgt spid="9"/>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10"/>
                                        </p:tgtEl>
                                        <p:attrNameLst>
                                          <p:attrName>ppt_x</p:attrName>
                                        </p:attrNameLst>
                                      </p:cBhvr>
                                      <p:tavLst>
                                        <p:tav tm="0">
                                          <p:val>
                                            <p:strVal val="ppt_x"/>
                                          </p:val>
                                        </p:tav>
                                        <p:tav tm="100000">
                                          <p:val>
                                            <p:strVal val="ppt_x"/>
                                          </p:val>
                                        </p:tav>
                                      </p:tavLst>
                                    </p:anim>
                                    <p:anim calcmode="lin" valueType="num">
                                      <p:cBhvr additive="base">
                                        <p:cTn id="29" dur="2000"/>
                                        <p:tgtEl>
                                          <p:spTgt spid="10"/>
                                        </p:tgtEl>
                                        <p:attrNameLst>
                                          <p:attrName>ppt_y</p:attrName>
                                        </p:attrNameLst>
                                      </p:cBhvr>
                                      <p:tavLst>
                                        <p:tav tm="0">
                                          <p:val>
                                            <p:strVal val="ppt_y"/>
                                          </p:val>
                                        </p:tav>
                                        <p:tav tm="100000">
                                          <p:val>
                                            <p:strVal val="1+ppt_h/2"/>
                                          </p:val>
                                        </p:tav>
                                      </p:tavLst>
                                    </p:anim>
                                    <p:set>
                                      <p:cBhvr>
                                        <p:cTn id="30" dur="1" fill="hold">
                                          <p:stCondLst>
                                            <p:cond delay="1999"/>
                                          </p:stCondLst>
                                        </p:cTn>
                                        <p:tgtEl>
                                          <p:spTgt spid="10"/>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1"/>
                                        </p:tgtEl>
                                        <p:attrNameLst>
                                          <p:attrName>ppt_x</p:attrName>
                                        </p:attrNameLst>
                                      </p:cBhvr>
                                      <p:tavLst>
                                        <p:tav tm="0">
                                          <p:val>
                                            <p:strVal val="ppt_x"/>
                                          </p:val>
                                        </p:tav>
                                        <p:tav tm="100000">
                                          <p:val>
                                            <p:strVal val="ppt_x"/>
                                          </p:val>
                                        </p:tav>
                                      </p:tavLst>
                                    </p:anim>
                                    <p:anim calcmode="lin" valueType="num">
                                      <p:cBhvr additive="base">
                                        <p:cTn id="33" dur="2000"/>
                                        <p:tgtEl>
                                          <p:spTgt spid="11"/>
                                        </p:tgtEl>
                                        <p:attrNameLst>
                                          <p:attrName>ppt_y</p:attrName>
                                        </p:attrNameLst>
                                      </p:cBhvr>
                                      <p:tavLst>
                                        <p:tav tm="0">
                                          <p:val>
                                            <p:strVal val="ppt_y"/>
                                          </p:val>
                                        </p:tav>
                                        <p:tav tm="100000">
                                          <p:val>
                                            <p:strVal val="0-ppt_h/2"/>
                                          </p:val>
                                        </p:tav>
                                      </p:tavLst>
                                    </p:anim>
                                    <p:set>
                                      <p:cBhvr>
                                        <p:cTn id="34" dur="1" fill="hold">
                                          <p:stCondLst>
                                            <p:cond delay="1999"/>
                                          </p:stCondLst>
                                        </p:cTn>
                                        <p:tgtEl>
                                          <p:spTgt spid="11"/>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2"/>
                                        </p:tgtEl>
                                        <p:attrNameLst>
                                          <p:attrName>ppt_x</p:attrName>
                                        </p:attrNameLst>
                                      </p:cBhvr>
                                      <p:tavLst>
                                        <p:tav tm="0">
                                          <p:val>
                                            <p:strVal val="ppt_x"/>
                                          </p:val>
                                        </p:tav>
                                        <p:tav tm="100000">
                                          <p:val>
                                            <p:strVal val="ppt_x"/>
                                          </p:val>
                                        </p:tav>
                                      </p:tavLst>
                                    </p:anim>
                                    <p:anim calcmode="lin" valueType="num">
                                      <p:cBhvr additive="base">
                                        <p:cTn id="37" dur="2000"/>
                                        <p:tgtEl>
                                          <p:spTgt spid="12"/>
                                        </p:tgtEl>
                                        <p:attrNameLst>
                                          <p:attrName>ppt_y</p:attrName>
                                        </p:attrNameLst>
                                      </p:cBhvr>
                                      <p:tavLst>
                                        <p:tav tm="0">
                                          <p:val>
                                            <p:strVal val="ppt_y"/>
                                          </p:val>
                                        </p:tav>
                                        <p:tav tm="100000">
                                          <p:val>
                                            <p:strVal val="1+ppt_h/2"/>
                                          </p:val>
                                        </p:tav>
                                      </p:tavLst>
                                    </p:anim>
                                    <p:set>
                                      <p:cBhvr>
                                        <p:cTn id="38" dur="1" fill="hold">
                                          <p:stCondLst>
                                            <p:cond delay="1999"/>
                                          </p:stCondLst>
                                        </p:cTn>
                                        <p:tgtEl>
                                          <p:spTgt spid="12"/>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3"/>
                                        </p:tgtEl>
                                        <p:attrNameLst>
                                          <p:attrName>ppt_x</p:attrName>
                                        </p:attrNameLst>
                                      </p:cBhvr>
                                      <p:tavLst>
                                        <p:tav tm="0">
                                          <p:val>
                                            <p:strVal val="ppt_x"/>
                                          </p:val>
                                        </p:tav>
                                        <p:tav tm="100000">
                                          <p:val>
                                            <p:strVal val="ppt_x"/>
                                          </p:val>
                                        </p:tav>
                                      </p:tavLst>
                                    </p:anim>
                                    <p:anim calcmode="lin" valueType="num">
                                      <p:cBhvr additive="base">
                                        <p:cTn id="41" dur="2000"/>
                                        <p:tgtEl>
                                          <p:spTgt spid="13"/>
                                        </p:tgtEl>
                                        <p:attrNameLst>
                                          <p:attrName>ppt_y</p:attrName>
                                        </p:attrNameLst>
                                      </p:cBhvr>
                                      <p:tavLst>
                                        <p:tav tm="0">
                                          <p:val>
                                            <p:strVal val="ppt_y"/>
                                          </p:val>
                                        </p:tav>
                                        <p:tav tm="100000">
                                          <p:val>
                                            <p:strVal val="0-ppt_h/2"/>
                                          </p:val>
                                        </p:tav>
                                      </p:tavLst>
                                    </p:anim>
                                    <p:set>
                                      <p:cBhvr>
                                        <p:cTn id="42" dur="1" fill="hold">
                                          <p:stCondLst>
                                            <p:cond delay="1999"/>
                                          </p:stCondLst>
                                        </p:cTn>
                                        <p:tgtEl>
                                          <p:spTgt spid="13"/>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4" presetClass="entr" presetSubtype="3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ox(out)">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1071538" y="1785932"/>
            <a:ext cx="6643733" cy="1600438"/>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Cuando se piensa en esta frase, de inmediato pensamos en las cosas materiales que cada cual posee, pero esta reflexión no vapor eso, es de aquellas personas que viven siempre en forma triste y maldiciendo su mala suerte, porque según ellos todo les sale mal. Personas que siempre desean cosas que no están a su alcance, cosas que otros tienen. Personas que cuando algo tienen no saben apreciarlo y solo piensan que debieran tener más.</a:t>
            </a:r>
          </a:p>
          <a:p>
            <a:pPr algn="ctr"/>
            <a:endParaRPr lang="es-PE" sz="1400" dirty="0"/>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20655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prstClr val="black"/>
                <a:srgbClr val="FF99CC">
                  <a:tint val="45000"/>
                  <a:satMod val="400000"/>
                </a:srgb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23" presetClass="entr" presetSubtype="27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ppt_w</p:attrName>
                                        </p:attrNameLst>
                                      </p:cBhvr>
                                      <p:tavLst>
                                        <p:tav tm="0">
                                          <p:val>
                                            <p:strVal val="2/3*#ppt_w"/>
                                          </p:val>
                                        </p:tav>
                                        <p:tav tm="100000">
                                          <p:val>
                                            <p:strVal val="#ppt_w"/>
                                          </p:val>
                                        </p:tav>
                                      </p:tavLst>
                                    </p:anim>
                                    <p:anim calcmode="lin" valueType="num">
                                      <p:cBhvr>
                                        <p:cTn id="50" dur="2000" fill="hold"/>
                                        <p:tgtEl>
                                          <p:spTgt spid="2"/>
                                        </p:tgtEl>
                                        <p:attrNameLst>
                                          <p:attrName>ppt_h</p:attrName>
                                        </p:attrNameLst>
                                      </p:cBhvr>
                                      <p:tavLst>
                                        <p:tav tm="0">
                                          <p:val>
                                            <p:strVal val="2/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barn(outVertical)">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20661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prstClr val="black"/>
                <a:schemeClr val="tx2">
                  <a:tint val="45000"/>
                  <a:satMod val="400000"/>
                </a:scheme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1714480" y="2000246"/>
            <a:ext cx="5143536" cy="1384995"/>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Todo sería diferente si esas personas pensaran por unos minutos que la felicidad y el gozo que se puede obtener en la vida, nos las brindan las cosas sencillas, cosas que siempre están a nuestro alcance como un amanecer, disfrutar de mirar una flor, de ver reír a los niños o simplemente agradecer lo que la vida no ha dado. </a:t>
            </a:r>
            <a:endParaRPr lang="es-PE" sz="1400"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25534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prstClr val="black"/>
                <a:schemeClr val="accent5">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ppt_w</p:attrName>
                                        </p:attrNameLst>
                                      </p:cBhvr>
                                      <p:tavLst>
                                        <p:tav tm="0">
                                          <p:val>
                                            <p:strVal val="4/3*#ppt_w"/>
                                          </p:val>
                                        </p:tav>
                                        <p:tav tm="100000">
                                          <p:val>
                                            <p:strVal val="#ppt_w"/>
                                          </p:val>
                                        </p:tav>
                                      </p:tavLst>
                                    </p:anim>
                                    <p:anim calcmode="lin" valueType="num">
                                      <p:cBhvr>
                                        <p:cTn id="50" dur="2000" fill="hold"/>
                                        <p:tgtEl>
                                          <p:spTgt spid="2"/>
                                        </p:tgtEl>
                                        <p:attrNameLst>
                                          <p:attrName>ppt_h</p:attrName>
                                        </p:attrNameLst>
                                      </p:cBhvr>
                                      <p:tavLst>
                                        <p:tav tm="0">
                                          <p:val>
                                            <p:strVal val="4/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barn(outVertical)">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45181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1571604" y="1928808"/>
            <a:ext cx="5786478" cy="1384995"/>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Esa clases de personas, por más que les muestres estas cosas, no sentirán nada, no tendrán alegría, y no lograrás hacerles sonreír con aquellas cosas que tu disfrutas. Puedes disfrutar de esas cosas porque estás llena de amor, de ilusiones, de esperanza, te sientes contenta por dentro y eso es hace que seas una persona completa</a:t>
            </a:r>
          </a:p>
          <a:p>
            <a:pPr algn="ctr"/>
            <a:endParaRPr lang="es-PE" sz="1400"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32157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prstClr val="black"/>
                <a:srgbClr val="FF99CC">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prstClr val="black"/>
                <a:srgbClr val="FF99CC">
                  <a:tint val="45000"/>
                  <a:satMod val="400000"/>
                </a:srgb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16" presetClass="entr" presetSubtype="37"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Vertical)">
                                      <p:cBhvr>
                                        <p:cTn id="49" dur="2000"/>
                                        <p:tgtEl>
                                          <p:spTgt spid="2"/>
                                        </p:tgtEl>
                                      </p:cBhvr>
                                    </p:animEffect>
                                  </p:childTnLst>
                                </p:cTn>
                              </p:par>
                              <p:par>
                                <p:cTn id="50" presetID="23" presetClass="entr" presetSubtype="272"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p:cTn id="52" dur="2000" fill="hold"/>
                                        <p:tgtEl>
                                          <p:spTgt spid="2"/>
                                        </p:tgtEl>
                                        <p:attrNameLst>
                                          <p:attrName>ppt_w</p:attrName>
                                        </p:attrNameLst>
                                      </p:cBhvr>
                                      <p:tavLst>
                                        <p:tav tm="0">
                                          <p:val>
                                            <p:strVal val="2/3*#ppt_w"/>
                                          </p:val>
                                        </p:tav>
                                        <p:tav tm="100000">
                                          <p:val>
                                            <p:strVal val="#ppt_w"/>
                                          </p:val>
                                        </p:tav>
                                      </p:tavLst>
                                    </p:anim>
                                    <p:anim calcmode="lin" valueType="num">
                                      <p:cBhvr>
                                        <p:cTn id="53"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45855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1214414" y="1643056"/>
            <a:ext cx="6786610" cy="1600438"/>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Hay quien pensará que si una persona es </a:t>
            </a:r>
            <a:r>
              <a:rPr lang="es-PE" sz="1400" dirty="0" err="1" smtClean="0">
                <a:solidFill>
                  <a:srgbClr val="FFFF00"/>
                </a:solidFill>
                <a:effectLst>
                  <a:outerShdw blurRad="38100" dist="38100" dir="2700000" algn="tl">
                    <a:srgbClr val="000000">
                      <a:alpha val="43137"/>
                    </a:srgbClr>
                  </a:outerShdw>
                </a:effectLst>
                <a:latin typeface="Arial" pitchFamily="34" charset="0"/>
                <a:cs typeface="Arial" pitchFamily="34" charset="0"/>
              </a:rPr>
              <a:t>felíz</a:t>
            </a: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es que no tiene problemas. Pero no es así, claro que tiene problemas, sólo que sabe sobrellevarlos y aunque muchas veces el dolor golpee fuerte en su corazón, por ser una persona llena y plena nada logra anular su felicidad, ni su serenidad para ver la vida. Toma todo lo malo como experiencias y sabe salir adelante aún y a pesar de estos problemas cotidianos que la vida nos da cada día.</a:t>
            </a:r>
          </a:p>
          <a:p>
            <a:pPr algn="ctr"/>
            <a:endParaRPr lang="es-PE" sz="1400"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54622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23" presetClass="entr" presetSubtype="27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ppt_w</p:attrName>
                                        </p:attrNameLst>
                                      </p:cBhvr>
                                      <p:tavLst>
                                        <p:tav tm="0">
                                          <p:val>
                                            <p:strVal val="2/3*#ppt_w"/>
                                          </p:val>
                                        </p:tav>
                                        <p:tav tm="100000">
                                          <p:val>
                                            <p:strVal val="#ppt_w"/>
                                          </p:val>
                                        </p:tav>
                                      </p:tavLst>
                                    </p:anim>
                                    <p:anim calcmode="lin" valueType="num">
                                      <p:cBhvr>
                                        <p:cTn id="50" dur="2000" fill="hold"/>
                                        <p:tgtEl>
                                          <p:spTgt spid="2"/>
                                        </p:tgtEl>
                                        <p:attrNameLst>
                                          <p:attrName>ppt_h</p:attrName>
                                        </p:attrNameLst>
                                      </p:cBhvr>
                                      <p:tavLst>
                                        <p:tav tm="0">
                                          <p:val>
                                            <p:strVal val="2/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barn(outVertical)">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54755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2233" y="0"/>
            <a:ext cx="9141767" cy="5143500"/>
          </a:xfrm>
          <a:prstGeom prst="rect">
            <a:avLst/>
          </a:prstGeom>
        </p:spPr>
      </p:pic>
      <p:sp>
        <p:nvSpPr>
          <p:cNvPr id="4" name="3 CuadroTexto"/>
          <p:cNvSpPr txBox="1"/>
          <p:nvPr/>
        </p:nvSpPr>
        <p:spPr>
          <a:xfrm>
            <a:off x="1214414" y="1857370"/>
            <a:ext cx="6786610" cy="1169551"/>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Lograr la felicidad interior sucede cuando todo tu ser está en completa armonía con todo lo que eres o haces; y mientras más amor repartas hacia el mundo, más grande se hace dentro de ti a modo que puedes repartirlo a manos llenas. Eso te convierte en una persona bien encaminada, alguien que sabe lo que quiere, que conoce sus metas y hacia hasta donde llegar. </a:t>
            </a:r>
            <a:endParaRPr lang="es-PE" sz="1400"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55784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7715272" y="0"/>
            <a:ext cx="500066"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2" fill="hold" grpId="0" nodeType="withEffect">
                                  <p:stCondLst>
                                    <p:cond delay="0"/>
                                  </p:stCondLst>
                                  <p:childTnLst>
                                    <p:anim calcmode="lin" valueType="num">
                                      <p:cBhvr additive="base">
                                        <p:cTn id="40" dur="2000"/>
                                        <p:tgtEl>
                                          <p:spTgt spid="13"/>
                                        </p:tgtEl>
                                        <p:attrNameLst>
                                          <p:attrName>ppt_x</p:attrName>
                                        </p:attrNameLst>
                                      </p:cBhvr>
                                      <p:tavLst>
                                        <p:tav tm="0">
                                          <p:val>
                                            <p:strVal val="ppt_x"/>
                                          </p:val>
                                        </p:tav>
                                        <p:tav tm="100000">
                                          <p:val>
                                            <p:strVal val="1+ppt_w/2"/>
                                          </p:val>
                                        </p:tav>
                                      </p:tavLst>
                                    </p:anim>
                                    <p:anim calcmode="lin" valueType="num">
                                      <p:cBhvr additive="base">
                                        <p:cTn id="41" dur="2000"/>
                                        <p:tgtEl>
                                          <p:spTgt spid="13"/>
                                        </p:tgtEl>
                                        <p:attrNameLst>
                                          <p:attrName>ppt_y</p:attrName>
                                        </p:attrNameLst>
                                      </p:cBhvr>
                                      <p:tavLst>
                                        <p:tav tm="0">
                                          <p:val>
                                            <p:strVal val="ppt_y"/>
                                          </p:val>
                                        </p:tav>
                                        <p:tav tm="100000">
                                          <p:val>
                                            <p:strVal val="ppt_y"/>
                                          </p:val>
                                        </p:tav>
                                      </p:tavLst>
                                    </p:anim>
                                    <p:set>
                                      <p:cBhvr>
                                        <p:cTn id="42" dur="1" fill="hold">
                                          <p:stCondLst>
                                            <p:cond delay="1999"/>
                                          </p:stCondLst>
                                        </p:cTn>
                                        <p:tgtEl>
                                          <p:spTgt spid="13"/>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37"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Vertic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3"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71402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0" y="0"/>
            <a:ext cx="9141767" cy="5143500"/>
          </a:xfrm>
          <a:prstGeom prst="rect">
            <a:avLst/>
          </a:prstGeom>
        </p:spPr>
      </p:pic>
      <p:sp>
        <p:nvSpPr>
          <p:cNvPr id="5" name="4 CuadroTexto"/>
          <p:cNvSpPr txBox="1"/>
          <p:nvPr/>
        </p:nvSpPr>
        <p:spPr>
          <a:xfrm>
            <a:off x="1000100" y="2071684"/>
            <a:ext cx="6858048" cy="1015663"/>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Ser así te convierte en una de esas personas a las que todos se le acercan, pues son como un imán a la cual todo se le pega, lo bueno y lo malo… Pero sabes salir airoso, pues te has construido firme y sólido.</a:t>
            </a:r>
          </a:p>
          <a:p>
            <a:endParaRPr lang="es-PE" dirty="0"/>
          </a:p>
        </p:txBody>
      </p:sp>
      <p:sp>
        <p:nvSpPr>
          <p:cNvPr id="4" name="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84608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23" presetClass="entr" presetSubtype="27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ppt_w</p:attrName>
                                        </p:attrNameLst>
                                      </p:cBhvr>
                                      <p:tavLst>
                                        <p:tav tm="0">
                                          <p:val>
                                            <p:strVal val="2/3*#ppt_w"/>
                                          </p:val>
                                        </p:tav>
                                        <p:tav tm="100000">
                                          <p:val>
                                            <p:strVal val="#ppt_w"/>
                                          </p:val>
                                        </p:tav>
                                      </p:tavLst>
                                    </p:anim>
                                    <p:anim calcmode="lin" valueType="num">
                                      <p:cBhvr>
                                        <p:cTn id="50" dur="2000" fill="hold"/>
                                        <p:tgtEl>
                                          <p:spTgt spid="2"/>
                                        </p:tgtEl>
                                        <p:attrNameLst>
                                          <p:attrName>ppt_h</p:attrName>
                                        </p:attrNameLst>
                                      </p:cBhvr>
                                      <p:tavLst>
                                        <p:tav tm="0">
                                          <p:val>
                                            <p:strVal val="2/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barn(outVertical)">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875862.jpg"/>
          <p:cNvPicPr>
            <a:picLocks noGrp="1" noChangeAspect="1"/>
          </p:cNvPicPr>
          <p:nvPr isPhoto="1"/>
        </p:nvPicPr>
        <p:blipFill>
          <a:blip r:embed="rId2">
            <a:lum/>
          </a:blip>
          <a:stretch>
            <a:fillRect/>
          </a:stretch>
        </p:blipFill>
        <p:spPr>
          <a:xfrm>
            <a:off x="0" y="-71456"/>
            <a:ext cx="9144000" cy="5214956"/>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0" y="0"/>
            <a:ext cx="9141767" cy="5143500"/>
          </a:xfrm>
          <a:prstGeom prst="rect">
            <a:avLst/>
          </a:prstGeom>
        </p:spPr>
      </p:pic>
      <p:sp>
        <p:nvSpPr>
          <p:cNvPr id="4" name="3 CuadroTexto"/>
          <p:cNvSpPr txBox="1"/>
          <p:nvPr/>
        </p:nvSpPr>
        <p:spPr>
          <a:xfrm>
            <a:off x="1071538" y="1928808"/>
            <a:ext cx="6572296" cy="954107"/>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Existe ese tipo de personas que no pueden dar porque no tienen nada bueno en su corazón, son pobres de espíritu, no hay alegrías ni amor dentro de ellas; es como un campo árido donde nunca se podrá sembrar, son personas nocivas que viven el cada día amargándose y deseando todo pero no queriendo dar nada. </a:t>
            </a:r>
            <a:endParaRPr lang="es-PE" sz="1400"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79739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23" presetClass="entr" presetSubtype="27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ppt_w</p:attrName>
                                        </p:attrNameLst>
                                      </p:cBhvr>
                                      <p:tavLst>
                                        <p:tav tm="0">
                                          <p:val>
                                            <p:strVal val="2/3*#ppt_w"/>
                                          </p:val>
                                        </p:tav>
                                        <p:tav tm="100000">
                                          <p:val>
                                            <p:strVal val="#ppt_w"/>
                                          </p:val>
                                        </p:tav>
                                      </p:tavLst>
                                    </p:anim>
                                    <p:anim calcmode="lin" valueType="num">
                                      <p:cBhvr>
                                        <p:cTn id="50" dur="2000" fill="hold"/>
                                        <p:tgtEl>
                                          <p:spTgt spid="2"/>
                                        </p:tgtEl>
                                        <p:attrNameLst>
                                          <p:attrName>ppt_h</p:attrName>
                                        </p:attrNameLst>
                                      </p:cBhvr>
                                      <p:tavLst>
                                        <p:tav tm="0">
                                          <p:val>
                                            <p:strVal val="2/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barn(outVertical)">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879802.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3">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dre_pour_video_4_by_kidpaddleetcie-d97hdtb.png"/>
          <p:cNvPicPr>
            <a:picLocks noChangeAspect="1"/>
          </p:cNvPicPr>
          <p:nvPr/>
        </p:nvPicPr>
        <p:blipFill>
          <a:blip r:embed="rId2"/>
          <a:stretch>
            <a:fillRect/>
          </a:stretch>
        </p:blipFill>
        <p:spPr>
          <a:xfrm>
            <a:off x="0" y="0"/>
            <a:ext cx="9141767" cy="5143500"/>
          </a:xfrm>
          <a:prstGeom prst="rect">
            <a:avLst/>
          </a:prstGeom>
        </p:spPr>
      </p:pic>
      <p:sp>
        <p:nvSpPr>
          <p:cNvPr id="4" name="3 CuadroTexto"/>
          <p:cNvSpPr txBox="1"/>
          <p:nvPr/>
        </p:nvSpPr>
        <p:spPr>
          <a:xfrm>
            <a:off x="1571604" y="2071684"/>
            <a:ext cx="6072229" cy="1231106"/>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Desgraciadamente hay muchas personas así en nuestras vidas, pueden ser personas cercanas o lejanas, pero siempre hay alguien a quien le cabe como anillo al dedo esta </a:t>
            </a:r>
            <a:r>
              <a:rPr lang="es-PE" sz="1400" smtClean="0">
                <a:solidFill>
                  <a:srgbClr val="FFFF00"/>
                </a:solidFill>
                <a:effectLst>
                  <a:outerShdw blurRad="38100" dist="38100" dir="2700000" algn="tl">
                    <a:srgbClr val="000000">
                      <a:alpha val="43137"/>
                    </a:srgbClr>
                  </a:outerShdw>
                </a:effectLst>
                <a:latin typeface="Arial" pitchFamily="34" charset="0"/>
                <a:cs typeface="Arial" pitchFamily="34" charset="0"/>
              </a:rPr>
              <a:t>frase:</a:t>
            </a:r>
          </a:p>
          <a:p>
            <a:pPr algn="ctr"/>
            <a:r>
              <a:rPr lang="es-PE" sz="1400" smtClean="0">
                <a:solidFill>
                  <a:srgbClr val="FFFF00"/>
                </a:solidFill>
                <a:effectLst>
                  <a:outerShdw blurRad="38100" dist="38100" dir="2700000" algn="tl">
                    <a:srgbClr val="000000">
                      <a:alpha val="43137"/>
                    </a:srgbClr>
                  </a:outerShdw>
                </a:effectLst>
                <a:latin typeface="Arial" pitchFamily="34" charset="0"/>
                <a:cs typeface="Arial" pitchFamily="34" charset="0"/>
              </a:rPr>
              <a:t>"</a:t>
            </a:r>
            <a:r>
              <a:rPr lang="es-PE" sz="1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No se puede dar lo que no se tiene".</a:t>
            </a:r>
          </a:p>
          <a:p>
            <a:pPr algn="ctr"/>
            <a:endParaRPr lang="es-PE" dirty="0">
              <a:effectLst>
                <a:outerShdw blurRad="38100" dist="38100" dir="2700000" algn="tl">
                  <a:srgbClr val="000000">
                    <a:alpha val="43137"/>
                  </a:srgbClr>
                </a:outerShdw>
              </a:effectLst>
            </a:endParaRPr>
          </a:p>
        </p:txBody>
      </p:sp>
      <p:sp>
        <p:nvSpPr>
          <p:cNvPr id="5" name="4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83334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1000100"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1857388"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857488"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3786214"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786314"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5643602"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6643702"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7500990"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8501090" y="0"/>
            <a:ext cx="642910" cy="5143500"/>
          </a:xfrm>
          <a:prstGeom prst="flowChartDecision">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8"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0-ppt_w/2"/>
                                          </p:val>
                                        </p:tav>
                                      </p:tavLst>
                                    </p:anim>
                                    <p:anim calcmode="lin" valueType="num">
                                      <p:cBhvr additive="base">
                                        <p:cTn id="9" dur="2000"/>
                                        <p:tgtEl>
                                          <p:spTgt spid="4"/>
                                        </p:tgtEl>
                                        <p:attrNameLst>
                                          <p:attrName>ppt_y</p:attrName>
                                        </p:attrNameLst>
                                      </p:cBhvr>
                                      <p:tavLst>
                                        <p:tav tm="0">
                                          <p:val>
                                            <p:strVal val="ppt_y"/>
                                          </p:val>
                                        </p:tav>
                                        <p:tav tm="100000">
                                          <p:val>
                                            <p:strVal val="ppt_y"/>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1+ppt_w/2"/>
                                          </p:val>
                                        </p:tav>
                                      </p:tavLst>
                                    </p:anim>
                                    <p:anim calcmode="lin" valueType="num">
                                      <p:cBhvr additive="base">
                                        <p:cTn id="13" dur="2000"/>
                                        <p:tgtEl>
                                          <p:spTgt spid="5"/>
                                        </p:tgtEl>
                                        <p:attrNameLst>
                                          <p:attrName>ppt_y</p:attrName>
                                        </p:attrNameLst>
                                      </p:cBhvr>
                                      <p:tavLst>
                                        <p:tav tm="0">
                                          <p:val>
                                            <p:strVal val="ppt_y"/>
                                          </p:val>
                                        </p:tav>
                                        <p:tav tm="100000">
                                          <p:val>
                                            <p:strVal val="ppt_y"/>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0-ppt_w/2"/>
                                          </p:val>
                                        </p:tav>
                                      </p:tavLst>
                                    </p:anim>
                                    <p:anim calcmode="lin" valueType="num">
                                      <p:cBhvr additive="base">
                                        <p:cTn id="17" dur="2000"/>
                                        <p:tgtEl>
                                          <p:spTgt spid="6"/>
                                        </p:tgtEl>
                                        <p:attrNameLst>
                                          <p:attrName>ppt_y</p:attrName>
                                        </p:attrNameLst>
                                      </p:cBhvr>
                                      <p:tavLst>
                                        <p:tav tm="0">
                                          <p:val>
                                            <p:strVal val="ppt_y"/>
                                          </p:val>
                                        </p:tav>
                                        <p:tav tm="100000">
                                          <p:val>
                                            <p:strVal val="ppt_y"/>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2"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1+ppt_w/2"/>
                                          </p:val>
                                        </p:tav>
                                      </p:tavLst>
                                    </p:anim>
                                    <p:anim calcmode="lin" valueType="num">
                                      <p:cBhvr additive="base">
                                        <p:cTn id="21" dur="2000"/>
                                        <p:tgtEl>
                                          <p:spTgt spid="7"/>
                                        </p:tgtEl>
                                        <p:attrNameLst>
                                          <p:attrName>ppt_y</p:attrName>
                                        </p:attrNameLst>
                                      </p:cBhvr>
                                      <p:tavLst>
                                        <p:tav tm="0">
                                          <p:val>
                                            <p:strVal val="ppt_y"/>
                                          </p:val>
                                        </p:tav>
                                        <p:tav tm="100000">
                                          <p:val>
                                            <p:strVal val="ppt_y"/>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0-ppt_w/2"/>
                                          </p:val>
                                        </p:tav>
                                      </p:tavLst>
                                    </p:anim>
                                    <p:anim calcmode="lin" valueType="num">
                                      <p:cBhvr additive="base">
                                        <p:cTn id="25" dur="2000"/>
                                        <p:tgtEl>
                                          <p:spTgt spid="8"/>
                                        </p:tgtEl>
                                        <p:attrNameLst>
                                          <p:attrName>ppt_y</p:attrName>
                                        </p:attrNameLst>
                                      </p:cBhvr>
                                      <p:tavLst>
                                        <p:tav tm="0">
                                          <p:val>
                                            <p:strVal val="ppt_y"/>
                                          </p:val>
                                        </p:tav>
                                        <p:tav tm="100000">
                                          <p:val>
                                            <p:strVal val="ppt_y"/>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2"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1+ppt_w/2"/>
                                          </p:val>
                                        </p:tav>
                                      </p:tavLst>
                                    </p:anim>
                                    <p:anim calcmode="lin" valueType="num">
                                      <p:cBhvr additive="base">
                                        <p:cTn id="29" dur="2000"/>
                                        <p:tgtEl>
                                          <p:spTgt spid="9"/>
                                        </p:tgtEl>
                                        <p:attrNameLst>
                                          <p:attrName>ppt_y</p:attrName>
                                        </p:attrNameLst>
                                      </p:cBhvr>
                                      <p:tavLst>
                                        <p:tav tm="0">
                                          <p:val>
                                            <p:strVal val="ppt_y"/>
                                          </p:val>
                                        </p:tav>
                                        <p:tav tm="100000">
                                          <p:val>
                                            <p:strVal val="ppt_y"/>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8"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0-ppt_w/2"/>
                                          </p:val>
                                        </p:tav>
                                      </p:tavLst>
                                    </p:anim>
                                    <p:anim calcmode="lin" valueType="num">
                                      <p:cBhvr additive="base">
                                        <p:cTn id="33" dur="2000"/>
                                        <p:tgtEl>
                                          <p:spTgt spid="10"/>
                                        </p:tgtEl>
                                        <p:attrNameLst>
                                          <p:attrName>ppt_y</p:attrName>
                                        </p:attrNameLst>
                                      </p:cBhvr>
                                      <p:tavLst>
                                        <p:tav tm="0">
                                          <p:val>
                                            <p:strVal val="ppt_y"/>
                                          </p:val>
                                        </p:tav>
                                        <p:tav tm="100000">
                                          <p:val>
                                            <p:strVal val="ppt_y"/>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2"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1+ppt_w/2"/>
                                          </p:val>
                                        </p:tav>
                                      </p:tavLst>
                                    </p:anim>
                                    <p:anim calcmode="lin" valueType="num">
                                      <p:cBhvr additive="base">
                                        <p:cTn id="37" dur="2000"/>
                                        <p:tgtEl>
                                          <p:spTgt spid="11"/>
                                        </p:tgtEl>
                                        <p:attrNameLst>
                                          <p:attrName>ppt_y</p:attrName>
                                        </p:attrNameLst>
                                      </p:cBhvr>
                                      <p:tavLst>
                                        <p:tav tm="0">
                                          <p:val>
                                            <p:strVal val="ppt_y"/>
                                          </p:val>
                                        </p:tav>
                                        <p:tav tm="100000">
                                          <p:val>
                                            <p:strVal val="ppt_y"/>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8"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0-ppt_w/2"/>
                                          </p:val>
                                        </p:tav>
                                      </p:tavLst>
                                    </p:anim>
                                    <p:anim calcmode="lin" valueType="num">
                                      <p:cBhvr additive="base">
                                        <p:cTn id="41" dur="2000"/>
                                        <p:tgtEl>
                                          <p:spTgt spid="12"/>
                                        </p:tgtEl>
                                        <p:attrNameLst>
                                          <p:attrName>ppt_y</p:attrName>
                                        </p:attrNameLst>
                                      </p:cBhvr>
                                      <p:tavLst>
                                        <p:tav tm="0">
                                          <p:val>
                                            <p:strVal val="ppt_y"/>
                                          </p:val>
                                        </p:tav>
                                        <p:tav tm="100000">
                                          <p:val>
                                            <p:strVal val="ppt_y"/>
                                          </p:val>
                                        </p:tav>
                                      </p:tavLst>
                                    </p:anim>
                                    <p:set>
                                      <p:cBhvr>
                                        <p:cTn id="42" dur="1" fill="hold">
                                          <p:stCondLst>
                                            <p:cond delay="1999"/>
                                          </p:stCondLst>
                                        </p:cTn>
                                        <p:tgtEl>
                                          <p:spTgt spid="12"/>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2000"/>
                                        <p:tgtEl>
                                          <p:spTgt spid="13"/>
                                        </p:tgtEl>
                                        <p:attrNameLst>
                                          <p:attrName>ppt_x</p:attrName>
                                        </p:attrNameLst>
                                      </p:cBhvr>
                                      <p:tavLst>
                                        <p:tav tm="0">
                                          <p:val>
                                            <p:strVal val="ppt_x"/>
                                          </p:val>
                                        </p:tav>
                                        <p:tav tm="100000">
                                          <p:val>
                                            <p:strVal val="1+ppt_w/2"/>
                                          </p:val>
                                        </p:tav>
                                      </p:tavLst>
                                    </p:anim>
                                    <p:anim calcmode="lin" valueType="num">
                                      <p:cBhvr additive="base">
                                        <p:cTn id="45" dur="2000"/>
                                        <p:tgtEl>
                                          <p:spTgt spid="13"/>
                                        </p:tgtEl>
                                        <p:attrNameLst>
                                          <p:attrName>ppt_y</p:attrName>
                                        </p:attrNameLst>
                                      </p:cBhvr>
                                      <p:tavLst>
                                        <p:tav tm="0">
                                          <p:val>
                                            <p:strVal val="ppt_y"/>
                                          </p:val>
                                        </p:tav>
                                        <p:tav tm="100000">
                                          <p:val>
                                            <p:strVal val="ppt_y"/>
                                          </p:val>
                                        </p:tav>
                                      </p:tavLst>
                                    </p:anim>
                                    <p:set>
                                      <p:cBhvr>
                                        <p:cTn id="46" dur="1" fill="hold">
                                          <p:stCondLst>
                                            <p:cond delay="1999"/>
                                          </p:stCondLst>
                                        </p:cTn>
                                        <p:tgtEl>
                                          <p:spTgt spid="13"/>
                                        </p:tgtEl>
                                        <p:attrNameLst>
                                          <p:attrName>style.visibility</p:attrName>
                                        </p:attrNameLst>
                                      </p:cBhvr>
                                      <p:to>
                                        <p:strVal val="hidden"/>
                                      </p:to>
                                    </p:set>
                                  </p:childTnLst>
                                </p:cTn>
                              </p:par>
                              <p:par>
                                <p:cTn id="47" presetID="23" presetClass="entr" presetSubtype="27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ppt_w</p:attrName>
                                        </p:attrNameLst>
                                      </p:cBhvr>
                                      <p:tavLst>
                                        <p:tav tm="0">
                                          <p:val>
                                            <p:strVal val="2/3*#ppt_w"/>
                                          </p:val>
                                        </p:tav>
                                        <p:tav tm="100000">
                                          <p:val>
                                            <p:strVal val="#ppt_w"/>
                                          </p:val>
                                        </p:tav>
                                      </p:tavLst>
                                    </p:anim>
                                    <p:anim calcmode="lin" valueType="num">
                                      <p:cBhvr>
                                        <p:cTn id="50" dur="2000" fill="hold"/>
                                        <p:tgtEl>
                                          <p:spTgt spid="2"/>
                                        </p:tgtEl>
                                        <p:attrNameLst>
                                          <p:attrName>ppt_h</p:attrName>
                                        </p:attrNameLst>
                                      </p:cBhvr>
                                      <p:tavLst>
                                        <p:tav tm="0">
                                          <p:val>
                                            <p:strVal val="2/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barn(outVertical)">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879178.pn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9144000" cy="500048"/>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0" y="642924"/>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0" y="1214428"/>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0" y="178593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0" y="2285998"/>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0" y="2857502"/>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0" y="3429006"/>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0" y="400051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0" y="4714890"/>
            <a:ext cx="9144000" cy="428610"/>
          </a:xfrm>
          <a:prstGeom prst="flowChartDecision">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3" name="12 Imagen" descr="cooltext277120344778858.png"/>
          <p:cNvPicPr>
            <a:picLocks noChangeAspect="1"/>
          </p:cNvPicPr>
          <p:nvPr/>
        </p:nvPicPr>
        <p:blipFill>
          <a:blip r:embed="rId4"/>
          <a:stretch>
            <a:fillRect/>
          </a:stretch>
        </p:blipFill>
        <p:spPr>
          <a:xfrm>
            <a:off x="6786578" y="3929072"/>
            <a:ext cx="1726984" cy="825397"/>
          </a:xfrm>
          <a:prstGeom prst="rect">
            <a:avLst/>
          </a:prstGeom>
        </p:spPr>
      </p:pic>
      <p:sp>
        <p:nvSpPr>
          <p:cNvPr id="14" name="13 Rectángulo"/>
          <p:cNvSpPr/>
          <p:nvPr/>
        </p:nvSpPr>
        <p:spPr>
          <a:xfrm>
            <a:off x="-1428824" y="-428646"/>
            <a:ext cx="10572824" cy="6357982"/>
          </a:xfrm>
          <a:prstGeom prst="rect">
            <a:avLst/>
          </a:prstGeom>
          <a:gradFill flip="none" rotWithShape="1">
            <a:gsLst>
              <a:gs pos="0">
                <a:schemeClr val="tx1"/>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1" fill="hold" grpId="0" nodeType="withEffect">
                                  <p:stCondLst>
                                    <p:cond delay="0"/>
                                  </p:stCondLst>
                                  <p:childTnLst>
                                    <p:anim calcmode="lin" valueType="num">
                                      <p:cBhvr additive="base">
                                        <p:cTn id="8" dur="2000"/>
                                        <p:tgtEl>
                                          <p:spTgt spid="4"/>
                                        </p:tgtEl>
                                        <p:attrNameLst>
                                          <p:attrName>ppt_x</p:attrName>
                                        </p:attrNameLst>
                                      </p:cBhvr>
                                      <p:tavLst>
                                        <p:tav tm="0">
                                          <p:val>
                                            <p:strVal val="ppt_x"/>
                                          </p:val>
                                        </p:tav>
                                        <p:tav tm="100000">
                                          <p:val>
                                            <p:strVal val="ppt_x"/>
                                          </p:val>
                                        </p:tav>
                                      </p:tavLst>
                                    </p:anim>
                                    <p:anim calcmode="lin" valueType="num">
                                      <p:cBhvr additive="base">
                                        <p:cTn id="9" dur="2000"/>
                                        <p:tgtEl>
                                          <p:spTgt spid="4"/>
                                        </p:tgtEl>
                                        <p:attrNameLst>
                                          <p:attrName>ppt_y</p:attrName>
                                        </p:attrNameLst>
                                      </p:cBhvr>
                                      <p:tavLst>
                                        <p:tav tm="0">
                                          <p:val>
                                            <p:strVal val="ppt_y"/>
                                          </p:val>
                                        </p:tav>
                                        <p:tav tm="100000">
                                          <p:val>
                                            <p:strVal val="0-ppt_h/2"/>
                                          </p:val>
                                        </p:tav>
                                      </p:tavLst>
                                    </p:anim>
                                    <p:set>
                                      <p:cBhvr>
                                        <p:cTn id="10" dur="1" fill="hold">
                                          <p:stCondLst>
                                            <p:cond delay="1999"/>
                                          </p:stCondLst>
                                        </p:cTn>
                                        <p:tgtEl>
                                          <p:spTgt spid="4"/>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5"/>
                                        </p:tgtEl>
                                        <p:attrNameLst>
                                          <p:attrName>ppt_x</p:attrName>
                                        </p:attrNameLst>
                                      </p:cBhvr>
                                      <p:tavLst>
                                        <p:tav tm="0">
                                          <p:val>
                                            <p:strVal val="ppt_x"/>
                                          </p:val>
                                        </p:tav>
                                        <p:tav tm="100000">
                                          <p:val>
                                            <p:strVal val="ppt_x"/>
                                          </p:val>
                                        </p:tav>
                                      </p:tavLst>
                                    </p:anim>
                                    <p:anim calcmode="lin" valueType="num">
                                      <p:cBhvr additive="base">
                                        <p:cTn id="13" dur="2000"/>
                                        <p:tgtEl>
                                          <p:spTgt spid="5"/>
                                        </p:tgtEl>
                                        <p:attrNameLst>
                                          <p:attrName>ppt_y</p:attrName>
                                        </p:attrNameLst>
                                      </p:cBhvr>
                                      <p:tavLst>
                                        <p:tav tm="0">
                                          <p:val>
                                            <p:strVal val="ppt_y"/>
                                          </p:val>
                                        </p:tav>
                                        <p:tav tm="100000">
                                          <p:val>
                                            <p:strVal val="1+ppt_h/2"/>
                                          </p:val>
                                        </p:tav>
                                      </p:tavLst>
                                    </p:anim>
                                    <p:set>
                                      <p:cBhvr>
                                        <p:cTn id="14" dur="1" fill="hold">
                                          <p:stCondLst>
                                            <p:cond delay="1999"/>
                                          </p:stCondLst>
                                        </p:cTn>
                                        <p:tgtEl>
                                          <p:spTgt spid="5"/>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2000"/>
                                        <p:tgtEl>
                                          <p:spTgt spid="6"/>
                                        </p:tgtEl>
                                        <p:attrNameLst>
                                          <p:attrName>ppt_x</p:attrName>
                                        </p:attrNameLst>
                                      </p:cBhvr>
                                      <p:tavLst>
                                        <p:tav tm="0">
                                          <p:val>
                                            <p:strVal val="ppt_x"/>
                                          </p:val>
                                        </p:tav>
                                        <p:tav tm="100000">
                                          <p:val>
                                            <p:strVal val="ppt_x"/>
                                          </p:val>
                                        </p:tav>
                                      </p:tavLst>
                                    </p:anim>
                                    <p:anim calcmode="lin" valueType="num">
                                      <p:cBhvr additive="base">
                                        <p:cTn id="17" dur="2000"/>
                                        <p:tgtEl>
                                          <p:spTgt spid="6"/>
                                        </p:tgtEl>
                                        <p:attrNameLst>
                                          <p:attrName>ppt_y</p:attrName>
                                        </p:attrNameLst>
                                      </p:cBhvr>
                                      <p:tavLst>
                                        <p:tav tm="0">
                                          <p:val>
                                            <p:strVal val="ppt_y"/>
                                          </p:val>
                                        </p:tav>
                                        <p:tav tm="100000">
                                          <p:val>
                                            <p:strVal val="0-ppt_h/2"/>
                                          </p:val>
                                        </p:tav>
                                      </p:tavLst>
                                    </p:anim>
                                    <p:set>
                                      <p:cBhvr>
                                        <p:cTn id="18" dur="1" fill="hold">
                                          <p:stCondLst>
                                            <p:cond delay="1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7"/>
                                        </p:tgtEl>
                                        <p:attrNameLst>
                                          <p:attrName>ppt_x</p:attrName>
                                        </p:attrNameLst>
                                      </p:cBhvr>
                                      <p:tavLst>
                                        <p:tav tm="0">
                                          <p:val>
                                            <p:strVal val="ppt_x"/>
                                          </p:val>
                                        </p:tav>
                                        <p:tav tm="100000">
                                          <p:val>
                                            <p:strVal val="ppt_x"/>
                                          </p:val>
                                        </p:tav>
                                      </p:tavLst>
                                    </p:anim>
                                    <p:anim calcmode="lin" valueType="num">
                                      <p:cBhvr additive="base">
                                        <p:cTn id="21" dur="2000"/>
                                        <p:tgtEl>
                                          <p:spTgt spid="7"/>
                                        </p:tgtEl>
                                        <p:attrNameLst>
                                          <p:attrName>ppt_y</p:attrName>
                                        </p:attrNameLst>
                                      </p:cBhvr>
                                      <p:tavLst>
                                        <p:tav tm="0">
                                          <p:val>
                                            <p:strVal val="ppt_y"/>
                                          </p:val>
                                        </p:tav>
                                        <p:tav tm="100000">
                                          <p:val>
                                            <p:strVal val="1+ppt_h/2"/>
                                          </p:val>
                                        </p:tav>
                                      </p:tavLst>
                                    </p:anim>
                                    <p:set>
                                      <p:cBhvr>
                                        <p:cTn id="22" dur="1" fill="hold">
                                          <p:stCondLst>
                                            <p:cond delay="1999"/>
                                          </p:stCondLst>
                                        </p:cTn>
                                        <p:tgtEl>
                                          <p:spTgt spid="7"/>
                                        </p:tgtEl>
                                        <p:attrNameLst>
                                          <p:attrName>style.visibility</p:attrName>
                                        </p:attrNameLst>
                                      </p:cBhvr>
                                      <p:to>
                                        <p:strVal val="hidden"/>
                                      </p:to>
                                    </p:set>
                                  </p:childTnLst>
                                </p:cTn>
                              </p:par>
                              <p:par>
                                <p:cTn id="23" presetID="2" presetClass="exit" presetSubtype="1" fill="hold" grpId="0" nodeType="withEffect">
                                  <p:stCondLst>
                                    <p:cond delay="0"/>
                                  </p:stCondLst>
                                  <p:childTnLst>
                                    <p:anim calcmode="lin" valueType="num">
                                      <p:cBhvr additive="base">
                                        <p:cTn id="24" dur="2000"/>
                                        <p:tgtEl>
                                          <p:spTgt spid="8"/>
                                        </p:tgtEl>
                                        <p:attrNameLst>
                                          <p:attrName>ppt_x</p:attrName>
                                        </p:attrNameLst>
                                      </p:cBhvr>
                                      <p:tavLst>
                                        <p:tav tm="0">
                                          <p:val>
                                            <p:strVal val="ppt_x"/>
                                          </p:val>
                                        </p:tav>
                                        <p:tav tm="100000">
                                          <p:val>
                                            <p:strVal val="ppt_x"/>
                                          </p:val>
                                        </p:tav>
                                      </p:tavLst>
                                    </p:anim>
                                    <p:anim calcmode="lin" valueType="num">
                                      <p:cBhvr additive="base">
                                        <p:cTn id="25" dur="2000"/>
                                        <p:tgtEl>
                                          <p:spTgt spid="8"/>
                                        </p:tgtEl>
                                        <p:attrNameLst>
                                          <p:attrName>ppt_y</p:attrName>
                                        </p:attrNameLst>
                                      </p:cBhvr>
                                      <p:tavLst>
                                        <p:tav tm="0">
                                          <p:val>
                                            <p:strVal val="ppt_y"/>
                                          </p:val>
                                        </p:tav>
                                        <p:tav tm="100000">
                                          <p:val>
                                            <p:strVal val="0-ppt_h/2"/>
                                          </p:val>
                                        </p:tav>
                                      </p:tavLst>
                                    </p:anim>
                                    <p:set>
                                      <p:cBhvr>
                                        <p:cTn id="26" dur="1" fill="hold">
                                          <p:stCondLst>
                                            <p:cond delay="1999"/>
                                          </p:stCondLst>
                                        </p:cTn>
                                        <p:tgtEl>
                                          <p:spTgt spid="8"/>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9"/>
                                        </p:tgtEl>
                                        <p:attrNameLst>
                                          <p:attrName>ppt_x</p:attrName>
                                        </p:attrNameLst>
                                      </p:cBhvr>
                                      <p:tavLst>
                                        <p:tav tm="0">
                                          <p:val>
                                            <p:strVal val="ppt_x"/>
                                          </p:val>
                                        </p:tav>
                                        <p:tav tm="100000">
                                          <p:val>
                                            <p:strVal val="ppt_x"/>
                                          </p:val>
                                        </p:tav>
                                      </p:tavLst>
                                    </p:anim>
                                    <p:anim calcmode="lin" valueType="num">
                                      <p:cBhvr additive="base">
                                        <p:cTn id="29" dur="2000"/>
                                        <p:tgtEl>
                                          <p:spTgt spid="9"/>
                                        </p:tgtEl>
                                        <p:attrNameLst>
                                          <p:attrName>ppt_y</p:attrName>
                                        </p:attrNameLst>
                                      </p:cBhvr>
                                      <p:tavLst>
                                        <p:tav tm="0">
                                          <p:val>
                                            <p:strVal val="ppt_y"/>
                                          </p:val>
                                        </p:tav>
                                        <p:tav tm="100000">
                                          <p:val>
                                            <p:strVal val="1+ppt_h/2"/>
                                          </p:val>
                                        </p:tav>
                                      </p:tavLst>
                                    </p:anim>
                                    <p:set>
                                      <p:cBhvr>
                                        <p:cTn id="30" dur="1" fill="hold">
                                          <p:stCondLst>
                                            <p:cond delay="1999"/>
                                          </p:stCondLst>
                                        </p:cTn>
                                        <p:tgtEl>
                                          <p:spTgt spid="9"/>
                                        </p:tgtEl>
                                        <p:attrNameLst>
                                          <p:attrName>style.visibility</p:attrName>
                                        </p:attrNameLst>
                                      </p:cBhvr>
                                      <p:to>
                                        <p:strVal val="hidden"/>
                                      </p:to>
                                    </p:set>
                                  </p:childTnLst>
                                </p:cTn>
                              </p:par>
                              <p:par>
                                <p:cTn id="31" presetID="2" presetClass="exit" presetSubtype="1" fill="hold" grpId="0" nodeType="withEffect">
                                  <p:stCondLst>
                                    <p:cond delay="0"/>
                                  </p:stCondLst>
                                  <p:childTnLst>
                                    <p:anim calcmode="lin" valueType="num">
                                      <p:cBhvr additive="base">
                                        <p:cTn id="32" dur="2000"/>
                                        <p:tgtEl>
                                          <p:spTgt spid="10"/>
                                        </p:tgtEl>
                                        <p:attrNameLst>
                                          <p:attrName>ppt_x</p:attrName>
                                        </p:attrNameLst>
                                      </p:cBhvr>
                                      <p:tavLst>
                                        <p:tav tm="0">
                                          <p:val>
                                            <p:strVal val="ppt_x"/>
                                          </p:val>
                                        </p:tav>
                                        <p:tav tm="100000">
                                          <p:val>
                                            <p:strVal val="ppt_x"/>
                                          </p:val>
                                        </p:tav>
                                      </p:tavLst>
                                    </p:anim>
                                    <p:anim calcmode="lin" valueType="num">
                                      <p:cBhvr additive="base">
                                        <p:cTn id="33" dur="2000"/>
                                        <p:tgtEl>
                                          <p:spTgt spid="10"/>
                                        </p:tgtEl>
                                        <p:attrNameLst>
                                          <p:attrName>ppt_y</p:attrName>
                                        </p:attrNameLst>
                                      </p:cBhvr>
                                      <p:tavLst>
                                        <p:tav tm="0">
                                          <p:val>
                                            <p:strVal val="ppt_y"/>
                                          </p:val>
                                        </p:tav>
                                        <p:tav tm="100000">
                                          <p:val>
                                            <p:strVal val="0-ppt_h/2"/>
                                          </p:val>
                                        </p:tav>
                                      </p:tavLst>
                                    </p:anim>
                                    <p:set>
                                      <p:cBhvr>
                                        <p:cTn id="34" dur="1" fill="hold">
                                          <p:stCondLst>
                                            <p:cond delay="1999"/>
                                          </p:stCondLst>
                                        </p:cTn>
                                        <p:tgtEl>
                                          <p:spTgt spid="10"/>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1"/>
                                        </p:tgtEl>
                                        <p:attrNameLst>
                                          <p:attrName>ppt_x</p:attrName>
                                        </p:attrNameLst>
                                      </p:cBhvr>
                                      <p:tavLst>
                                        <p:tav tm="0">
                                          <p:val>
                                            <p:strVal val="ppt_x"/>
                                          </p:val>
                                        </p:tav>
                                        <p:tav tm="100000">
                                          <p:val>
                                            <p:strVal val="ppt_x"/>
                                          </p:val>
                                        </p:tav>
                                      </p:tavLst>
                                    </p:anim>
                                    <p:anim calcmode="lin" valueType="num">
                                      <p:cBhvr additive="base">
                                        <p:cTn id="37" dur="2000"/>
                                        <p:tgtEl>
                                          <p:spTgt spid="11"/>
                                        </p:tgtEl>
                                        <p:attrNameLst>
                                          <p:attrName>ppt_y</p:attrName>
                                        </p:attrNameLst>
                                      </p:cBhvr>
                                      <p:tavLst>
                                        <p:tav tm="0">
                                          <p:val>
                                            <p:strVal val="ppt_y"/>
                                          </p:val>
                                        </p:tav>
                                        <p:tav tm="100000">
                                          <p:val>
                                            <p:strVal val="1+ppt_h/2"/>
                                          </p:val>
                                        </p:tav>
                                      </p:tavLst>
                                    </p:anim>
                                    <p:set>
                                      <p:cBhvr>
                                        <p:cTn id="38" dur="1" fill="hold">
                                          <p:stCondLst>
                                            <p:cond delay="1999"/>
                                          </p:stCondLst>
                                        </p:cTn>
                                        <p:tgtEl>
                                          <p:spTgt spid="11"/>
                                        </p:tgtEl>
                                        <p:attrNameLst>
                                          <p:attrName>style.visibility</p:attrName>
                                        </p:attrNameLst>
                                      </p:cBhvr>
                                      <p:to>
                                        <p:strVal val="hidden"/>
                                      </p:to>
                                    </p:set>
                                  </p:childTnLst>
                                </p:cTn>
                              </p:par>
                              <p:par>
                                <p:cTn id="39" presetID="2" presetClass="exit" presetSubtype="1" fill="hold" grpId="0" nodeType="withEffect">
                                  <p:stCondLst>
                                    <p:cond delay="0"/>
                                  </p:stCondLst>
                                  <p:childTnLst>
                                    <p:anim calcmode="lin" valueType="num">
                                      <p:cBhvr additive="base">
                                        <p:cTn id="40" dur="2000"/>
                                        <p:tgtEl>
                                          <p:spTgt spid="12"/>
                                        </p:tgtEl>
                                        <p:attrNameLst>
                                          <p:attrName>ppt_x</p:attrName>
                                        </p:attrNameLst>
                                      </p:cBhvr>
                                      <p:tavLst>
                                        <p:tav tm="0">
                                          <p:val>
                                            <p:strVal val="ppt_x"/>
                                          </p:val>
                                        </p:tav>
                                        <p:tav tm="100000">
                                          <p:val>
                                            <p:strVal val="ppt_x"/>
                                          </p:val>
                                        </p:tav>
                                      </p:tavLst>
                                    </p:anim>
                                    <p:anim calcmode="lin" valueType="num">
                                      <p:cBhvr additive="base">
                                        <p:cTn id="41" dur="2000"/>
                                        <p:tgtEl>
                                          <p:spTgt spid="12"/>
                                        </p:tgtEl>
                                        <p:attrNameLst>
                                          <p:attrName>ppt_y</p:attrName>
                                        </p:attrNameLst>
                                      </p:cBhvr>
                                      <p:tavLst>
                                        <p:tav tm="0">
                                          <p:val>
                                            <p:strVal val="ppt_y"/>
                                          </p:val>
                                        </p:tav>
                                        <p:tav tm="100000">
                                          <p:val>
                                            <p:strVal val="0-ppt_h/2"/>
                                          </p:val>
                                        </p:tav>
                                      </p:tavLst>
                                    </p:anim>
                                    <p:set>
                                      <p:cBhvr>
                                        <p:cTn id="42" dur="1" fill="hold">
                                          <p:stCondLst>
                                            <p:cond delay="1999"/>
                                          </p:stCondLst>
                                        </p:cTn>
                                        <p:tgtEl>
                                          <p:spTgt spid="12"/>
                                        </p:tgtEl>
                                        <p:attrNameLst>
                                          <p:attrName>style.visibility</p:attrName>
                                        </p:attrNameLst>
                                      </p:cBhvr>
                                      <p:to>
                                        <p:strVal val="hidden"/>
                                      </p:to>
                                    </p:set>
                                  </p:childTnLst>
                                </p:cTn>
                              </p:par>
                              <p:par>
                                <p:cTn id="43" presetID="23" presetClass="entr" presetSubtype="27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2000" fill="hold"/>
                                        <p:tgtEl>
                                          <p:spTgt spid="2"/>
                                        </p:tgtEl>
                                        <p:attrNameLst>
                                          <p:attrName>ppt_w</p:attrName>
                                        </p:attrNameLst>
                                      </p:cBhvr>
                                      <p:tavLst>
                                        <p:tav tm="0">
                                          <p:val>
                                            <p:strVal val="2/3*#ppt_w"/>
                                          </p:val>
                                        </p:tav>
                                        <p:tav tm="100000">
                                          <p:val>
                                            <p:strVal val="#ppt_w"/>
                                          </p:val>
                                        </p:tav>
                                      </p:tavLst>
                                    </p:anim>
                                    <p:anim calcmode="lin" valueType="num">
                                      <p:cBhvr>
                                        <p:cTn id="46" dur="2000" fill="hold"/>
                                        <p:tgtEl>
                                          <p:spTgt spid="2"/>
                                        </p:tgtEl>
                                        <p:attrNameLst>
                                          <p:attrName>ppt_h</p:attrName>
                                        </p:attrNameLst>
                                      </p:cBhvr>
                                      <p:tavLst>
                                        <p:tav tm="0">
                                          <p:val>
                                            <p:strVal val="2/3*#ppt_h"/>
                                          </p:val>
                                        </p:tav>
                                        <p:tav tm="100000">
                                          <p:val>
                                            <p:strVal val="#ppt_h"/>
                                          </p:val>
                                        </p:tav>
                                      </p:tavLst>
                                    </p:anim>
                                  </p:childTnLst>
                                </p:cTn>
                              </p:par>
                              <p:par>
                                <p:cTn id="47" presetID="16" presetClass="entr" presetSubtype="4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outHorizontal)">
                                      <p:cBhvr>
                                        <p:cTn id="49" dur="2000"/>
                                        <p:tgtEl>
                                          <p:spTgt spid="2"/>
                                        </p:tgtEl>
                                      </p:cBhvr>
                                    </p:animEffect>
                                  </p:childTnLst>
                                </p:cTn>
                              </p:par>
                            </p:childTnLst>
                          </p:cTn>
                        </p:par>
                        <p:par>
                          <p:cTn id="50" fill="hold">
                            <p:stCondLst>
                              <p:cond delay="2000"/>
                            </p:stCondLst>
                            <p:childTnLst>
                              <p:par>
                                <p:cTn id="51" presetID="15" presetClass="entr" presetSubtype="0"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6"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300</Words>
  <Application>Microsoft Office PowerPoint</Application>
  <PresentationFormat>Presentación en pantalla (16:9)</PresentationFormat>
  <Paragraphs>14</Paragraphs>
  <Slides>29</Slides>
  <Notes>1</Notes>
  <HiddenSlides>0</HiddenSlides>
  <MMClips>1</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130</cp:revision>
  <dcterms:created xsi:type="dcterms:W3CDTF">2018-02-22T22:42:27Z</dcterms:created>
  <dcterms:modified xsi:type="dcterms:W3CDTF">2018-02-23T23:52:17Z</dcterms:modified>
</cp:coreProperties>
</file>