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95" r:id="rId3"/>
    <p:sldId id="297" r:id="rId4"/>
    <p:sldId id="265" r:id="rId5"/>
    <p:sldId id="271" r:id="rId6"/>
    <p:sldId id="298" r:id="rId7"/>
    <p:sldId id="263" r:id="rId8"/>
    <p:sldId id="257" r:id="rId9"/>
    <p:sldId id="296" r:id="rId10"/>
    <p:sldId id="261" r:id="rId11"/>
    <p:sldId id="268" r:id="rId12"/>
    <p:sldId id="299" r:id="rId13"/>
    <p:sldId id="270" r:id="rId14"/>
    <p:sldId id="266" r:id="rId15"/>
    <p:sldId id="300" r:id="rId16"/>
    <p:sldId id="272" r:id="rId17"/>
    <p:sldId id="258" r:id="rId18"/>
    <p:sldId id="301" r:id="rId19"/>
    <p:sldId id="273" r:id="rId20"/>
    <p:sldId id="267" r:id="rId21"/>
    <p:sldId id="302" r:id="rId22"/>
    <p:sldId id="264" r:id="rId23"/>
    <p:sldId id="274" r:id="rId24"/>
    <p:sldId id="303" r:id="rId25"/>
    <p:sldId id="282" r:id="rId26"/>
    <p:sldId id="286" r:id="rId27"/>
    <p:sldId id="304" r:id="rId28"/>
    <p:sldId id="277" r:id="rId29"/>
    <p:sldId id="278" r:id="rId30"/>
    <p:sldId id="305" r:id="rId31"/>
    <p:sldId id="288" r:id="rId32"/>
    <p:sldId id="290" r:id="rId33"/>
    <p:sldId id="306" r:id="rId34"/>
    <p:sldId id="275" r:id="rId35"/>
    <p:sldId id="280" r:id="rId36"/>
    <p:sldId id="309" r:id="rId37"/>
    <p:sldId id="310" r:id="rId38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GZZ6nbufuRGMMveq+QNQQ" hashData="NvWjoaSDP6/Gi+68TWYi76GVv1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5B7F7"/>
    <a:srgbClr val="DB93FF"/>
    <a:srgbClr val="FF00FF"/>
    <a:srgbClr val="DE7CBD"/>
    <a:srgbClr val="0C360E"/>
    <a:srgbClr val="FF0066"/>
    <a:srgbClr val="575E4A"/>
    <a:srgbClr val="E2C5FF"/>
    <a:srgbClr val="CC99FF"/>
    <a:srgbClr val="E8B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6809" autoAdjust="0"/>
  </p:normalViewPr>
  <p:slideViewPr>
    <p:cSldViewPr>
      <p:cViewPr>
        <p:scale>
          <a:sx n="400" d="100"/>
          <a:sy n="400" d="100"/>
        </p:scale>
        <p:origin x="6300" y="425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0D235-AB31-4A40-A3AC-1C5340862FD3}" type="datetimeFigureOut">
              <a:rPr lang="es-PE" smtClean="0"/>
              <a:pPr/>
              <a:t>4/07/2023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31306-4A0A-4D0A-975B-13BF7D7DFE2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0D235-AB31-4A40-A3AC-1C5340862FD3}" type="datetimeFigureOut">
              <a:rPr lang="es-PE" smtClean="0"/>
              <a:pPr/>
              <a:t>4/07/2023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31306-4A0A-4D0A-975B-13BF7D7DFE2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0D235-AB31-4A40-A3AC-1C5340862FD3}" type="datetimeFigureOut">
              <a:rPr lang="es-PE" smtClean="0"/>
              <a:pPr/>
              <a:t>4/07/2023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31306-4A0A-4D0A-975B-13BF7D7DFE2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0D235-AB31-4A40-A3AC-1C5340862FD3}" type="datetimeFigureOut">
              <a:rPr lang="es-PE" smtClean="0"/>
              <a:pPr/>
              <a:t>4/07/2023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31306-4A0A-4D0A-975B-13BF7D7DFE2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0D235-AB31-4A40-A3AC-1C5340862FD3}" type="datetimeFigureOut">
              <a:rPr lang="es-PE" smtClean="0"/>
              <a:pPr/>
              <a:t>4/07/2023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31306-4A0A-4D0A-975B-13BF7D7DFE2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0D235-AB31-4A40-A3AC-1C5340862FD3}" type="datetimeFigureOut">
              <a:rPr lang="es-PE" smtClean="0"/>
              <a:pPr/>
              <a:t>4/07/2023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31306-4A0A-4D0A-975B-13BF7D7DFE2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0D235-AB31-4A40-A3AC-1C5340862FD3}" type="datetimeFigureOut">
              <a:rPr lang="es-PE" smtClean="0"/>
              <a:pPr/>
              <a:t>4/07/2023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31306-4A0A-4D0A-975B-13BF7D7DFE2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0D235-AB31-4A40-A3AC-1C5340862FD3}" type="datetimeFigureOut">
              <a:rPr lang="es-PE" smtClean="0"/>
              <a:pPr/>
              <a:t>4/07/2023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31306-4A0A-4D0A-975B-13BF7D7DFE2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0D235-AB31-4A40-A3AC-1C5340862FD3}" type="datetimeFigureOut">
              <a:rPr lang="es-PE" smtClean="0"/>
              <a:pPr/>
              <a:t>4/07/2023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31306-4A0A-4D0A-975B-13BF7D7DFE2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0D235-AB31-4A40-A3AC-1C5340862FD3}" type="datetimeFigureOut">
              <a:rPr lang="es-PE" smtClean="0"/>
              <a:pPr/>
              <a:t>4/07/2023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31306-4A0A-4D0A-975B-13BF7D7DFE2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0D235-AB31-4A40-A3AC-1C5340862FD3}" type="datetimeFigureOut">
              <a:rPr lang="es-PE" smtClean="0"/>
              <a:pPr/>
              <a:t>4/07/2023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831306-4A0A-4D0A-975B-13BF7D7DFE2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70D235-AB31-4A40-A3AC-1C5340862FD3}" type="datetimeFigureOut">
              <a:rPr lang="es-PE" smtClean="0"/>
              <a:pPr/>
              <a:t>4/07/2023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831306-4A0A-4D0A-975B-13BF7D7DFE2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gif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openxmlformats.org/officeDocument/2006/relationships/image" Target="../media/image67.png"/><Relationship Id="rId18" Type="http://schemas.openxmlformats.org/officeDocument/2006/relationships/image" Target="../media/image7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3.png"/><Relationship Id="rId11" Type="http://schemas.openxmlformats.org/officeDocument/2006/relationships/image" Target="../media/image6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2.png"/><Relationship Id="rId9" Type="http://schemas.openxmlformats.org/officeDocument/2006/relationships/image" Target="../media/image6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60000"/>
                <a:lumOff val="40000"/>
              </a:schemeClr>
            </a:gs>
            <a:gs pos="50000">
              <a:srgbClr val="185019">
                <a:shade val="67500"/>
                <a:satMod val="115000"/>
              </a:srgbClr>
            </a:gs>
            <a:gs pos="100000">
              <a:srgbClr val="185019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56586922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-214346" y="0"/>
            <a:ext cx="9358346" cy="5286394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6" name="5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357686" y="0"/>
            <a:ext cx="1928826" cy="187457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2357422" y="0"/>
            <a:ext cx="2071702" cy="187457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357686" y="928676"/>
            <a:ext cx="1928826" cy="187457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2357422" y="857238"/>
            <a:ext cx="2071702" cy="187457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357686" y="1643056"/>
            <a:ext cx="1928826" cy="187457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2357422" y="1643056"/>
            <a:ext cx="2071702" cy="187457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357686" y="2428874"/>
            <a:ext cx="1928826" cy="187457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2357422" y="2428874"/>
            <a:ext cx="2071702" cy="187457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357686" y="3268922"/>
            <a:ext cx="1928826" cy="187457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2357422" y="3268922"/>
            <a:ext cx="2071702" cy="187457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CrePkSWGteecm4gK4XgzHIY-V84.png"/>
          <p:cNvPicPr>
            <a:picLocks noChangeAspect="1"/>
          </p:cNvPicPr>
          <p:nvPr/>
        </p:nvPicPr>
        <p:blipFill>
          <a:blip r:embed="rId5"/>
          <a:srcRect t="4000" r="16865" b="-4000"/>
          <a:stretch>
            <a:fillRect/>
          </a:stretch>
        </p:blipFill>
        <p:spPr>
          <a:xfrm flipH="1">
            <a:off x="-142908" y="71402"/>
            <a:ext cx="3873768" cy="5072098"/>
          </a:xfrm>
          <a:prstGeom prst="rect">
            <a:avLst/>
          </a:prstGeom>
        </p:spPr>
      </p:pic>
      <p:pic>
        <p:nvPicPr>
          <p:cNvPr id="17" name="16 Imagen" descr="cooltext438774237701963.png"/>
          <p:cNvPicPr>
            <a:picLocks noChangeAspect="1"/>
          </p:cNvPicPr>
          <p:nvPr/>
        </p:nvPicPr>
        <p:blipFill>
          <a:blip r:embed="rId6">
            <a:duotone>
              <a:prstClr val="black"/>
              <a:srgbClr val="FF0066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6500826" y="714362"/>
            <a:ext cx="1038076" cy="725537"/>
          </a:xfrm>
          <a:prstGeom prst="rect">
            <a:avLst/>
          </a:prstGeom>
        </p:spPr>
      </p:pic>
      <p:pic>
        <p:nvPicPr>
          <p:cNvPr id="18" name="17 Imagen" descr="cooltext438774250347382.png"/>
          <p:cNvPicPr>
            <a:picLocks noChangeAspect="1"/>
          </p:cNvPicPr>
          <p:nvPr/>
        </p:nvPicPr>
        <p:blipFill>
          <a:blip r:embed="rId7">
            <a:duotone>
              <a:prstClr val="black"/>
              <a:srgbClr val="FF0066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755978" y="714363"/>
            <a:ext cx="814840" cy="714380"/>
          </a:xfrm>
          <a:prstGeom prst="rect">
            <a:avLst/>
          </a:prstGeom>
        </p:spPr>
      </p:pic>
      <p:pic>
        <p:nvPicPr>
          <p:cNvPr id="19" name="18 Imagen" descr="cooltext438774255565742.png"/>
          <p:cNvPicPr>
            <a:picLocks noChangeAspect="1"/>
          </p:cNvPicPr>
          <p:nvPr/>
        </p:nvPicPr>
        <p:blipFill>
          <a:blip r:embed="rId8">
            <a:duotone>
              <a:prstClr val="black"/>
              <a:srgbClr val="FF0066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6000760" y="1571618"/>
            <a:ext cx="1499972" cy="722209"/>
          </a:xfrm>
          <a:prstGeom prst="rect">
            <a:avLst/>
          </a:prstGeom>
        </p:spPr>
      </p:pic>
      <p:pic>
        <p:nvPicPr>
          <p:cNvPr id="20" name="19 Imagen" descr="cooltext438774261869363.png"/>
          <p:cNvPicPr>
            <a:picLocks noChangeAspect="1"/>
          </p:cNvPicPr>
          <p:nvPr/>
        </p:nvPicPr>
        <p:blipFill>
          <a:blip r:embed="rId9">
            <a:duotone>
              <a:prstClr val="black"/>
              <a:srgbClr val="FF0066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624465" y="1571618"/>
            <a:ext cx="1125690" cy="714380"/>
          </a:xfrm>
          <a:prstGeom prst="rect">
            <a:avLst/>
          </a:prstGeom>
        </p:spPr>
      </p:pic>
      <p:pic>
        <p:nvPicPr>
          <p:cNvPr id="21" name="20 Imagen" descr="cooltext438774267852937.png"/>
          <p:cNvPicPr>
            <a:picLocks noChangeAspect="1"/>
          </p:cNvPicPr>
          <p:nvPr/>
        </p:nvPicPr>
        <p:blipFill>
          <a:blip r:embed="rId10">
            <a:duotone>
              <a:prstClr val="black"/>
              <a:srgbClr val="FF0066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6429388" y="2428874"/>
            <a:ext cx="944435" cy="755548"/>
          </a:xfrm>
          <a:prstGeom prst="rect">
            <a:avLst/>
          </a:prstGeom>
        </p:spPr>
      </p:pic>
      <p:pic>
        <p:nvPicPr>
          <p:cNvPr id="22" name="21 Imagen" descr="cooltext438774273384772.png"/>
          <p:cNvPicPr>
            <a:picLocks noChangeAspect="1"/>
          </p:cNvPicPr>
          <p:nvPr/>
        </p:nvPicPr>
        <p:blipFill>
          <a:blip r:embed="rId11">
            <a:duotone>
              <a:prstClr val="black"/>
              <a:srgbClr val="FF0066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563948" y="2428875"/>
            <a:ext cx="1080018" cy="771170"/>
          </a:xfrm>
          <a:prstGeom prst="rect">
            <a:avLst/>
          </a:prstGeom>
        </p:spPr>
      </p:pic>
      <p:pic>
        <p:nvPicPr>
          <p:cNvPr id="23" name="22 Imagen" descr="cooltext438774237701963.png"/>
          <p:cNvPicPr>
            <a:picLocks noChangeAspect="1"/>
          </p:cNvPicPr>
          <p:nvPr/>
        </p:nvPicPr>
        <p:blipFill>
          <a:blip r:embed="rId6">
            <a:duotone>
              <a:prstClr val="black"/>
              <a:srgbClr val="FF0066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6429388" y="3214692"/>
            <a:ext cx="1038076" cy="725537"/>
          </a:xfrm>
          <a:prstGeom prst="rect">
            <a:avLst/>
          </a:prstGeom>
        </p:spPr>
      </p:pic>
      <p:pic>
        <p:nvPicPr>
          <p:cNvPr id="24" name="23 Imagen" descr="cooltext438774250347382.png"/>
          <p:cNvPicPr>
            <a:picLocks noChangeAspect="1"/>
          </p:cNvPicPr>
          <p:nvPr/>
        </p:nvPicPr>
        <p:blipFill>
          <a:blip r:embed="rId7">
            <a:duotone>
              <a:prstClr val="black"/>
              <a:srgbClr val="FF0066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684540" y="3214692"/>
            <a:ext cx="814840" cy="714380"/>
          </a:xfrm>
          <a:prstGeom prst="rect">
            <a:avLst/>
          </a:prstGeom>
        </p:spPr>
      </p:pic>
      <p:pic>
        <p:nvPicPr>
          <p:cNvPr id="25" name="24 Imagen" descr="cooltext438774293430642.png"/>
          <p:cNvPicPr>
            <a:picLocks noChangeAspect="1"/>
          </p:cNvPicPr>
          <p:nvPr/>
        </p:nvPicPr>
        <p:blipFill>
          <a:blip r:embed="rId12">
            <a:duotone>
              <a:prstClr val="black"/>
              <a:srgbClr val="FF0066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6858016" y="4071948"/>
            <a:ext cx="1380934" cy="748006"/>
          </a:xfrm>
          <a:prstGeom prst="rect">
            <a:avLst/>
          </a:prstGeom>
        </p:spPr>
      </p:pic>
      <p:pic>
        <p:nvPicPr>
          <p:cNvPr id="26" name="25 Imagen" descr="cooltext438774701954186.png"/>
          <p:cNvPicPr>
            <a:picLocks noChangeAspect="1"/>
          </p:cNvPicPr>
          <p:nvPr/>
        </p:nvPicPr>
        <p:blipFill>
          <a:blip r:embed="rId13">
            <a:lum contrast="40000"/>
          </a:blip>
          <a:stretch>
            <a:fillRect/>
          </a:stretch>
        </p:blipFill>
        <p:spPr>
          <a:xfrm>
            <a:off x="142844" y="4678016"/>
            <a:ext cx="2000264" cy="322607"/>
          </a:xfrm>
          <a:prstGeom prst="rect">
            <a:avLst/>
          </a:prstGeom>
        </p:spPr>
      </p:pic>
      <p:pic>
        <p:nvPicPr>
          <p:cNvPr id="28" name="27 Imagen" descr="stock-photo-1056586922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-214346" y="0"/>
            <a:ext cx="9358346" cy="5286394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ransition advClick="0" advTm="30000">
    <p:sndAc>
      <p:stSnd loop="1">
        <p:snd r:embed="rId2" name="A_New_Day_-_Ernesto_Cortazar_mp3cu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5000"/>
                            </p:stCondLst>
                            <p:childTnLst>
                              <p:par>
                                <p:cTn id="14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16000"/>
                            </p:stCondLst>
                            <p:childTnLst>
                              <p:par>
                                <p:cTn id="15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7000"/>
                            </p:stCondLst>
                            <p:childTnLst>
                              <p:par>
                                <p:cTn id="15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18000"/>
                            </p:stCondLst>
                            <p:childTnLst>
                              <p:par>
                                <p:cTn id="16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19000"/>
                            </p:stCondLst>
                            <p:childTnLst>
                              <p:par>
                                <p:cTn id="17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20000"/>
                            </p:stCondLst>
                            <p:childTnLst>
                              <p:par>
                                <p:cTn id="17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21000"/>
                            </p:stCondLst>
                            <p:childTnLst>
                              <p:par>
                                <p:cTn id="18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22000"/>
                            </p:stCondLst>
                            <p:childTnLst>
                              <p:par>
                                <p:cTn id="19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23000"/>
                            </p:stCondLst>
                            <p:childTnLst>
                              <p:par>
                                <p:cTn id="200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8547D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7872a20f87aedf4fce4ffa4cbc32ff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5" y="500048"/>
            <a:ext cx="4286279" cy="4219590"/>
          </a:xfrm>
          <a:prstGeom prst="rect">
            <a:avLst/>
          </a:prstGeom>
        </p:spPr>
      </p:pic>
      <p:pic>
        <p:nvPicPr>
          <p:cNvPr id="4" name="3 Imagen" descr="856367_607f3.gif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6" y="1071552"/>
            <a:ext cx="1372255" cy="1214446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357686" y="2000246"/>
            <a:ext cx="42862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/>
              <a:t>Es cierto que no se puede dar lo que no se tiene. Esta reflexión nos invita a pensar en la importancia de cultivar y desarrollar nuestras propias habilidades, cualidades y recursos antes de poder ofrecerlos a los demás. </a:t>
            </a:r>
          </a:p>
          <a:p>
            <a:endParaRPr lang="es-PE" dirty="0"/>
          </a:p>
        </p:txBody>
      </p:sp>
      <p:sp>
        <p:nvSpPr>
          <p:cNvPr id="6" name="5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3241"/>
            </a:avLst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 advTm="23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457AE5">
                <a:shade val="67500"/>
                <a:satMod val="115000"/>
              </a:srgbClr>
            </a:gs>
            <a:gs pos="100000">
              <a:srgbClr val="457AE5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3457438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4214810" y="2643188"/>
            <a:ext cx="743092" cy="1376096"/>
          </a:xfrm>
          <a:prstGeom prst="rect">
            <a:avLst/>
          </a:prstGeom>
        </p:spPr>
      </p:pic>
      <p:pic>
        <p:nvPicPr>
          <p:cNvPr id="5" name="4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10800000">
            <a:off x="4214810" y="1357304"/>
            <a:ext cx="743092" cy="1376096"/>
          </a:xfrm>
          <a:prstGeom prst="rect">
            <a:avLst/>
          </a:prstGeom>
        </p:spPr>
      </p:pic>
      <p:pic>
        <p:nvPicPr>
          <p:cNvPr id="6" name="5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rot="16200000">
            <a:off x="4817064" y="1969496"/>
            <a:ext cx="743092" cy="1376096"/>
          </a:xfrm>
          <a:prstGeom prst="rect">
            <a:avLst/>
          </a:prstGeom>
        </p:spPr>
      </p:pic>
      <p:pic>
        <p:nvPicPr>
          <p:cNvPr id="7" name="6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rot="5400000">
            <a:off x="3602618" y="1969496"/>
            <a:ext cx="743092" cy="1376096"/>
          </a:xfrm>
          <a:prstGeom prst="rect">
            <a:avLst/>
          </a:prstGeom>
        </p:spPr>
      </p:pic>
      <p:pic>
        <p:nvPicPr>
          <p:cNvPr id="8" name="7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3846726">
            <a:off x="4754112" y="1463599"/>
            <a:ext cx="743092" cy="1376096"/>
          </a:xfrm>
          <a:prstGeom prst="rect">
            <a:avLst/>
          </a:prstGeom>
        </p:spPr>
      </p:pic>
      <p:pic>
        <p:nvPicPr>
          <p:cNvPr id="9" name="8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rot="18959308">
            <a:off x="4666437" y="2470698"/>
            <a:ext cx="743092" cy="1333029"/>
          </a:xfrm>
          <a:prstGeom prst="rect">
            <a:avLst/>
          </a:prstGeom>
        </p:spPr>
      </p:pic>
      <p:pic>
        <p:nvPicPr>
          <p:cNvPr id="10" name="9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832244">
            <a:off x="3743307" y="2409472"/>
            <a:ext cx="743092" cy="1376096"/>
          </a:xfrm>
          <a:prstGeom prst="rect">
            <a:avLst/>
          </a:prstGeom>
        </p:spPr>
      </p:pic>
      <p:pic>
        <p:nvPicPr>
          <p:cNvPr id="11" name="10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rot="7859373">
            <a:off x="3761396" y="1515964"/>
            <a:ext cx="743092" cy="1376096"/>
          </a:xfrm>
          <a:prstGeom prst="rect">
            <a:avLst/>
          </a:prstGeom>
        </p:spPr>
      </p:pic>
      <p:pic>
        <p:nvPicPr>
          <p:cNvPr id="12" name="11 Imagen" descr="205e9801a5334c7b7f0d94381e21b58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60000"/>
                <a:lumOff val="40000"/>
              </a:schemeClr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3539995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rcRect l="17773" t="20703" r="20703" b="17773"/>
          <a:stretch>
            <a:fillRect/>
          </a:stretch>
        </p:blipFill>
        <p:spPr>
          <a:xfrm>
            <a:off x="0" y="0"/>
            <a:ext cx="785800" cy="785800"/>
          </a:xfrm>
          <a:prstGeom prst="rect">
            <a:avLst/>
          </a:prstGeom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rcRect l="17773" t="20703" r="20703" b="17773"/>
          <a:stretch>
            <a:fillRect/>
          </a:stretch>
        </p:blipFill>
        <p:spPr>
          <a:xfrm flipV="1">
            <a:off x="0" y="4367206"/>
            <a:ext cx="785800" cy="776294"/>
          </a:xfrm>
          <a:prstGeom prst="rect">
            <a:avLst/>
          </a:prstGeom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rcRect l="17773" t="20703" r="20703" b="17773"/>
          <a:stretch>
            <a:fillRect/>
          </a:stretch>
        </p:blipFill>
        <p:spPr>
          <a:xfrm flipV="1">
            <a:off x="8358200" y="2571750"/>
            <a:ext cx="785800" cy="776294"/>
          </a:xfrm>
          <a:prstGeom prst="rect">
            <a:avLst/>
          </a:prstGeom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rcRect l="17773" t="20703" r="20703" b="17773"/>
          <a:stretch>
            <a:fillRect/>
          </a:stretch>
        </p:blipFill>
        <p:spPr>
          <a:xfrm>
            <a:off x="8358200" y="1785932"/>
            <a:ext cx="785800" cy="785800"/>
          </a:xfrm>
          <a:prstGeom prst="rect">
            <a:avLst/>
          </a:prstGeom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rcRect l="17773" t="20703" r="20703" b="17773"/>
          <a:stretch>
            <a:fillRect/>
          </a:stretch>
        </p:blipFill>
        <p:spPr>
          <a:xfrm>
            <a:off x="1000100" y="642924"/>
            <a:ext cx="785800" cy="785800"/>
          </a:xfrm>
          <a:prstGeom prst="rect">
            <a:avLst/>
          </a:prstGeom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rcRect l="17773" t="20703" r="20703" b="17773"/>
          <a:stretch>
            <a:fillRect/>
          </a:stretch>
        </p:blipFill>
        <p:spPr>
          <a:xfrm>
            <a:off x="1857356" y="1142990"/>
            <a:ext cx="785800" cy="785800"/>
          </a:xfrm>
          <a:prstGeom prst="rect">
            <a:avLst/>
          </a:prstGeom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rcRect l="17773" t="20703" r="20703" b="17773"/>
          <a:stretch>
            <a:fillRect/>
          </a:stretch>
        </p:blipFill>
        <p:spPr>
          <a:xfrm>
            <a:off x="2714612" y="1571618"/>
            <a:ext cx="785800" cy="785800"/>
          </a:xfrm>
          <a:prstGeom prst="rect">
            <a:avLst/>
          </a:prstGeom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rcRect l="17773" t="20703" r="20703" b="17773"/>
          <a:stretch>
            <a:fillRect/>
          </a:stretch>
        </p:blipFill>
        <p:spPr>
          <a:xfrm>
            <a:off x="3714744" y="1714494"/>
            <a:ext cx="785800" cy="785800"/>
          </a:xfrm>
          <a:prstGeom prst="rect">
            <a:avLst/>
          </a:prstGeom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rcRect l="17773" t="20703" r="20703" b="17773"/>
          <a:stretch>
            <a:fillRect/>
          </a:stretch>
        </p:blipFill>
        <p:spPr>
          <a:xfrm>
            <a:off x="4643438" y="1785932"/>
            <a:ext cx="785800" cy="785800"/>
          </a:xfrm>
          <a:prstGeom prst="rect">
            <a:avLst/>
          </a:prstGeom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rcRect l="17773" t="20703" r="20703" b="17773"/>
          <a:stretch>
            <a:fillRect/>
          </a:stretch>
        </p:blipFill>
        <p:spPr>
          <a:xfrm>
            <a:off x="5572132" y="1857370"/>
            <a:ext cx="785800" cy="785800"/>
          </a:xfrm>
          <a:prstGeom prst="rect">
            <a:avLst/>
          </a:prstGeom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rcRect l="17773" t="20703" r="20703" b="17773"/>
          <a:stretch>
            <a:fillRect/>
          </a:stretch>
        </p:blipFill>
        <p:spPr>
          <a:xfrm>
            <a:off x="6500826" y="1857370"/>
            <a:ext cx="785800" cy="785800"/>
          </a:xfrm>
          <a:prstGeom prst="rect">
            <a:avLst/>
          </a:prstGeom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rcRect l="17773" t="20703" r="20703" b="17773"/>
          <a:stretch>
            <a:fillRect/>
          </a:stretch>
        </p:blipFill>
        <p:spPr>
          <a:xfrm>
            <a:off x="7500958" y="1857370"/>
            <a:ext cx="785800" cy="785800"/>
          </a:xfrm>
          <a:prstGeom prst="rect">
            <a:avLst/>
          </a:prstGeom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rcRect l="17773" t="20703" r="20703" b="17773"/>
          <a:stretch>
            <a:fillRect/>
          </a:stretch>
        </p:blipFill>
        <p:spPr>
          <a:xfrm flipV="1">
            <a:off x="1000100" y="3929072"/>
            <a:ext cx="785800" cy="776294"/>
          </a:xfrm>
          <a:prstGeom prst="rect">
            <a:avLst/>
          </a:prstGeom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rcRect l="17773" t="20703" r="20703" b="17773"/>
          <a:stretch>
            <a:fillRect/>
          </a:stretch>
        </p:blipFill>
        <p:spPr>
          <a:xfrm flipV="1">
            <a:off x="1785918" y="3571882"/>
            <a:ext cx="785800" cy="776294"/>
          </a:xfrm>
          <a:prstGeom prst="rect">
            <a:avLst/>
          </a:prstGeom>
        </p:spPr>
      </p:pic>
      <p:pic>
        <p:nvPicPr>
          <p:cNvPr id="33" name="3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rcRect l="17773" t="20703" r="20703" b="17773"/>
          <a:stretch>
            <a:fillRect/>
          </a:stretch>
        </p:blipFill>
        <p:spPr>
          <a:xfrm flipV="1">
            <a:off x="2643174" y="3357568"/>
            <a:ext cx="785800" cy="776294"/>
          </a:xfrm>
          <a:prstGeom prst="rect">
            <a:avLst/>
          </a:prstGeom>
        </p:spPr>
      </p:pic>
      <p:pic>
        <p:nvPicPr>
          <p:cNvPr id="34" name="3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rcRect l="17773" t="20703" r="20703" b="17773"/>
          <a:stretch>
            <a:fillRect/>
          </a:stretch>
        </p:blipFill>
        <p:spPr>
          <a:xfrm flipV="1">
            <a:off x="3714744" y="3143254"/>
            <a:ext cx="785800" cy="776294"/>
          </a:xfrm>
          <a:prstGeom prst="rect">
            <a:avLst/>
          </a:prstGeom>
        </p:spPr>
      </p:pic>
      <p:pic>
        <p:nvPicPr>
          <p:cNvPr id="35" name="3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rcRect l="17773" t="20703" r="20703" b="17773"/>
          <a:stretch>
            <a:fillRect/>
          </a:stretch>
        </p:blipFill>
        <p:spPr>
          <a:xfrm flipV="1">
            <a:off x="4643438" y="3000378"/>
            <a:ext cx="785800" cy="776294"/>
          </a:xfrm>
          <a:prstGeom prst="rect">
            <a:avLst/>
          </a:prstGeom>
        </p:spPr>
      </p:pic>
      <p:pic>
        <p:nvPicPr>
          <p:cNvPr id="36" name="3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rcRect l="17773" t="20703" r="20703" b="17773"/>
          <a:stretch>
            <a:fillRect/>
          </a:stretch>
        </p:blipFill>
        <p:spPr>
          <a:xfrm flipV="1">
            <a:off x="5643570" y="2857502"/>
            <a:ext cx="785800" cy="776294"/>
          </a:xfrm>
          <a:prstGeom prst="rect">
            <a:avLst/>
          </a:prstGeom>
        </p:spPr>
      </p:pic>
      <p:pic>
        <p:nvPicPr>
          <p:cNvPr id="37" name="3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rcRect l="17773" t="20703" r="20703" b="17773"/>
          <a:stretch>
            <a:fillRect/>
          </a:stretch>
        </p:blipFill>
        <p:spPr>
          <a:xfrm flipV="1">
            <a:off x="6572264" y="2786064"/>
            <a:ext cx="785800" cy="776294"/>
          </a:xfrm>
          <a:prstGeom prst="rect">
            <a:avLst/>
          </a:prstGeom>
        </p:spPr>
      </p:pic>
      <p:pic>
        <p:nvPicPr>
          <p:cNvPr id="38" name="3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rcRect l="17773" t="20703" r="20703" b="17773"/>
          <a:stretch>
            <a:fillRect/>
          </a:stretch>
        </p:blipFill>
        <p:spPr>
          <a:xfrm flipV="1">
            <a:off x="7500958" y="2714626"/>
            <a:ext cx="785800" cy="776294"/>
          </a:xfrm>
          <a:prstGeom prst="rect">
            <a:avLst/>
          </a:prstGeom>
        </p:spPr>
      </p:pic>
      <p:pic>
        <p:nvPicPr>
          <p:cNvPr id="39" name="38 Imagen" descr="205e9801a5334c7b7f0d94381e21b58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D48B2"/>
            </a:gs>
            <a:gs pos="50000">
              <a:srgbClr val="AFAFFF">
                <a:shade val="67500"/>
                <a:satMod val="115000"/>
              </a:srgbClr>
            </a:gs>
            <a:gs pos="100000">
              <a:srgbClr val="AFAF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lores-sin-fondo-megaide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069727">
            <a:off x="4185236" y="1337773"/>
            <a:ext cx="4996743" cy="3452386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500034" y="1500180"/>
            <a:ext cx="428628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/>
              <a:t>Cuando hablamos de "dar", no solo nos referimos a regalos materiales, sino también a aspectos intangibles como el amor, la compasión y la generosidad. Si no cultivamos estas cualidades dentro de nosotros mismos, no podremos manifestarlas hacia los demás.</a:t>
            </a:r>
          </a:p>
          <a:p>
            <a:endParaRPr lang="es-PE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3241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 advTm="23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A4020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3232724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16" name="15 Imagen" descr="fleur16jui4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3924757"/>
            <a:ext cx="1214414" cy="121874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fleur16jui4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286116" y="0"/>
            <a:ext cx="1214414" cy="121874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fleur16jui4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2500298" y="1000114"/>
            <a:ext cx="1214414" cy="121874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fleur16jui4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929586" y="3924757"/>
            <a:ext cx="1214414" cy="121874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fleur16jui4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714480" y="2000246"/>
            <a:ext cx="1214414" cy="121874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fleur16jui4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>
            <a:off x="857224" y="3071816"/>
            <a:ext cx="1214414" cy="121874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fleur16jui4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4643437" y="0"/>
            <a:ext cx="1272986" cy="114299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fleur16jui4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 flipH="1">
            <a:off x="7000892" y="3000378"/>
            <a:ext cx="1272986" cy="114299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fleur16jui4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/>
          </a:blip>
          <a:stretch>
            <a:fillRect/>
          </a:stretch>
        </p:blipFill>
        <p:spPr>
          <a:xfrm flipH="1">
            <a:off x="5572132" y="1071552"/>
            <a:ext cx="1272986" cy="114299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fleur16jui4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6215074" y="2000246"/>
            <a:ext cx="1272986" cy="114299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05e9801a5334c7b7f0d94381e21b58a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E7CBD"/>
            </a:gs>
            <a:gs pos="64999">
              <a:srgbClr val="F0EBD5"/>
            </a:gs>
            <a:gs pos="100000">
              <a:srgbClr val="D1C39F"/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310689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15" name="14 Imagen" descr="5a4139_4ca20739d45c4d7883cf85b3b5f84dab_mv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-285784" y="-142894"/>
            <a:ext cx="1005140" cy="1000114"/>
          </a:xfrm>
          <a:prstGeom prst="rect">
            <a:avLst/>
          </a:prstGeom>
          <a:effectLst/>
        </p:spPr>
      </p:pic>
      <p:pic>
        <p:nvPicPr>
          <p:cNvPr id="17" name="16 Imagen" descr="5a4139_4ca20739d45c4d7883cf85b3b5f84dab_mv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357158" y="428610"/>
            <a:ext cx="1005140" cy="1000114"/>
          </a:xfrm>
          <a:prstGeom prst="rect">
            <a:avLst/>
          </a:prstGeom>
          <a:effectLst/>
        </p:spPr>
      </p:pic>
      <p:pic>
        <p:nvPicPr>
          <p:cNvPr id="18" name="17 Imagen" descr="5a4139_4ca20739d45c4d7883cf85b3b5f84dab_mv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071538" y="1142990"/>
            <a:ext cx="1005140" cy="1000114"/>
          </a:xfrm>
          <a:prstGeom prst="rect">
            <a:avLst/>
          </a:prstGeom>
          <a:effectLst/>
        </p:spPr>
      </p:pic>
      <p:pic>
        <p:nvPicPr>
          <p:cNvPr id="19" name="18 Imagen" descr="5a4139_4ca20739d45c4d7883cf85b3b5f84dab_mv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071670" y="1785932"/>
            <a:ext cx="1005140" cy="1000114"/>
          </a:xfrm>
          <a:prstGeom prst="rect">
            <a:avLst/>
          </a:prstGeom>
          <a:effectLst/>
        </p:spPr>
      </p:pic>
      <p:pic>
        <p:nvPicPr>
          <p:cNvPr id="20" name="19 Imagen" descr="5a4139_4ca20739d45c4d7883cf85b3b5f84dab_mv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3071802" y="2285998"/>
            <a:ext cx="1005140" cy="1000114"/>
          </a:xfrm>
          <a:prstGeom prst="rect">
            <a:avLst/>
          </a:prstGeom>
          <a:effectLst/>
        </p:spPr>
      </p:pic>
      <p:pic>
        <p:nvPicPr>
          <p:cNvPr id="21" name="20 Imagen" descr="5a4139_4ca20739d45c4d7883cf85b3b5f84dab_mv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4071934" y="2786064"/>
            <a:ext cx="1005140" cy="1000114"/>
          </a:xfrm>
          <a:prstGeom prst="rect">
            <a:avLst/>
          </a:prstGeom>
          <a:effectLst/>
        </p:spPr>
      </p:pic>
      <p:pic>
        <p:nvPicPr>
          <p:cNvPr id="22" name="21 Imagen" descr="5a4139_4ca20739d45c4d7883cf85b3b5f84dab_mv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143504" y="3286130"/>
            <a:ext cx="1005140" cy="1000114"/>
          </a:xfrm>
          <a:prstGeom prst="rect">
            <a:avLst/>
          </a:prstGeom>
          <a:effectLst/>
        </p:spPr>
      </p:pic>
      <p:pic>
        <p:nvPicPr>
          <p:cNvPr id="23" name="22 Imagen" descr="5a4139_4ca20739d45c4d7883cf85b3b5f84dab_mv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6072198" y="3643320"/>
            <a:ext cx="1005140" cy="1000114"/>
          </a:xfrm>
          <a:prstGeom prst="rect">
            <a:avLst/>
          </a:prstGeom>
          <a:effectLst/>
        </p:spPr>
      </p:pic>
      <p:pic>
        <p:nvPicPr>
          <p:cNvPr id="24" name="23 Imagen" descr="5a4139_4ca20739d45c4d7883cf85b3b5f84dab_mv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7143768" y="3929072"/>
            <a:ext cx="1005140" cy="1000114"/>
          </a:xfrm>
          <a:prstGeom prst="rect">
            <a:avLst/>
          </a:prstGeom>
          <a:effectLst/>
        </p:spPr>
      </p:pic>
      <p:pic>
        <p:nvPicPr>
          <p:cNvPr id="25" name="24 Imagen" descr="5a4139_4ca20739d45c4d7883cf85b3b5f84dab_mv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8138860" y="4143386"/>
            <a:ext cx="1005140" cy="1000114"/>
          </a:xfrm>
          <a:prstGeom prst="rect">
            <a:avLst/>
          </a:prstGeom>
          <a:effectLst/>
        </p:spPr>
      </p:pic>
      <p:pic>
        <p:nvPicPr>
          <p:cNvPr id="13" name="12 Imagen" descr="205e9801a5334c7b7f0d94381e21b58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56390" y="-142894"/>
            <a:ext cx="9400390" cy="5285139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57e941e6aeecbe439974fa705368e64.png"/>
          <p:cNvPicPr>
            <a:picLocks noChangeAspect="1"/>
          </p:cNvPicPr>
          <p:nvPr/>
        </p:nvPicPr>
        <p:blipFill>
          <a:blip r:embed="rId2" cstate="print"/>
          <a:srcRect b="11111"/>
          <a:stretch>
            <a:fillRect/>
          </a:stretch>
        </p:blipFill>
        <p:spPr>
          <a:xfrm>
            <a:off x="214282" y="285734"/>
            <a:ext cx="5214975" cy="4597205"/>
          </a:xfrm>
          <a:prstGeom prst="rect">
            <a:avLst/>
          </a:prstGeom>
        </p:spPr>
      </p:pic>
      <p:pic>
        <p:nvPicPr>
          <p:cNvPr id="6" name="5 Imagen" descr="732625_d775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357172"/>
            <a:ext cx="866773" cy="766485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714744" y="2357436"/>
            <a:ext cx="435771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PE" dirty="0" smtClean="0"/>
              <a:t>Para poder dar amor, primero debemos aprender a amarnos a nosotros mismos. Esto implica trabajar en nuestra autoestima, en aceptarnos tal como somos y en aprender a cuidar de nuestro bienestar emocional y físico.</a:t>
            </a:r>
          </a:p>
          <a:p>
            <a:endParaRPr lang="es-PE" dirty="0"/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3241"/>
            </a:avLst>
          </a:prstGeom>
          <a:blipFill dpi="0" rotWithShape="1">
            <a:blip r:embed="rId4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 advTm="23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1D1309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3203218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714612" y="0"/>
            <a:ext cx="190526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4429124" y="0"/>
            <a:ext cx="1942862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714612" y="785800"/>
            <a:ext cx="190526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4429124" y="785800"/>
            <a:ext cx="1942862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714612" y="1500180"/>
            <a:ext cx="190526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4429124" y="1500180"/>
            <a:ext cx="1942862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714612" y="2285998"/>
            <a:ext cx="190526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4429124" y="2285998"/>
            <a:ext cx="1942862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714612" y="3000378"/>
            <a:ext cx="190526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4429124" y="3000378"/>
            <a:ext cx="1942862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714612" y="3714758"/>
            <a:ext cx="190526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4429124" y="3714758"/>
            <a:ext cx="1942862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714612" y="4357700"/>
            <a:ext cx="190526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4429124" y="4357700"/>
            <a:ext cx="1942862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205e9801a5334c7b7f0d94381e21b58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54"/>
            <a:ext cx="9144000" cy="5356577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3000"/>
                            </p:stCondLst>
                            <p:childTnLst>
                              <p:par>
                                <p:cTn id="14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D03C7B">
                <a:shade val="67500"/>
                <a:satMod val="115000"/>
              </a:srgbClr>
            </a:gs>
            <a:gs pos="100000">
              <a:srgbClr val="D03C7B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3510473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rcRect r="4464" b="7500"/>
          <a:stretch>
            <a:fillRect/>
          </a:stretch>
        </p:blipFill>
        <p:spPr>
          <a:xfrm>
            <a:off x="4043070" y="2033512"/>
            <a:ext cx="1101819" cy="1143008"/>
          </a:xfrm>
          <a:prstGeom prst="rect">
            <a:avLst/>
          </a:prstGeom>
        </p:spPr>
      </p:pic>
      <p:pic>
        <p:nvPicPr>
          <p:cNvPr id="6" name="5 Imagen" descr="2jLba0kuZDfF7k8bZWrG173wxi8.png"/>
          <p:cNvPicPr>
            <a:picLocks noChangeAspect="1"/>
          </p:cNvPicPr>
          <p:nvPr/>
        </p:nvPicPr>
        <p:blipFill>
          <a:blip r:embed="rId3">
            <a:lum contrast="40000"/>
          </a:blip>
          <a:srcRect r="4464" b="7500"/>
          <a:stretch>
            <a:fillRect/>
          </a:stretch>
        </p:blipFill>
        <p:spPr>
          <a:xfrm>
            <a:off x="3971632" y="890504"/>
            <a:ext cx="1101819" cy="1143008"/>
          </a:xfrm>
          <a:prstGeom prst="rect">
            <a:avLst/>
          </a:prstGeom>
        </p:spPr>
      </p:pic>
      <p:pic>
        <p:nvPicPr>
          <p:cNvPr id="7" name="6 Imagen" descr="2jLba0kuZDfF7k8bZWrG173wxi8.png"/>
          <p:cNvPicPr>
            <a:picLocks noChangeAspect="1"/>
          </p:cNvPicPr>
          <p:nvPr/>
        </p:nvPicPr>
        <p:blipFill>
          <a:blip r:embed="rId3">
            <a:lum contrast="40000"/>
          </a:blip>
          <a:srcRect r="4464" b="7500"/>
          <a:stretch>
            <a:fillRect/>
          </a:stretch>
        </p:blipFill>
        <p:spPr>
          <a:xfrm rot="2264290">
            <a:off x="5634942" y="2036835"/>
            <a:ext cx="1101819" cy="1143008"/>
          </a:xfrm>
          <a:prstGeom prst="rect">
            <a:avLst/>
          </a:prstGeom>
        </p:spPr>
      </p:pic>
      <p:pic>
        <p:nvPicPr>
          <p:cNvPr id="8" name="7 Imagen" descr="2jLba0kuZDfF7k8bZWrG173wxi8.png"/>
          <p:cNvPicPr>
            <a:picLocks noChangeAspect="1"/>
          </p:cNvPicPr>
          <p:nvPr/>
        </p:nvPicPr>
        <p:blipFill>
          <a:blip r:embed="rId3">
            <a:lum contrast="40000"/>
          </a:blip>
          <a:srcRect r="4464" b="7500"/>
          <a:stretch>
            <a:fillRect/>
          </a:stretch>
        </p:blipFill>
        <p:spPr>
          <a:xfrm rot="3708215">
            <a:off x="3999259" y="3398755"/>
            <a:ext cx="1101819" cy="1143008"/>
          </a:xfrm>
          <a:prstGeom prst="rect">
            <a:avLst/>
          </a:prstGeom>
        </p:spPr>
      </p:pic>
      <p:pic>
        <p:nvPicPr>
          <p:cNvPr id="9" name="8 Imagen" descr="2jLba0kuZDfF7k8bZWrG173wxi8.png"/>
          <p:cNvPicPr>
            <a:picLocks noChangeAspect="1"/>
          </p:cNvPicPr>
          <p:nvPr/>
        </p:nvPicPr>
        <p:blipFill>
          <a:blip r:embed="rId3">
            <a:lum contrast="40000"/>
          </a:blip>
          <a:srcRect r="4464" b="7500"/>
          <a:stretch>
            <a:fillRect/>
          </a:stretch>
        </p:blipFill>
        <p:spPr>
          <a:xfrm rot="7254615">
            <a:off x="2479545" y="2085377"/>
            <a:ext cx="1101819" cy="1143008"/>
          </a:xfrm>
          <a:prstGeom prst="rect">
            <a:avLst/>
          </a:prstGeom>
        </p:spPr>
      </p:pic>
      <p:pic>
        <p:nvPicPr>
          <p:cNvPr id="10" name="9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rcRect r="4464" b="7500"/>
          <a:stretch>
            <a:fillRect/>
          </a:stretch>
        </p:blipFill>
        <p:spPr>
          <a:xfrm rot="1645981">
            <a:off x="5114640" y="961942"/>
            <a:ext cx="1101819" cy="1143008"/>
          </a:xfrm>
          <a:prstGeom prst="rect">
            <a:avLst/>
          </a:prstGeom>
        </p:spPr>
      </p:pic>
      <p:pic>
        <p:nvPicPr>
          <p:cNvPr id="11" name="10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rcRect r="4464" b="7500"/>
          <a:stretch>
            <a:fillRect/>
          </a:stretch>
        </p:blipFill>
        <p:spPr>
          <a:xfrm rot="3602671">
            <a:off x="5206314" y="3036967"/>
            <a:ext cx="1101819" cy="1143008"/>
          </a:xfrm>
          <a:prstGeom prst="rect">
            <a:avLst/>
          </a:prstGeom>
        </p:spPr>
      </p:pic>
      <p:pic>
        <p:nvPicPr>
          <p:cNvPr id="12" name="11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rcRect r="4464" b="7500"/>
          <a:stretch>
            <a:fillRect/>
          </a:stretch>
        </p:blipFill>
        <p:spPr>
          <a:xfrm rot="7616895">
            <a:off x="2994159" y="3103067"/>
            <a:ext cx="1101819" cy="1143008"/>
          </a:xfrm>
          <a:prstGeom prst="rect">
            <a:avLst/>
          </a:prstGeom>
        </p:spPr>
      </p:pic>
      <p:pic>
        <p:nvPicPr>
          <p:cNvPr id="13" name="12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rcRect r="4464" b="7500"/>
          <a:stretch>
            <a:fillRect/>
          </a:stretch>
        </p:blipFill>
        <p:spPr>
          <a:xfrm rot="11283864">
            <a:off x="2831913" y="962138"/>
            <a:ext cx="1101819" cy="1143008"/>
          </a:xfrm>
          <a:prstGeom prst="rect">
            <a:avLst/>
          </a:prstGeom>
        </p:spPr>
      </p:pic>
      <p:pic>
        <p:nvPicPr>
          <p:cNvPr id="14" name="13 Imagen" descr="205e9801a5334c7b7f0d94381e21b58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5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53323"/>
            </a:gs>
            <a:gs pos="50000">
              <a:srgbClr val="C0E399">
                <a:shade val="67500"/>
                <a:satMod val="115000"/>
              </a:srgbClr>
            </a:gs>
            <a:gs pos="100000">
              <a:srgbClr val="C0E399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corative_Element_with_Red_Roses_ White_Flowers_and_Hearts_with_Diamond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714362"/>
            <a:ext cx="4700506" cy="4196956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286117" y="1285866"/>
            <a:ext cx="52864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PE" dirty="0" smtClean="0"/>
              <a:t>La empatía es otra cualidad fundamental que nos permite conectar con los demás y comprender sus necesidades y emociones. Sin embargo, si no desarrollamos nuestra capacidad de escucha activa y de ponerse en el lugar del otro, será difícil ofrecer un apoyo genuino.</a:t>
            </a:r>
          </a:p>
          <a:p>
            <a:endParaRPr lang="es-PE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3241"/>
            </a:avLst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 advTm="23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AFA0EE"/>
            </a:gs>
            <a:gs pos="50000">
              <a:srgbClr val="633DEF">
                <a:shade val="67500"/>
                <a:satMod val="115000"/>
              </a:srgbClr>
            </a:gs>
            <a:gs pos="100000">
              <a:srgbClr val="633DE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3530048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aae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0"/>
            <a:ext cx="1000100" cy="10288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aae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143900" y="0"/>
            <a:ext cx="1000100" cy="10288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aae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4114661"/>
            <a:ext cx="1000100" cy="10288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aae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85786" y="571486"/>
            <a:ext cx="1000100" cy="10288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aae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429520" y="714362"/>
            <a:ext cx="1000100" cy="10288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aae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00166" y="1285866"/>
            <a:ext cx="1000100" cy="10288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aae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643702" y="1357304"/>
            <a:ext cx="1000100" cy="10288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aae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357422" y="2071684"/>
            <a:ext cx="1000100" cy="10288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aae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715008" y="2143122"/>
            <a:ext cx="1000100" cy="10288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aae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214678" y="2928940"/>
            <a:ext cx="1000100" cy="10288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aae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72066" y="3000378"/>
            <a:ext cx="1000100" cy="10288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aae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71868" y="4114661"/>
            <a:ext cx="1000100" cy="10288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205e9801a5334c7b7f0d94381e21b58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21838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3463816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10" name="9 Imagen" descr="espiral-de-colores-png-3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72000" y="0"/>
            <a:ext cx="1357323" cy="1214447"/>
          </a:xfrm>
          <a:prstGeom prst="rect">
            <a:avLst/>
          </a:prstGeom>
          <a:effectLst/>
        </p:spPr>
      </p:pic>
      <p:pic>
        <p:nvPicPr>
          <p:cNvPr id="11" name="10 Imagen" descr="espiral-de-colores-png-3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143240" y="0"/>
            <a:ext cx="1357322" cy="1214447"/>
          </a:xfrm>
          <a:prstGeom prst="rect">
            <a:avLst/>
          </a:prstGeom>
          <a:effectLst/>
        </p:spPr>
      </p:pic>
      <p:pic>
        <p:nvPicPr>
          <p:cNvPr id="12" name="11 Imagen" descr="espiral-de-colores-png-3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72000" y="1285866"/>
            <a:ext cx="1357323" cy="1214447"/>
          </a:xfrm>
          <a:prstGeom prst="rect">
            <a:avLst/>
          </a:prstGeom>
          <a:effectLst/>
        </p:spPr>
      </p:pic>
      <p:pic>
        <p:nvPicPr>
          <p:cNvPr id="13" name="12 Imagen" descr="espiral-de-colores-png-3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143240" y="1285866"/>
            <a:ext cx="1357322" cy="1214447"/>
          </a:xfrm>
          <a:prstGeom prst="rect">
            <a:avLst/>
          </a:prstGeom>
          <a:effectLst/>
        </p:spPr>
      </p:pic>
      <p:pic>
        <p:nvPicPr>
          <p:cNvPr id="14" name="13 Imagen" descr="espiral-de-colores-png-3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72000" y="2643188"/>
            <a:ext cx="1357323" cy="1214447"/>
          </a:xfrm>
          <a:prstGeom prst="rect">
            <a:avLst/>
          </a:prstGeom>
          <a:effectLst/>
        </p:spPr>
      </p:pic>
      <p:pic>
        <p:nvPicPr>
          <p:cNvPr id="15" name="14 Imagen" descr="espiral-de-colores-png-3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143240" y="2643188"/>
            <a:ext cx="1357322" cy="1214447"/>
          </a:xfrm>
          <a:prstGeom prst="rect">
            <a:avLst/>
          </a:prstGeom>
          <a:effectLst/>
        </p:spPr>
      </p:pic>
      <p:pic>
        <p:nvPicPr>
          <p:cNvPr id="16" name="15 Imagen" descr="espiral-de-colores-png-3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72000" y="3929053"/>
            <a:ext cx="1357323" cy="1214447"/>
          </a:xfrm>
          <a:prstGeom prst="rect">
            <a:avLst/>
          </a:prstGeom>
          <a:effectLst/>
        </p:spPr>
      </p:pic>
      <p:pic>
        <p:nvPicPr>
          <p:cNvPr id="17" name="16 Imagen" descr="espiral-de-colores-png-3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143240" y="3929053"/>
            <a:ext cx="1357322" cy="1214447"/>
          </a:xfrm>
          <a:prstGeom prst="rect">
            <a:avLst/>
          </a:prstGeom>
          <a:effectLst/>
        </p:spPr>
      </p:pic>
      <p:pic>
        <p:nvPicPr>
          <p:cNvPr id="18" name="17 Imagen" descr="205e9801a5334c7b7f0d94381e21b58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b9559f9a52f8cbed3e6a0fd6da90639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9545" y="285734"/>
            <a:ext cx="4953041" cy="4572032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714745" y="2786064"/>
            <a:ext cx="514353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PE" dirty="0" smtClean="0"/>
              <a:t>En el ámbito profesional, no podemos brindar conocimientos o habilidades que no hayamos adquirido previamente. Es necesario invertir tiempo y esfuerzo en nuestra formación y desarrollo personal para poder compartir nuestros conocimientos con otros de manera efectiva.</a:t>
            </a:r>
          </a:p>
          <a:p>
            <a:endParaRPr lang="es-PE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324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3550164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cropped-Remolin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8286762" y="0"/>
            <a:ext cx="857238" cy="857238"/>
          </a:xfrm>
          <a:prstGeom prst="rect">
            <a:avLst/>
          </a:prstGeom>
        </p:spPr>
      </p:pic>
      <p:pic>
        <p:nvPicPr>
          <p:cNvPr id="7" name="6 Imagen" descr="cropped-Remolin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0" y="1714494"/>
            <a:ext cx="857238" cy="857238"/>
          </a:xfrm>
          <a:prstGeom prst="rect">
            <a:avLst/>
          </a:prstGeom>
        </p:spPr>
      </p:pic>
      <p:pic>
        <p:nvPicPr>
          <p:cNvPr id="8" name="7 Imagen" descr="cropped-Remolin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H="1">
            <a:off x="4744" y="2638444"/>
            <a:ext cx="847750" cy="857238"/>
          </a:xfrm>
          <a:prstGeom prst="rect">
            <a:avLst/>
          </a:prstGeom>
        </p:spPr>
      </p:pic>
      <p:pic>
        <p:nvPicPr>
          <p:cNvPr id="9" name="8 Imagen" descr="cropped-Remolin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H="1">
            <a:off x="8291506" y="4291006"/>
            <a:ext cx="847750" cy="857238"/>
          </a:xfrm>
          <a:prstGeom prst="rect">
            <a:avLst/>
          </a:prstGeom>
        </p:spPr>
      </p:pic>
      <p:pic>
        <p:nvPicPr>
          <p:cNvPr id="10" name="9 Imagen" descr="cropped-Remolin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1214414" y="1785932"/>
            <a:ext cx="857238" cy="857238"/>
          </a:xfrm>
          <a:prstGeom prst="rect">
            <a:avLst/>
          </a:prstGeom>
        </p:spPr>
      </p:pic>
      <p:pic>
        <p:nvPicPr>
          <p:cNvPr id="11" name="10 Imagen" descr="cropped-Remolin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2285984" y="1643056"/>
            <a:ext cx="857238" cy="857238"/>
          </a:xfrm>
          <a:prstGeom prst="rect">
            <a:avLst/>
          </a:prstGeom>
        </p:spPr>
      </p:pic>
      <p:pic>
        <p:nvPicPr>
          <p:cNvPr id="12" name="11 Imagen" descr="cropped-Remolin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3286116" y="1571618"/>
            <a:ext cx="857238" cy="857238"/>
          </a:xfrm>
          <a:prstGeom prst="rect">
            <a:avLst/>
          </a:prstGeom>
        </p:spPr>
      </p:pic>
      <p:pic>
        <p:nvPicPr>
          <p:cNvPr id="13" name="12 Imagen" descr="cropped-Remolin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4286248" y="1428742"/>
            <a:ext cx="857238" cy="857238"/>
          </a:xfrm>
          <a:prstGeom prst="rect">
            <a:avLst/>
          </a:prstGeom>
        </p:spPr>
      </p:pic>
      <p:pic>
        <p:nvPicPr>
          <p:cNvPr id="14" name="13 Imagen" descr="cropped-Remolin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5357818" y="1285866"/>
            <a:ext cx="857238" cy="857238"/>
          </a:xfrm>
          <a:prstGeom prst="rect">
            <a:avLst/>
          </a:prstGeom>
        </p:spPr>
      </p:pic>
      <p:pic>
        <p:nvPicPr>
          <p:cNvPr id="15" name="14 Imagen" descr="cropped-Remolin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6500826" y="1071552"/>
            <a:ext cx="857238" cy="857238"/>
          </a:xfrm>
          <a:prstGeom prst="rect">
            <a:avLst/>
          </a:prstGeom>
        </p:spPr>
      </p:pic>
      <p:pic>
        <p:nvPicPr>
          <p:cNvPr id="16" name="15 Imagen" descr="cropped-Remolin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7358082" y="642924"/>
            <a:ext cx="857238" cy="857238"/>
          </a:xfrm>
          <a:prstGeom prst="rect">
            <a:avLst/>
          </a:prstGeom>
        </p:spPr>
      </p:pic>
      <p:pic>
        <p:nvPicPr>
          <p:cNvPr id="17" name="16 Imagen" descr="cropped-Remolin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H="1">
            <a:off x="1147720" y="2852758"/>
            <a:ext cx="847750" cy="857238"/>
          </a:xfrm>
          <a:prstGeom prst="rect">
            <a:avLst/>
          </a:prstGeom>
        </p:spPr>
      </p:pic>
      <p:pic>
        <p:nvPicPr>
          <p:cNvPr id="18" name="17 Imagen" descr="cropped-Remolin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H="1">
            <a:off x="2362166" y="2924196"/>
            <a:ext cx="847750" cy="857238"/>
          </a:xfrm>
          <a:prstGeom prst="rect">
            <a:avLst/>
          </a:prstGeom>
        </p:spPr>
      </p:pic>
      <p:pic>
        <p:nvPicPr>
          <p:cNvPr id="19" name="18 Imagen" descr="cropped-Remolin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H="1">
            <a:off x="3433736" y="3067072"/>
            <a:ext cx="847750" cy="857238"/>
          </a:xfrm>
          <a:prstGeom prst="rect">
            <a:avLst/>
          </a:prstGeom>
        </p:spPr>
      </p:pic>
      <p:pic>
        <p:nvPicPr>
          <p:cNvPr id="20" name="19 Imagen" descr="cropped-Remolin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H="1">
            <a:off x="4505306" y="3067072"/>
            <a:ext cx="847750" cy="857238"/>
          </a:xfrm>
          <a:prstGeom prst="rect">
            <a:avLst/>
          </a:prstGeom>
        </p:spPr>
      </p:pic>
      <p:pic>
        <p:nvPicPr>
          <p:cNvPr id="21" name="20 Imagen" descr="cropped-Remolin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H="1">
            <a:off x="5505438" y="3209948"/>
            <a:ext cx="847750" cy="857238"/>
          </a:xfrm>
          <a:prstGeom prst="rect">
            <a:avLst/>
          </a:prstGeom>
        </p:spPr>
      </p:pic>
      <p:pic>
        <p:nvPicPr>
          <p:cNvPr id="22" name="21 Imagen" descr="cropped-Remolin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H="1">
            <a:off x="6434132" y="3638576"/>
            <a:ext cx="847750" cy="857238"/>
          </a:xfrm>
          <a:prstGeom prst="rect">
            <a:avLst/>
          </a:prstGeom>
        </p:spPr>
      </p:pic>
      <p:pic>
        <p:nvPicPr>
          <p:cNvPr id="23" name="22 Imagen" descr="cropped-Remolino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H="1">
            <a:off x="7434264" y="4067204"/>
            <a:ext cx="847750" cy="857238"/>
          </a:xfrm>
          <a:prstGeom prst="rect">
            <a:avLst/>
          </a:prstGeom>
        </p:spPr>
      </p:pic>
      <p:pic>
        <p:nvPicPr>
          <p:cNvPr id="24" name="23 Imagen" descr="205e9801a5334c7b7f0d94381e21b58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16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0"/>
              </a:schemeClr>
            </a:gs>
            <a:gs pos="50000">
              <a:srgbClr val="800080">
                <a:shade val="67500"/>
                <a:satMod val="115000"/>
              </a:srgbClr>
            </a:gs>
            <a:gs pos="100000">
              <a:srgbClr val="800080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3128738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02CCB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357686" y="0"/>
            <a:ext cx="1928826" cy="187457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02CCB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357422" y="0"/>
            <a:ext cx="2071702" cy="187457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357686" y="928676"/>
            <a:ext cx="1928826" cy="187457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357422" y="857238"/>
            <a:ext cx="2071702" cy="187457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02CCB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357686" y="1643056"/>
            <a:ext cx="1928826" cy="187457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02CCB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357422" y="1643056"/>
            <a:ext cx="2071702" cy="187457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357686" y="2428874"/>
            <a:ext cx="1928826" cy="187457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357422" y="2428874"/>
            <a:ext cx="2071702" cy="187457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02CCB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357686" y="3268922"/>
            <a:ext cx="1928826" cy="187457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02CCB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357422" y="3268922"/>
            <a:ext cx="2071702" cy="187457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05e9801a5334c7b7f0d94381e21b58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00"/>
                            </p:stCondLst>
                            <p:childTnLst>
                              <p:par>
                                <p:cTn id="6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EEB4C6">
                <a:shade val="67500"/>
                <a:satMod val="115000"/>
              </a:srgbClr>
            </a:gs>
            <a:gs pos="100000">
              <a:srgbClr val="EEB4C6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m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2428875"/>
            <a:ext cx="6786610" cy="2434131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785918" y="1071552"/>
            <a:ext cx="642942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PE" dirty="0" smtClean="0"/>
              <a:t>En las relaciones interpersonales, la confianza es fundamental. Sin embargo, si no somos personas confiables y honestas, será difícil que los demás confíen en nosotros. Debemos trabajar en nuestra integridad personal antes de esperar que los demás depositen su confianza en nosotros.</a:t>
            </a:r>
          </a:p>
          <a:p>
            <a:endParaRPr lang="es-PE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3241"/>
            </a:avLst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 advTm="23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3651817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214810" y="2643188"/>
            <a:ext cx="743092" cy="1376096"/>
          </a:xfrm>
          <a:prstGeom prst="rect">
            <a:avLst/>
          </a:prstGeom>
        </p:spPr>
      </p:pic>
      <p:pic>
        <p:nvPicPr>
          <p:cNvPr id="5" name="4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4214810" y="1357304"/>
            <a:ext cx="743092" cy="1376096"/>
          </a:xfrm>
          <a:prstGeom prst="rect">
            <a:avLst/>
          </a:prstGeom>
        </p:spPr>
      </p:pic>
      <p:pic>
        <p:nvPicPr>
          <p:cNvPr id="6" name="5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4817064" y="1969496"/>
            <a:ext cx="743092" cy="1376096"/>
          </a:xfrm>
          <a:prstGeom prst="rect">
            <a:avLst/>
          </a:prstGeom>
        </p:spPr>
      </p:pic>
      <p:pic>
        <p:nvPicPr>
          <p:cNvPr id="7" name="6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3602618" y="1969496"/>
            <a:ext cx="743092" cy="1376096"/>
          </a:xfrm>
          <a:prstGeom prst="rect">
            <a:avLst/>
          </a:prstGeom>
        </p:spPr>
      </p:pic>
      <p:pic>
        <p:nvPicPr>
          <p:cNvPr id="8" name="7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3846726">
            <a:off x="4754112" y="1463599"/>
            <a:ext cx="743092" cy="1376096"/>
          </a:xfrm>
          <a:prstGeom prst="rect">
            <a:avLst/>
          </a:prstGeom>
        </p:spPr>
      </p:pic>
      <p:pic>
        <p:nvPicPr>
          <p:cNvPr id="9" name="8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rot="18959308">
            <a:off x="4666437" y="2470698"/>
            <a:ext cx="743092" cy="1333029"/>
          </a:xfrm>
          <a:prstGeom prst="rect">
            <a:avLst/>
          </a:prstGeom>
        </p:spPr>
      </p:pic>
      <p:pic>
        <p:nvPicPr>
          <p:cNvPr id="10" name="9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832244">
            <a:off x="3743307" y="2409472"/>
            <a:ext cx="743092" cy="1376096"/>
          </a:xfrm>
          <a:prstGeom prst="rect">
            <a:avLst/>
          </a:prstGeom>
        </p:spPr>
      </p:pic>
      <p:pic>
        <p:nvPicPr>
          <p:cNvPr id="11" name="10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 rot="7859373">
            <a:off x="3761396" y="1515964"/>
            <a:ext cx="743092" cy="1376096"/>
          </a:xfrm>
          <a:prstGeom prst="rect">
            <a:avLst/>
          </a:prstGeom>
        </p:spPr>
      </p:pic>
      <p:pic>
        <p:nvPicPr>
          <p:cNvPr id="12" name="11 Imagen" descr="205e9801a5334c7b7f0d94381e21b58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33DEF"/>
            </a:gs>
            <a:gs pos="64999">
              <a:srgbClr val="F0EBD5"/>
            </a:gs>
            <a:gs pos="100000">
              <a:srgbClr val="D1C39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3491620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19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r="7" b="5006"/>
          <a:stretch>
            <a:fillRect/>
          </a:stretch>
        </p:blipFill>
        <p:spPr>
          <a:xfrm>
            <a:off x="1" y="0"/>
            <a:ext cx="1071538" cy="1017965"/>
          </a:xfrm>
          <a:prstGeom prst="rect">
            <a:avLst/>
          </a:prstGeom>
        </p:spPr>
      </p:pic>
      <p:pic>
        <p:nvPicPr>
          <p:cNvPr id="22" name="21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r="7" b="5006"/>
          <a:stretch>
            <a:fillRect/>
          </a:stretch>
        </p:blipFill>
        <p:spPr>
          <a:xfrm flipH="1">
            <a:off x="0" y="4125535"/>
            <a:ext cx="1071538" cy="1017965"/>
          </a:xfrm>
          <a:prstGeom prst="rect">
            <a:avLst/>
          </a:prstGeom>
        </p:spPr>
      </p:pic>
      <p:pic>
        <p:nvPicPr>
          <p:cNvPr id="23" name="22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r="7" b="5006"/>
          <a:stretch>
            <a:fillRect/>
          </a:stretch>
        </p:blipFill>
        <p:spPr>
          <a:xfrm>
            <a:off x="8072462" y="1643056"/>
            <a:ext cx="1071538" cy="1017965"/>
          </a:xfrm>
          <a:prstGeom prst="rect">
            <a:avLst/>
          </a:prstGeom>
        </p:spPr>
      </p:pic>
      <p:pic>
        <p:nvPicPr>
          <p:cNvPr id="24" name="23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r="7" b="5006"/>
          <a:stretch>
            <a:fillRect/>
          </a:stretch>
        </p:blipFill>
        <p:spPr>
          <a:xfrm flipH="1">
            <a:off x="8072462" y="2571750"/>
            <a:ext cx="1071538" cy="1017965"/>
          </a:xfrm>
          <a:prstGeom prst="rect">
            <a:avLst/>
          </a:prstGeom>
        </p:spPr>
      </p:pic>
      <p:pic>
        <p:nvPicPr>
          <p:cNvPr id="25" name="24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r="7" b="5006"/>
          <a:stretch>
            <a:fillRect/>
          </a:stretch>
        </p:blipFill>
        <p:spPr>
          <a:xfrm>
            <a:off x="1000100" y="642924"/>
            <a:ext cx="1071538" cy="1017965"/>
          </a:xfrm>
          <a:prstGeom prst="rect">
            <a:avLst/>
          </a:prstGeom>
        </p:spPr>
      </p:pic>
      <p:pic>
        <p:nvPicPr>
          <p:cNvPr id="26" name="25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r="7" b="5006"/>
          <a:stretch>
            <a:fillRect/>
          </a:stretch>
        </p:blipFill>
        <p:spPr>
          <a:xfrm>
            <a:off x="2000232" y="1071552"/>
            <a:ext cx="1071538" cy="1017965"/>
          </a:xfrm>
          <a:prstGeom prst="rect">
            <a:avLst/>
          </a:prstGeom>
        </p:spPr>
      </p:pic>
      <p:pic>
        <p:nvPicPr>
          <p:cNvPr id="27" name="26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r="7" b="5006"/>
          <a:stretch>
            <a:fillRect/>
          </a:stretch>
        </p:blipFill>
        <p:spPr>
          <a:xfrm>
            <a:off x="3071802" y="1428742"/>
            <a:ext cx="1071538" cy="1017965"/>
          </a:xfrm>
          <a:prstGeom prst="rect">
            <a:avLst/>
          </a:prstGeom>
        </p:spPr>
      </p:pic>
      <p:pic>
        <p:nvPicPr>
          <p:cNvPr id="28" name="27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r="7" b="5006"/>
          <a:stretch>
            <a:fillRect/>
          </a:stretch>
        </p:blipFill>
        <p:spPr>
          <a:xfrm>
            <a:off x="4286248" y="1643056"/>
            <a:ext cx="1071538" cy="1017965"/>
          </a:xfrm>
          <a:prstGeom prst="rect">
            <a:avLst/>
          </a:prstGeom>
        </p:spPr>
      </p:pic>
      <p:pic>
        <p:nvPicPr>
          <p:cNvPr id="29" name="28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r="7" b="5006"/>
          <a:stretch>
            <a:fillRect/>
          </a:stretch>
        </p:blipFill>
        <p:spPr>
          <a:xfrm>
            <a:off x="5357818" y="1714494"/>
            <a:ext cx="1071538" cy="1017965"/>
          </a:xfrm>
          <a:prstGeom prst="rect">
            <a:avLst/>
          </a:prstGeom>
        </p:spPr>
      </p:pic>
      <p:pic>
        <p:nvPicPr>
          <p:cNvPr id="30" name="29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r="7" b="5006"/>
          <a:stretch>
            <a:fillRect/>
          </a:stretch>
        </p:blipFill>
        <p:spPr>
          <a:xfrm>
            <a:off x="6786578" y="1785932"/>
            <a:ext cx="1071538" cy="1017965"/>
          </a:xfrm>
          <a:prstGeom prst="rect">
            <a:avLst/>
          </a:prstGeom>
        </p:spPr>
      </p:pic>
      <p:pic>
        <p:nvPicPr>
          <p:cNvPr id="31" name="30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r="7" b="5006"/>
          <a:stretch>
            <a:fillRect/>
          </a:stretch>
        </p:blipFill>
        <p:spPr>
          <a:xfrm flipH="1">
            <a:off x="1000100" y="3643320"/>
            <a:ext cx="1071538" cy="1017965"/>
          </a:xfrm>
          <a:prstGeom prst="rect">
            <a:avLst/>
          </a:prstGeom>
        </p:spPr>
      </p:pic>
      <p:pic>
        <p:nvPicPr>
          <p:cNvPr id="32" name="31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r="7" b="5006"/>
          <a:stretch>
            <a:fillRect/>
          </a:stretch>
        </p:blipFill>
        <p:spPr>
          <a:xfrm flipH="1">
            <a:off x="2071670" y="3500444"/>
            <a:ext cx="1071538" cy="1017965"/>
          </a:xfrm>
          <a:prstGeom prst="rect">
            <a:avLst/>
          </a:prstGeom>
        </p:spPr>
      </p:pic>
      <p:pic>
        <p:nvPicPr>
          <p:cNvPr id="33" name="32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r="7" b="5006"/>
          <a:stretch>
            <a:fillRect/>
          </a:stretch>
        </p:blipFill>
        <p:spPr>
          <a:xfrm flipH="1">
            <a:off x="3071802" y="3286130"/>
            <a:ext cx="1071538" cy="1017965"/>
          </a:xfrm>
          <a:prstGeom prst="rect">
            <a:avLst/>
          </a:prstGeom>
        </p:spPr>
      </p:pic>
      <p:pic>
        <p:nvPicPr>
          <p:cNvPr id="34" name="33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r="7" b="5006"/>
          <a:stretch>
            <a:fillRect/>
          </a:stretch>
        </p:blipFill>
        <p:spPr>
          <a:xfrm flipH="1">
            <a:off x="4214810" y="3143254"/>
            <a:ext cx="1071538" cy="1017965"/>
          </a:xfrm>
          <a:prstGeom prst="rect">
            <a:avLst/>
          </a:prstGeom>
        </p:spPr>
      </p:pic>
      <p:pic>
        <p:nvPicPr>
          <p:cNvPr id="35" name="34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r="7" b="5006"/>
          <a:stretch>
            <a:fillRect/>
          </a:stretch>
        </p:blipFill>
        <p:spPr>
          <a:xfrm flipH="1">
            <a:off x="5429256" y="2928940"/>
            <a:ext cx="1071538" cy="1017965"/>
          </a:xfrm>
          <a:prstGeom prst="rect">
            <a:avLst/>
          </a:prstGeom>
        </p:spPr>
      </p:pic>
      <p:pic>
        <p:nvPicPr>
          <p:cNvPr id="36" name="35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rcRect r="7" b="5006"/>
          <a:stretch>
            <a:fillRect/>
          </a:stretch>
        </p:blipFill>
        <p:spPr>
          <a:xfrm flipH="1">
            <a:off x="6786578" y="2786064"/>
            <a:ext cx="1071538" cy="1017965"/>
          </a:xfrm>
          <a:prstGeom prst="rect">
            <a:avLst/>
          </a:prstGeom>
        </p:spPr>
      </p:pic>
      <p:pic>
        <p:nvPicPr>
          <p:cNvPr id="19" name="18 Imagen" descr="205e9801a5334c7b7f0d94381e21b58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3399"/>
            </a:gs>
            <a:gs pos="50000">
              <a:srgbClr val="D9D9FF">
                <a:shade val="67500"/>
                <a:satMod val="115000"/>
              </a:srgbClr>
            </a:gs>
            <a:gs pos="100000">
              <a:srgbClr val="D9D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3376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262177"/>
            <a:ext cx="4429156" cy="4391444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357554" y="928676"/>
            <a:ext cx="507209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PE" dirty="0" smtClean="0"/>
              <a:t>La ayuda y el apoyo emocional son valiosos regalos que podemos ofrecer a quienes nos rodean. Sin embargo, si no nos ocupamos de nuestro propio bienestar emocional, nos resultará difícil ser una fuente de apoyo sólida y genuina para los demás.</a:t>
            </a:r>
          </a:p>
          <a:p>
            <a:endParaRPr lang="es-PE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3241"/>
            </a:avLst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 advTm="23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A20078">
                <a:shade val="67500"/>
                <a:satMod val="115000"/>
              </a:srgbClr>
            </a:gs>
            <a:gs pos="100000">
              <a:srgbClr val="A20078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3254763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fleur16jui4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>
            <a:off x="0" y="3924757"/>
            <a:ext cx="1214414" cy="121874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fleur16jui4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>
            <a:off x="3286116" y="0"/>
            <a:ext cx="1214414" cy="121874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fleur16jui4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>
            <a:off x="2500298" y="1000114"/>
            <a:ext cx="1214414" cy="121874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fleur16jui4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>
            <a:off x="7929586" y="3924757"/>
            <a:ext cx="1214414" cy="121874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fleur16jui4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>
            <a:off x="1714480" y="2000246"/>
            <a:ext cx="1214414" cy="121874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fleur16jui4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>
            <a:off x="857224" y="3071816"/>
            <a:ext cx="1214414" cy="121874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fleur16jui4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 flipH="1">
            <a:off x="4643437" y="0"/>
            <a:ext cx="1272986" cy="114299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fleur16jui4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 flipH="1">
            <a:off x="7000892" y="3000378"/>
            <a:ext cx="1272986" cy="114299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fleur16jui4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 flipH="1">
            <a:off x="5572132" y="1071552"/>
            <a:ext cx="1272986" cy="114299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fleur16jui4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/>
          </a:blip>
          <a:stretch>
            <a:fillRect/>
          </a:stretch>
        </p:blipFill>
        <p:spPr>
          <a:xfrm flipH="1">
            <a:off x="6215074" y="2000246"/>
            <a:ext cx="1272986" cy="114299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05e9801a5334c7b7f0d94381e21b58a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1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FC000">
                <a:shade val="67500"/>
                <a:satMod val="115000"/>
              </a:srgbClr>
            </a:gs>
            <a:gs pos="100000">
              <a:srgbClr val="FFC000">
                <a:shade val="100000"/>
                <a:satMod val="115000"/>
              </a:srgbClr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3659912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5" name="4 Imagen" descr="5a4139_4ca20739d45c4d7883cf85b3b5f84dab_mv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-214346" y="0"/>
            <a:ext cx="1005140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5a4139_4ca20739d45c4d7883cf85b3b5f84dab_mv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428596" y="571486"/>
            <a:ext cx="1005140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5a4139_4ca20739d45c4d7883cf85b3b5f84dab_mv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071538" y="1142990"/>
            <a:ext cx="1005140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5a4139_4ca20739d45c4d7883cf85b3b5f84dab_mv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071670" y="1785932"/>
            <a:ext cx="1005140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5a4139_4ca20739d45c4d7883cf85b3b5f84dab_mv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071802" y="2285998"/>
            <a:ext cx="1005140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5a4139_4ca20739d45c4d7883cf85b3b5f84dab_mv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4071934" y="2786064"/>
            <a:ext cx="1005140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5a4139_4ca20739d45c4d7883cf85b3b5f84dab_mv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143504" y="3286130"/>
            <a:ext cx="1005140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5a4139_4ca20739d45c4d7883cf85b3b5f84dab_mv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6000760" y="3714758"/>
            <a:ext cx="1005140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5a4139_4ca20739d45c4d7883cf85b3b5f84dab_mv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000892" y="4000510"/>
            <a:ext cx="1005140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5a4139_4ca20739d45c4d7883cf85b3b5f84dab_mv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8138860" y="4143386"/>
            <a:ext cx="1005140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05e9801a5334c7b7f0d94381e21b58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00"/>
                            </p:stCondLst>
                            <p:childTnLst>
                              <p:par>
                                <p:cTn id="6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-121801_red-decor-clipart-clipart-flowers-transparent-backgroun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7" y="368000"/>
            <a:ext cx="5286412" cy="4539011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929058" y="1000114"/>
            <a:ext cx="414340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PE" dirty="0" smtClean="0"/>
              <a:t>La paciencia y la tolerancia son virtudes que nos permiten convivir armoniosamente con los demás. Pero si no trabajamos en nuestra propia paciencia y tolerancia, seremos probables a la frustración y la intolerancia hacia los demás.</a:t>
            </a:r>
          </a:p>
          <a:p>
            <a:endParaRPr lang="es-PE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3241"/>
            </a:avLst>
          </a:prstGeom>
          <a:blipFill dpi="0" rotWithShape="1"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 advTm="23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66FF"/>
            </a:gs>
            <a:gs pos="50000">
              <a:srgbClr val="9751CB">
                <a:shade val="67500"/>
                <a:satMod val="115000"/>
              </a:srgbClr>
            </a:gs>
            <a:gs pos="100000">
              <a:srgbClr val="9751CB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4322354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714612" y="0"/>
            <a:ext cx="190526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429124" y="0"/>
            <a:ext cx="1942862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714612" y="785800"/>
            <a:ext cx="190526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429124" y="785800"/>
            <a:ext cx="1942862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714612" y="1500180"/>
            <a:ext cx="190526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429124" y="1500180"/>
            <a:ext cx="1942862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714612" y="2285998"/>
            <a:ext cx="190526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429124" y="2285998"/>
            <a:ext cx="1942862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714612" y="3000378"/>
            <a:ext cx="190526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429124" y="3000378"/>
            <a:ext cx="1942862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714612" y="3714758"/>
            <a:ext cx="190526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429124" y="3714758"/>
            <a:ext cx="1942862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714612" y="4357700"/>
            <a:ext cx="190526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429124" y="4357700"/>
            <a:ext cx="1942862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205e9801a5334c7b7f0d94381e21b58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54"/>
            <a:ext cx="9144000" cy="5356577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3000"/>
                            </p:stCondLst>
                            <p:childTnLst>
                              <p:par>
                                <p:cTn id="14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4435854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jLba0kuZDfF7k8bZWrG173wxi8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rcRect r="4464" b="7500"/>
          <a:stretch>
            <a:fillRect/>
          </a:stretch>
        </p:blipFill>
        <p:spPr>
          <a:xfrm>
            <a:off x="4043070" y="2033512"/>
            <a:ext cx="1101819" cy="1143008"/>
          </a:xfrm>
          <a:prstGeom prst="rect">
            <a:avLst/>
          </a:prstGeom>
        </p:spPr>
      </p:pic>
      <p:pic>
        <p:nvPicPr>
          <p:cNvPr id="4" name="3 Imagen" descr="2jLba0kuZDfF7k8bZWrG173wxi8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rcRect r="4464" b="7500"/>
          <a:stretch>
            <a:fillRect/>
          </a:stretch>
        </p:blipFill>
        <p:spPr>
          <a:xfrm>
            <a:off x="3971632" y="890504"/>
            <a:ext cx="1101819" cy="1143008"/>
          </a:xfrm>
          <a:prstGeom prst="rect">
            <a:avLst/>
          </a:prstGeom>
        </p:spPr>
      </p:pic>
      <p:pic>
        <p:nvPicPr>
          <p:cNvPr id="5" name="4 Imagen" descr="2jLba0kuZDfF7k8bZWrG173wxi8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rcRect r="4464" b="7500"/>
          <a:stretch>
            <a:fillRect/>
          </a:stretch>
        </p:blipFill>
        <p:spPr>
          <a:xfrm rot="2264290">
            <a:off x="5634942" y="2036835"/>
            <a:ext cx="1101819" cy="1143008"/>
          </a:xfrm>
          <a:prstGeom prst="rect">
            <a:avLst/>
          </a:prstGeom>
        </p:spPr>
      </p:pic>
      <p:pic>
        <p:nvPicPr>
          <p:cNvPr id="6" name="5 Imagen" descr="2jLba0kuZDfF7k8bZWrG173wxi8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rcRect r="4464" b="7500"/>
          <a:stretch>
            <a:fillRect/>
          </a:stretch>
        </p:blipFill>
        <p:spPr>
          <a:xfrm rot="3708215">
            <a:off x="3999259" y="3398755"/>
            <a:ext cx="1101819" cy="1143008"/>
          </a:xfrm>
          <a:prstGeom prst="rect">
            <a:avLst/>
          </a:prstGeom>
        </p:spPr>
      </p:pic>
      <p:pic>
        <p:nvPicPr>
          <p:cNvPr id="7" name="6 Imagen" descr="2jLba0kuZDfF7k8bZWrG173wxi8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rcRect r="4464" b="7500"/>
          <a:stretch>
            <a:fillRect/>
          </a:stretch>
        </p:blipFill>
        <p:spPr>
          <a:xfrm rot="7254615">
            <a:off x="2479545" y="2085377"/>
            <a:ext cx="1101819" cy="1143008"/>
          </a:xfrm>
          <a:prstGeom prst="rect">
            <a:avLst/>
          </a:prstGeom>
        </p:spPr>
      </p:pic>
      <p:pic>
        <p:nvPicPr>
          <p:cNvPr id="8" name="7 Imagen" descr="2jLba0kuZDfF7k8bZWrG173wxi8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rcRect r="4464" b="7500"/>
          <a:stretch>
            <a:fillRect/>
          </a:stretch>
        </p:blipFill>
        <p:spPr>
          <a:xfrm rot="1645981">
            <a:off x="5114640" y="961942"/>
            <a:ext cx="1101819" cy="1143008"/>
          </a:xfrm>
          <a:prstGeom prst="rect">
            <a:avLst/>
          </a:prstGeom>
        </p:spPr>
      </p:pic>
      <p:pic>
        <p:nvPicPr>
          <p:cNvPr id="9" name="8 Imagen" descr="2jLba0kuZDfF7k8bZWrG173wxi8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rcRect r="4464" b="7500"/>
          <a:stretch>
            <a:fillRect/>
          </a:stretch>
        </p:blipFill>
        <p:spPr>
          <a:xfrm rot="3602671">
            <a:off x="5206314" y="3036967"/>
            <a:ext cx="1101819" cy="1143008"/>
          </a:xfrm>
          <a:prstGeom prst="rect">
            <a:avLst/>
          </a:prstGeom>
        </p:spPr>
      </p:pic>
      <p:pic>
        <p:nvPicPr>
          <p:cNvPr id="10" name="9 Imagen" descr="2jLba0kuZDfF7k8bZWrG173wxi8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rcRect r="4464" b="7500"/>
          <a:stretch>
            <a:fillRect/>
          </a:stretch>
        </p:blipFill>
        <p:spPr>
          <a:xfrm rot="7616895">
            <a:off x="2994159" y="3103067"/>
            <a:ext cx="1101819" cy="1143008"/>
          </a:xfrm>
          <a:prstGeom prst="rect">
            <a:avLst/>
          </a:prstGeom>
        </p:spPr>
      </p:pic>
      <p:pic>
        <p:nvPicPr>
          <p:cNvPr id="11" name="10 Imagen" descr="2jLba0kuZDfF7k8bZWrG173wxi8.png"/>
          <p:cNvPicPr>
            <a:picLocks noChangeAspect="1"/>
          </p:cNvPicPr>
          <p:nvPr/>
        </p:nvPicPr>
        <p:blipFill>
          <a:blip r:embed="rId3">
            <a:grayscl/>
            <a:lum bright="-40000" contrast="40000"/>
          </a:blip>
          <a:srcRect r="4464" b="7500"/>
          <a:stretch>
            <a:fillRect/>
          </a:stretch>
        </p:blipFill>
        <p:spPr>
          <a:xfrm rot="11283864">
            <a:off x="2831913" y="962138"/>
            <a:ext cx="1101819" cy="1143008"/>
          </a:xfrm>
          <a:prstGeom prst="rect">
            <a:avLst/>
          </a:prstGeom>
        </p:spPr>
      </p:pic>
      <p:pic>
        <p:nvPicPr>
          <p:cNvPr id="12" name="11 Imagen" descr="205e9801a5334c7b7f0d94381e21b58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50000"/>
              </a:schemeClr>
            </a:gs>
            <a:gs pos="50000">
              <a:schemeClr val="accent5">
                <a:lumMod val="40000"/>
                <a:lumOff val="60000"/>
                <a:shade val="67500"/>
                <a:satMod val="115000"/>
              </a:schemeClr>
            </a:gs>
            <a:gs pos="100000">
              <a:schemeClr val="accent5">
                <a:lumMod val="40000"/>
                <a:lumOff val="6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2357422" y="1000114"/>
            <a:ext cx="442915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PE" dirty="0" smtClean="0"/>
              <a:t>La gratitud es una actitud que nos permite reconocer y valorar lo que tenemos y lo que recibimos de los demás. Si no cultivamos una actitud de gratitud en nuestra vida, será difícil expresar agradecimiento y reconocimiento a los demás.</a:t>
            </a:r>
            <a:endParaRPr lang="es-PE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3241"/>
            </a:avLst>
          </a:prstGeom>
          <a:blipFill dpi="0" rotWithShape="1">
            <a:blip r:embed="rId2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5" name="4 Imagen" descr="Abstract-Flowers-Background-PNG-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2285998"/>
            <a:ext cx="6868099" cy="2586984"/>
          </a:xfrm>
          <a:prstGeom prst="rect">
            <a:avLst/>
          </a:prstGeom>
        </p:spPr>
      </p:pic>
    </p:spTree>
  </p:cSld>
  <p:clrMapOvr>
    <a:masterClrMapping/>
  </p:clrMapOvr>
  <p:transition advClick="0" advTm="23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60000"/>
                <a:lumOff val="40000"/>
              </a:schemeClr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3727930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aae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0"/>
            <a:ext cx="1000100" cy="10288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aae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143900" y="0"/>
            <a:ext cx="1000100" cy="10288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aae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4114661"/>
            <a:ext cx="1000100" cy="10288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aae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85786" y="571486"/>
            <a:ext cx="1000100" cy="10288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aae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429520" y="714362"/>
            <a:ext cx="1000100" cy="10288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aae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00166" y="1285866"/>
            <a:ext cx="1000100" cy="10288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aae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643702" y="1357304"/>
            <a:ext cx="1000100" cy="10288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aae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357422" y="2071684"/>
            <a:ext cx="1000100" cy="10288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aae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715008" y="2143122"/>
            <a:ext cx="1000100" cy="10288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aae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214678" y="2928940"/>
            <a:ext cx="1000100" cy="10288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aae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72066" y="3000378"/>
            <a:ext cx="1000100" cy="10288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aae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71868" y="4114661"/>
            <a:ext cx="1000100" cy="10288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205e9801a5334c7b7f0d94381e21b58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F02CCB">
                <a:shade val="67500"/>
                <a:satMod val="115000"/>
              </a:srgbClr>
            </a:gs>
            <a:gs pos="100000">
              <a:srgbClr val="F02CCB">
                <a:shade val="100000"/>
                <a:satMod val="115000"/>
              </a:srgb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3784431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espiral-de-colores-png-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72000" y="0"/>
            <a:ext cx="1357323" cy="1214447"/>
          </a:xfrm>
          <a:prstGeom prst="rect">
            <a:avLst/>
          </a:prstGeom>
          <a:effectLst/>
        </p:spPr>
      </p:pic>
      <p:pic>
        <p:nvPicPr>
          <p:cNvPr id="5" name="4 Imagen" descr="espiral-de-colores-png-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3143240" y="0"/>
            <a:ext cx="1357322" cy="1214447"/>
          </a:xfrm>
          <a:prstGeom prst="rect">
            <a:avLst/>
          </a:prstGeom>
          <a:effectLst/>
        </p:spPr>
      </p:pic>
      <p:pic>
        <p:nvPicPr>
          <p:cNvPr id="6" name="5 Imagen" descr="espiral-de-colores-png-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72000" y="1285866"/>
            <a:ext cx="1357323" cy="1214447"/>
          </a:xfrm>
          <a:prstGeom prst="rect">
            <a:avLst/>
          </a:prstGeom>
          <a:effectLst/>
        </p:spPr>
      </p:pic>
      <p:pic>
        <p:nvPicPr>
          <p:cNvPr id="7" name="6 Imagen" descr="espiral-de-colores-png-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3143240" y="1285866"/>
            <a:ext cx="1357322" cy="1214447"/>
          </a:xfrm>
          <a:prstGeom prst="rect">
            <a:avLst/>
          </a:prstGeom>
          <a:effectLst/>
        </p:spPr>
      </p:pic>
      <p:pic>
        <p:nvPicPr>
          <p:cNvPr id="8" name="7 Imagen" descr="espiral-de-colores-png-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72000" y="2643188"/>
            <a:ext cx="1357323" cy="1214447"/>
          </a:xfrm>
          <a:prstGeom prst="rect">
            <a:avLst/>
          </a:prstGeom>
          <a:effectLst/>
        </p:spPr>
      </p:pic>
      <p:pic>
        <p:nvPicPr>
          <p:cNvPr id="9" name="8 Imagen" descr="espiral-de-colores-png-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3143240" y="2643188"/>
            <a:ext cx="1357322" cy="1214447"/>
          </a:xfrm>
          <a:prstGeom prst="rect">
            <a:avLst/>
          </a:prstGeom>
          <a:effectLst/>
        </p:spPr>
      </p:pic>
      <p:pic>
        <p:nvPicPr>
          <p:cNvPr id="10" name="9 Imagen" descr="espiral-de-colores-png-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72000" y="3929053"/>
            <a:ext cx="1357323" cy="1214447"/>
          </a:xfrm>
          <a:prstGeom prst="rect">
            <a:avLst/>
          </a:prstGeom>
          <a:effectLst/>
        </p:spPr>
      </p:pic>
      <p:pic>
        <p:nvPicPr>
          <p:cNvPr id="11" name="10 Imagen" descr="espiral-de-colores-png-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3143240" y="3929053"/>
            <a:ext cx="1357322" cy="1214447"/>
          </a:xfrm>
          <a:prstGeom prst="rect">
            <a:avLst/>
          </a:prstGeom>
          <a:effectLst/>
        </p:spPr>
      </p:pic>
      <p:pic>
        <p:nvPicPr>
          <p:cNvPr id="12" name="11 Imagen" descr="205e9801a5334c7b7f0d94381e21b58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lores-sin-fondo22-1024x33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2071684"/>
            <a:ext cx="8265347" cy="2687852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000232" y="1071552"/>
            <a:ext cx="535785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PE" dirty="0" smtClean="0"/>
              <a:t>La sabiduría es otra cualidad valiosa que podemos compartir con los demás. Sin embargo, si no invertimos tiempo en aprender, reflexionar y adquirir conocimientos, no tendremos las herramientas necesarias para ofrecer orientación y consejo sabio.</a:t>
            </a:r>
          </a:p>
          <a:p>
            <a:endParaRPr lang="es-PE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3241"/>
            </a:avLst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 advTm="23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4451055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ropped-Remolin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5400000">
            <a:off x="8286762" y="0"/>
            <a:ext cx="857238" cy="857238"/>
          </a:xfrm>
          <a:prstGeom prst="rect">
            <a:avLst/>
          </a:prstGeom>
        </p:spPr>
      </p:pic>
      <p:pic>
        <p:nvPicPr>
          <p:cNvPr id="5" name="4 Imagen" descr="cropped-Remolin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5400000">
            <a:off x="0" y="1714494"/>
            <a:ext cx="857238" cy="857238"/>
          </a:xfrm>
          <a:prstGeom prst="rect">
            <a:avLst/>
          </a:prstGeom>
        </p:spPr>
      </p:pic>
      <p:pic>
        <p:nvPicPr>
          <p:cNvPr id="6" name="5 Imagen" descr="cropped-Remolin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5400000" flipH="1">
            <a:off x="4744" y="2638444"/>
            <a:ext cx="847750" cy="857238"/>
          </a:xfrm>
          <a:prstGeom prst="rect">
            <a:avLst/>
          </a:prstGeom>
        </p:spPr>
      </p:pic>
      <p:pic>
        <p:nvPicPr>
          <p:cNvPr id="7" name="6 Imagen" descr="cropped-Remolin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5400000" flipH="1">
            <a:off x="8291506" y="4291006"/>
            <a:ext cx="847750" cy="857238"/>
          </a:xfrm>
          <a:prstGeom prst="rect">
            <a:avLst/>
          </a:prstGeom>
        </p:spPr>
      </p:pic>
      <p:pic>
        <p:nvPicPr>
          <p:cNvPr id="8" name="7 Imagen" descr="cropped-Remolin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20000"/>
          </a:blip>
          <a:stretch>
            <a:fillRect/>
          </a:stretch>
        </p:blipFill>
        <p:spPr>
          <a:xfrm rot="5400000">
            <a:off x="1214414" y="1785932"/>
            <a:ext cx="857238" cy="857238"/>
          </a:xfrm>
          <a:prstGeom prst="rect">
            <a:avLst/>
          </a:prstGeom>
        </p:spPr>
      </p:pic>
      <p:pic>
        <p:nvPicPr>
          <p:cNvPr id="9" name="8 Imagen" descr="cropped-Remolin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5400000">
            <a:off x="2285984" y="1643056"/>
            <a:ext cx="857238" cy="857238"/>
          </a:xfrm>
          <a:prstGeom prst="rect">
            <a:avLst/>
          </a:prstGeom>
        </p:spPr>
      </p:pic>
      <p:pic>
        <p:nvPicPr>
          <p:cNvPr id="10" name="9 Imagen" descr="cropped-Remolin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20000"/>
          </a:blip>
          <a:stretch>
            <a:fillRect/>
          </a:stretch>
        </p:blipFill>
        <p:spPr>
          <a:xfrm rot="5400000">
            <a:off x="3286116" y="1571618"/>
            <a:ext cx="857238" cy="857238"/>
          </a:xfrm>
          <a:prstGeom prst="rect">
            <a:avLst/>
          </a:prstGeom>
        </p:spPr>
      </p:pic>
      <p:pic>
        <p:nvPicPr>
          <p:cNvPr id="11" name="10 Imagen" descr="cropped-Remolin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5400000">
            <a:off x="4286248" y="1428742"/>
            <a:ext cx="857238" cy="857238"/>
          </a:xfrm>
          <a:prstGeom prst="rect">
            <a:avLst/>
          </a:prstGeom>
        </p:spPr>
      </p:pic>
      <p:pic>
        <p:nvPicPr>
          <p:cNvPr id="12" name="11 Imagen" descr="cropped-Remolin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20000"/>
          </a:blip>
          <a:stretch>
            <a:fillRect/>
          </a:stretch>
        </p:blipFill>
        <p:spPr>
          <a:xfrm rot="5400000">
            <a:off x="5357818" y="1285866"/>
            <a:ext cx="857238" cy="857238"/>
          </a:xfrm>
          <a:prstGeom prst="rect">
            <a:avLst/>
          </a:prstGeom>
        </p:spPr>
      </p:pic>
      <p:pic>
        <p:nvPicPr>
          <p:cNvPr id="13" name="12 Imagen" descr="cropped-Remolin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5400000">
            <a:off x="6500826" y="1071552"/>
            <a:ext cx="857238" cy="857238"/>
          </a:xfrm>
          <a:prstGeom prst="rect">
            <a:avLst/>
          </a:prstGeom>
        </p:spPr>
      </p:pic>
      <p:pic>
        <p:nvPicPr>
          <p:cNvPr id="14" name="13 Imagen" descr="cropped-Remolin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20000"/>
          </a:blip>
          <a:stretch>
            <a:fillRect/>
          </a:stretch>
        </p:blipFill>
        <p:spPr>
          <a:xfrm rot="5400000">
            <a:off x="7358082" y="642924"/>
            <a:ext cx="857238" cy="857238"/>
          </a:xfrm>
          <a:prstGeom prst="rect">
            <a:avLst/>
          </a:prstGeom>
        </p:spPr>
      </p:pic>
      <p:pic>
        <p:nvPicPr>
          <p:cNvPr id="15" name="14 Imagen" descr="cropped-Remolin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20000"/>
          </a:blip>
          <a:stretch>
            <a:fillRect/>
          </a:stretch>
        </p:blipFill>
        <p:spPr>
          <a:xfrm rot="5400000" flipH="1">
            <a:off x="1147720" y="2852758"/>
            <a:ext cx="847750" cy="857238"/>
          </a:xfrm>
          <a:prstGeom prst="rect">
            <a:avLst/>
          </a:prstGeom>
        </p:spPr>
      </p:pic>
      <p:pic>
        <p:nvPicPr>
          <p:cNvPr id="16" name="15 Imagen" descr="cropped-Remolin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5400000" flipH="1">
            <a:off x="2362166" y="2924196"/>
            <a:ext cx="847750" cy="857238"/>
          </a:xfrm>
          <a:prstGeom prst="rect">
            <a:avLst/>
          </a:prstGeom>
        </p:spPr>
      </p:pic>
      <p:pic>
        <p:nvPicPr>
          <p:cNvPr id="17" name="16 Imagen" descr="cropped-Remolin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20000"/>
          </a:blip>
          <a:stretch>
            <a:fillRect/>
          </a:stretch>
        </p:blipFill>
        <p:spPr>
          <a:xfrm rot="5400000" flipH="1">
            <a:off x="3433736" y="3067072"/>
            <a:ext cx="847750" cy="857238"/>
          </a:xfrm>
          <a:prstGeom prst="rect">
            <a:avLst/>
          </a:prstGeom>
        </p:spPr>
      </p:pic>
      <p:pic>
        <p:nvPicPr>
          <p:cNvPr id="18" name="17 Imagen" descr="cropped-Remolin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5400000" flipH="1">
            <a:off x="4505306" y="3067072"/>
            <a:ext cx="847750" cy="857238"/>
          </a:xfrm>
          <a:prstGeom prst="rect">
            <a:avLst/>
          </a:prstGeom>
        </p:spPr>
      </p:pic>
      <p:pic>
        <p:nvPicPr>
          <p:cNvPr id="19" name="18 Imagen" descr="cropped-Remolin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20000"/>
          </a:blip>
          <a:stretch>
            <a:fillRect/>
          </a:stretch>
        </p:blipFill>
        <p:spPr>
          <a:xfrm rot="5400000" flipH="1">
            <a:off x="5505438" y="3209948"/>
            <a:ext cx="847750" cy="857238"/>
          </a:xfrm>
          <a:prstGeom prst="rect">
            <a:avLst/>
          </a:prstGeom>
        </p:spPr>
      </p:pic>
      <p:pic>
        <p:nvPicPr>
          <p:cNvPr id="20" name="19 Imagen" descr="cropped-Remolin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5400000" flipH="1">
            <a:off x="6434132" y="3638576"/>
            <a:ext cx="847750" cy="857238"/>
          </a:xfrm>
          <a:prstGeom prst="rect">
            <a:avLst/>
          </a:prstGeom>
        </p:spPr>
      </p:pic>
      <p:pic>
        <p:nvPicPr>
          <p:cNvPr id="21" name="20 Imagen" descr="cropped-Remolin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20000"/>
          </a:blip>
          <a:stretch>
            <a:fillRect/>
          </a:stretch>
        </p:blipFill>
        <p:spPr>
          <a:xfrm rot="5400000" flipH="1">
            <a:off x="7434264" y="4067204"/>
            <a:ext cx="847750" cy="857238"/>
          </a:xfrm>
          <a:prstGeom prst="rect">
            <a:avLst/>
          </a:prstGeom>
        </p:spPr>
      </p:pic>
      <p:pic>
        <p:nvPicPr>
          <p:cNvPr id="22" name="21 Imagen" descr="205e9801a5334c7b7f0d94381e21b58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2000">
              <a:schemeClr val="accent3">
                <a:lumMod val="75000"/>
              </a:schemeClr>
            </a:gs>
            <a:gs pos="50000">
              <a:schemeClr val="tx1">
                <a:lumMod val="65000"/>
                <a:lumOff val="35000"/>
                <a:shade val="67500"/>
                <a:satMod val="115000"/>
              </a:schemeClr>
            </a:gs>
            <a:gs pos="100000">
              <a:schemeClr val="tx1">
                <a:lumMod val="65000"/>
                <a:lumOff val="35000"/>
                <a:shade val="100000"/>
                <a:satMod val="115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468258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34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357686" y="0"/>
            <a:ext cx="1928826" cy="187457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357422" y="0"/>
            <a:ext cx="2071702" cy="187457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357686" y="928676"/>
            <a:ext cx="1928826" cy="187457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34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357422" y="857238"/>
            <a:ext cx="2071702" cy="187457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357686" y="1643056"/>
            <a:ext cx="1928826" cy="187457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357422" y="1643056"/>
            <a:ext cx="2071702" cy="187457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357686" y="2428874"/>
            <a:ext cx="1928826" cy="187457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357422" y="2428874"/>
            <a:ext cx="2071702" cy="187457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357686" y="3268922"/>
            <a:ext cx="1928826" cy="187457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3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357422" y="3268922"/>
            <a:ext cx="2071702" cy="187457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05e9801a5334c7b7f0d94381e21b58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00"/>
                            </p:stCondLst>
                            <p:childTnLst>
                              <p:par>
                                <p:cTn id="6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32F21"/>
            </a:gs>
            <a:gs pos="50000">
              <a:srgbClr val="BFF3B3">
                <a:shade val="67500"/>
                <a:satMod val="115000"/>
              </a:srgbClr>
            </a:gs>
            <a:gs pos="100000">
              <a:srgbClr val="BFF3B3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580b585b2edbce24c47b23ff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9058" y="428610"/>
            <a:ext cx="4659377" cy="4357718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285852" y="2285998"/>
            <a:ext cx="478634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PE" dirty="0" smtClean="0"/>
              <a:t>En última instancia, daría lo que no tenemos puede llevarnos a un agotamiento emocional y físico. Si no nos cuidamos a nosotros mismos y no establecemos límites saludables, no podremos estar en condiciones de brindar lo mejor de nosotros a los demás.</a:t>
            </a:r>
          </a:p>
          <a:p>
            <a:endParaRPr lang="es-PE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3241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 advTm="24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3000">
              <a:srgbClr val="633DEF"/>
            </a:gs>
            <a:gs pos="50000">
              <a:srgbClr val="9999FF">
                <a:shade val="67500"/>
                <a:satMod val="115000"/>
              </a:srgbClr>
            </a:gs>
            <a:gs pos="100000">
              <a:srgbClr val="9999FF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3666089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4214810" y="2643188"/>
            <a:ext cx="743092" cy="1376096"/>
          </a:xfrm>
          <a:prstGeom prst="rect">
            <a:avLst/>
          </a:prstGeom>
        </p:spPr>
      </p:pic>
      <p:pic>
        <p:nvPicPr>
          <p:cNvPr id="5" name="4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0800000">
            <a:off x="4214810" y="1357304"/>
            <a:ext cx="743092" cy="1376096"/>
          </a:xfrm>
          <a:prstGeom prst="rect">
            <a:avLst/>
          </a:prstGeom>
        </p:spPr>
      </p:pic>
      <p:pic>
        <p:nvPicPr>
          <p:cNvPr id="6" name="5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6200000">
            <a:off x="4817064" y="1969496"/>
            <a:ext cx="743092" cy="1376096"/>
          </a:xfrm>
          <a:prstGeom prst="rect">
            <a:avLst/>
          </a:prstGeom>
        </p:spPr>
      </p:pic>
      <p:pic>
        <p:nvPicPr>
          <p:cNvPr id="7" name="6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5400000">
            <a:off x="3602618" y="1969496"/>
            <a:ext cx="743092" cy="1376096"/>
          </a:xfrm>
          <a:prstGeom prst="rect">
            <a:avLst/>
          </a:prstGeom>
        </p:spPr>
      </p:pic>
      <p:pic>
        <p:nvPicPr>
          <p:cNvPr id="8" name="7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3846726">
            <a:off x="4754112" y="1463599"/>
            <a:ext cx="743092" cy="1376096"/>
          </a:xfrm>
          <a:prstGeom prst="rect">
            <a:avLst/>
          </a:prstGeom>
        </p:spPr>
      </p:pic>
      <p:pic>
        <p:nvPicPr>
          <p:cNvPr id="9" name="8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8959308">
            <a:off x="4666437" y="2470698"/>
            <a:ext cx="743092" cy="1333029"/>
          </a:xfrm>
          <a:prstGeom prst="rect">
            <a:avLst/>
          </a:prstGeom>
        </p:spPr>
      </p:pic>
      <p:pic>
        <p:nvPicPr>
          <p:cNvPr id="10" name="9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832244">
            <a:off x="3743307" y="2409472"/>
            <a:ext cx="743092" cy="1376096"/>
          </a:xfrm>
          <a:prstGeom prst="rect">
            <a:avLst/>
          </a:prstGeom>
        </p:spPr>
      </p:pic>
      <p:pic>
        <p:nvPicPr>
          <p:cNvPr id="11" name="10 Imagen" descr="7986bfdc85363b186bde0343142089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7859373">
            <a:off x="3761396" y="1515964"/>
            <a:ext cx="743092" cy="1376096"/>
          </a:xfrm>
          <a:prstGeom prst="rect">
            <a:avLst/>
          </a:prstGeom>
        </p:spPr>
      </p:pic>
      <p:pic>
        <p:nvPicPr>
          <p:cNvPr id="12" name="11 Imagen" descr="205e9801a5334c7b7f0d94381e21b58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CC66FF">
                <a:shade val="67500"/>
                <a:satMod val="115000"/>
              </a:srgbClr>
            </a:gs>
            <a:gs pos="100000">
              <a:srgbClr val="CC66FF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3918144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/>
          <a:srcRect l="17773" t="20703" r="20703" b="17773"/>
          <a:stretch>
            <a:fillRect/>
          </a:stretch>
        </p:blipFill>
        <p:spPr>
          <a:xfrm>
            <a:off x="0" y="0"/>
            <a:ext cx="785800" cy="785800"/>
          </a:xfrm>
          <a:prstGeom prst="rect">
            <a:avLst/>
          </a:prstGeom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/>
          <a:srcRect l="17773" t="20703" r="20703" b="17773"/>
          <a:stretch>
            <a:fillRect/>
          </a:stretch>
        </p:blipFill>
        <p:spPr>
          <a:xfrm flipV="1">
            <a:off x="0" y="4367206"/>
            <a:ext cx="785800" cy="776294"/>
          </a:xfrm>
          <a:prstGeom prst="rect">
            <a:avLst/>
          </a:prstGeom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/>
          <a:srcRect l="17773" t="20703" r="20703" b="17773"/>
          <a:stretch>
            <a:fillRect/>
          </a:stretch>
        </p:blipFill>
        <p:spPr>
          <a:xfrm flipV="1">
            <a:off x="8358200" y="2571750"/>
            <a:ext cx="785800" cy="776294"/>
          </a:xfrm>
          <a:prstGeom prst="rect">
            <a:avLst/>
          </a:prstGeom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/>
          <a:srcRect l="17773" t="20703" r="20703" b="17773"/>
          <a:stretch>
            <a:fillRect/>
          </a:stretch>
        </p:blipFill>
        <p:spPr>
          <a:xfrm>
            <a:off x="8358200" y="1785932"/>
            <a:ext cx="785800" cy="785800"/>
          </a:xfrm>
          <a:prstGeom prst="rect">
            <a:avLst/>
          </a:prstGeom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/>
          <a:srcRect l="17773" t="20703" r="20703" b="17773"/>
          <a:stretch>
            <a:fillRect/>
          </a:stretch>
        </p:blipFill>
        <p:spPr>
          <a:xfrm>
            <a:off x="1000100" y="642924"/>
            <a:ext cx="785800" cy="785800"/>
          </a:xfrm>
          <a:prstGeom prst="rect">
            <a:avLst/>
          </a:prstGeom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/>
          <a:srcRect l="17773" t="20703" r="20703" b="17773"/>
          <a:stretch>
            <a:fillRect/>
          </a:stretch>
        </p:blipFill>
        <p:spPr>
          <a:xfrm>
            <a:off x="1857356" y="1142990"/>
            <a:ext cx="785800" cy="785800"/>
          </a:xfrm>
          <a:prstGeom prst="rect">
            <a:avLst/>
          </a:prstGeom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/>
          <a:srcRect l="17773" t="20703" r="20703" b="17773"/>
          <a:stretch>
            <a:fillRect/>
          </a:stretch>
        </p:blipFill>
        <p:spPr>
          <a:xfrm>
            <a:off x="2714612" y="1571618"/>
            <a:ext cx="785800" cy="785800"/>
          </a:xfrm>
          <a:prstGeom prst="rect">
            <a:avLst/>
          </a:prstGeom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/>
          <a:srcRect l="17773" t="20703" r="20703" b="17773"/>
          <a:stretch>
            <a:fillRect/>
          </a:stretch>
        </p:blipFill>
        <p:spPr>
          <a:xfrm>
            <a:off x="3714744" y="1714494"/>
            <a:ext cx="785800" cy="785800"/>
          </a:xfrm>
          <a:prstGeom prst="rect">
            <a:avLst/>
          </a:prstGeom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/>
          <a:srcRect l="17773" t="20703" r="20703" b="17773"/>
          <a:stretch>
            <a:fillRect/>
          </a:stretch>
        </p:blipFill>
        <p:spPr>
          <a:xfrm>
            <a:off x="4643438" y="1785932"/>
            <a:ext cx="785800" cy="785800"/>
          </a:xfrm>
          <a:prstGeom prst="rect">
            <a:avLst/>
          </a:prstGeom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/>
          <a:srcRect l="17773" t="20703" r="20703" b="17773"/>
          <a:stretch>
            <a:fillRect/>
          </a:stretch>
        </p:blipFill>
        <p:spPr>
          <a:xfrm>
            <a:off x="5572132" y="1857370"/>
            <a:ext cx="785800" cy="785800"/>
          </a:xfrm>
          <a:prstGeom prst="rect">
            <a:avLst/>
          </a:prstGeom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/>
          <a:srcRect l="17773" t="20703" r="20703" b="17773"/>
          <a:stretch>
            <a:fillRect/>
          </a:stretch>
        </p:blipFill>
        <p:spPr>
          <a:xfrm>
            <a:off x="6500826" y="1857370"/>
            <a:ext cx="785800" cy="785800"/>
          </a:xfrm>
          <a:prstGeom prst="rect">
            <a:avLst/>
          </a:prstGeom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/>
          <a:srcRect l="17773" t="20703" r="20703" b="17773"/>
          <a:stretch>
            <a:fillRect/>
          </a:stretch>
        </p:blipFill>
        <p:spPr>
          <a:xfrm>
            <a:off x="7500958" y="1857370"/>
            <a:ext cx="785800" cy="785800"/>
          </a:xfrm>
          <a:prstGeom prst="rect">
            <a:avLst/>
          </a:prstGeom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/>
          <a:srcRect l="17773" t="20703" r="20703" b="17773"/>
          <a:stretch>
            <a:fillRect/>
          </a:stretch>
        </p:blipFill>
        <p:spPr>
          <a:xfrm flipV="1">
            <a:off x="1000100" y="3929072"/>
            <a:ext cx="785800" cy="776294"/>
          </a:xfrm>
          <a:prstGeom prst="rect">
            <a:avLst/>
          </a:prstGeom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/>
          <a:srcRect l="17773" t="20703" r="20703" b="17773"/>
          <a:stretch>
            <a:fillRect/>
          </a:stretch>
        </p:blipFill>
        <p:spPr>
          <a:xfrm flipV="1">
            <a:off x="1785918" y="3571882"/>
            <a:ext cx="785800" cy="776294"/>
          </a:xfrm>
          <a:prstGeom prst="rect">
            <a:avLst/>
          </a:prstGeom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/>
          <a:srcRect l="17773" t="20703" r="20703" b="17773"/>
          <a:stretch>
            <a:fillRect/>
          </a:stretch>
        </p:blipFill>
        <p:spPr>
          <a:xfrm flipV="1">
            <a:off x="2643174" y="3357568"/>
            <a:ext cx="785800" cy="776294"/>
          </a:xfrm>
          <a:prstGeom prst="rect">
            <a:avLst/>
          </a:prstGeom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/>
          <a:srcRect l="17773" t="20703" r="20703" b="17773"/>
          <a:stretch>
            <a:fillRect/>
          </a:stretch>
        </p:blipFill>
        <p:spPr>
          <a:xfrm flipV="1">
            <a:off x="3714744" y="3143254"/>
            <a:ext cx="785800" cy="776294"/>
          </a:xfrm>
          <a:prstGeom prst="rect">
            <a:avLst/>
          </a:prstGeom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/>
          <a:srcRect l="17773" t="20703" r="20703" b="17773"/>
          <a:stretch>
            <a:fillRect/>
          </a:stretch>
        </p:blipFill>
        <p:spPr>
          <a:xfrm flipV="1">
            <a:off x="4643438" y="3000378"/>
            <a:ext cx="785800" cy="776294"/>
          </a:xfrm>
          <a:prstGeom prst="rect">
            <a:avLst/>
          </a:prstGeom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/>
          <a:srcRect l="17773" t="20703" r="20703" b="17773"/>
          <a:stretch>
            <a:fillRect/>
          </a:stretch>
        </p:blipFill>
        <p:spPr>
          <a:xfrm flipV="1">
            <a:off x="5643570" y="2857502"/>
            <a:ext cx="785800" cy="776294"/>
          </a:xfrm>
          <a:prstGeom prst="rect">
            <a:avLst/>
          </a:prstGeom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/>
          <a:srcRect l="17773" t="20703" r="20703" b="17773"/>
          <a:stretch>
            <a:fillRect/>
          </a:stretch>
        </p:blipFill>
        <p:spPr>
          <a:xfrm flipV="1">
            <a:off x="6572264" y="2786064"/>
            <a:ext cx="785800" cy="776294"/>
          </a:xfrm>
          <a:prstGeom prst="rect">
            <a:avLst/>
          </a:prstGeom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/>
          <a:srcRect l="17773" t="20703" r="20703" b="17773"/>
          <a:stretch>
            <a:fillRect/>
          </a:stretch>
        </p:blipFill>
        <p:spPr>
          <a:xfrm flipV="1">
            <a:off x="7500958" y="2714626"/>
            <a:ext cx="785800" cy="776294"/>
          </a:xfrm>
          <a:prstGeom prst="rect">
            <a:avLst/>
          </a:prstGeom>
        </p:spPr>
      </p:pic>
      <p:pic>
        <p:nvPicPr>
          <p:cNvPr id="25" name="24 Imagen" descr="205e9801a5334c7b7f0d94381e21b58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030A0"/>
            </a:gs>
            <a:gs pos="50000">
              <a:srgbClr val="E2C5FF">
                <a:shade val="67500"/>
                <a:satMod val="115000"/>
              </a:srgbClr>
            </a:gs>
            <a:gs pos="100000">
              <a:srgbClr val="E2C5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lower-watercolor-watercolor-flowers-transparent-png-pictures-icons-1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157" y="263552"/>
            <a:ext cx="4643471" cy="4522776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5643570" y="1142990"/>
            <a:ext cx="292895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/>
              <a:t>En resumen, la reflexión "No se puede dar lo que no se tiene" </a:t>
            </a:r>
          </a:p>
          <a:p>
            <a:r>
              <a:rPr lang="es-PE" dirty="0" smtClean="0"/>
              <a:t>nos recuerda la importancia de cultivar nuestras cualidades, habilidades y recursos antes de intentar ofrecerlos a los demás. </a:t>
            </a:r>
          </a:p>
          <a:p>
            <a:r>
              <a:rPr lang="es-PE" dirty="0" smtClean="0"/>
              <a:t>Al invertir en nuestro propio crecimiento personal, estaremos en una mejor posición para dar y contribuir de manera significativa a nuestro entorno.</a:t>
            </a:r>
          </a:p>
          <a:p>
            <a:endParaRPr lang="es-PE" dirty="0"/>
          </a:p>
        </p:txBody>
      </p:sp>
      <p:pic>
        <p:nvPicPr>
          <p:cNvPr id="4" name="3 Imagen" descr="cooltext438774786489850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21131505">
            <a:off x="2044933" y="3747868"/>
            <a:ext cx="1591395" cy="766657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3241"/>
            </a:avLst>
          </a:prstGeom>
          <a:blipFill dpi="0" rotWithShape="1">
            <a:blip r:embed="rId4">
              <a:duotone>
                <a:prstClr val="black"/>
                <a:srgbClr val="DB93FF">
                  <a:tint val="45000"/>
                  <a:satMod val="400000"/>
                </a:srgbClr>
              </a:duotone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5">
      <a:majorFont>
        <a:latin typeface="Monotype Corsiva"/>
        <a:ea typeface=""/>
        <a:cs typeface=""/>
      </a:majorFont>
      <a:minorFont>
        <a:latin typeface="Monotype Corsiv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562</Words>
  <Application>Microsoft Office PowerPoint</Application>
  <PresentationFormat>Presentación en pantalla (16:9)</PresentationFormat>
  <Paragraphs>17</Paragraphs>
  <Slides>36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3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407</cp:revision>
  <dcterms:created xsi:type="dcterms:W3CDTF">2023-06-18T16:27:03Z</dcterms:created>
  <dcterms:modified xsi:type="dcterms:W3CDTF">2023-07-04T22:26:53Z</dcterms:modified>
</cp:coreProperties>
</file>