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1" r:id="rId26"/>
    <p:sldId id="283" r:id="rId27"/>
  </p:sldIdLst>
  <p:sldSz cx="9144000" cy="5143500" type="screen16x9"/>
  <p:notesSz cx="6858000" cy="9144000"/>
  <p:embeddedFontLst>
    <p:embeddedFont>
      <p:font typeface="Antique Quest St" panose="02000500000000000000" pitchFamily="2" charset="0"/>
      <p:regular r:id="rId28"/>
    </p:embeddedFont>
    <p:embeddedFont>
      <p:font typeface="ChopinScript" panose="00000400000000000000" pitchFamily="2" charset="0"/>
      <p:regular r:id="rId29"/>
    </p:embeddedFont>
    <p:embeddedFont>
      <p:font typeface="Kristen ITC" panose="03050502040202030202" pitchFamily="66" charset="0"/>
      <p:regular r:id="rId30"/>
    </p:embeddedFont>
    <p:embeddedFont>
      <p:font typeface="ScalaJewel Crystal" pitchFamily="50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caS4AHDsaIxjIVyC7eYA==" hashData="R+czt1MP7aI5SWP6+gkbPMhP1X27gVb4lKBVq3lgHy3U1M9M7fimQ7ckeTt4+wCjOR7C/jAfmZUWSHJ7ss5BV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5E47"/>
    <a:srgbClr val="AC0000"/>
    <a:srgbClr val="345D2D"/>
    <a:srgbClr val="F1E3B1"/>
    <a:srgbClr val="FCEFD0"/>
    <a:srgbClr val="FFFFCC"/>
    <a:srgbClr val="29793C"/>
    <a:srgbClr val="006600"/>
    <a:srgbClr val="47B0FF"/>
    <a:srgbClr val="0070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72" autoAdjust="0"/>
  </p:normalViewPr>
  <p:slideViewPr>
    <p:cSldViewPr>
      <p:cViewPr varScale="1">
        <p:scale>
          <a:sx n="63" d="100"/>
          <a:sy n="63" d="100"/>
        </p:scale>
        <p:origin x="90" y="10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  <a:lvl2pPr>
              <a:defRPr>
                <a:latin typeface="ScalaJewel Crystal" pitchFamily="50" charset="0"/>
              </a:defRPr>
            </a:lvl2pPr>
            <a:lvl3pPr>
              <a:defRPr>
                <a:latin typeface="ScalaJewel Crystal" pitchFamily="50" charset="0"/>
              </a:defRPr>
            </a:lvl3pPr>
            <a:lvl4pPr>
              <a:defRPr>
                <a:latin typeface="ScalaJewel Crystal" pitchFamily="50" charset="0"/>
              </a:defRPr>
            </a:lvl4pPr>
            <a:lvl5pPr>
              <a:defRPr>
                <a:latin typeface="ScalaJewel Crystal" pitchFamily="50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>
                <a:latin typeface="ScalaJewel Crystal" pitchFamily="50" charset="0"/>
              </a:defRPr>
            </a:lvl1pPr>
            <a:lvl2pPr>
              <a:defRPr sz="2400">
                <a:latin typeface="ScalaJewel Crystal" pitchFamily="50" charset="0"/>
              </a:defRPr>
            </a:lvl2pPr>
            <a:lvl3pPr>
              <a:defRPr sz="2000">
                <a:latin typeface="ScalaJewel Crystal" pitchFamily="50" charset="0"/>
              </a:defRPr>
            </a:lvl3pPr>
            <a:lvl4pPr>
              <a:defRPr sz="1800">
                <a:latin typeface="ScalaJewel Crystal" pitchFamily="50" charset="0"/>
              </a:defRPr>
            </a:lvl4pPr>
            <a:lvl5pPr>
              <a:defRPr sz="1800">
                <a:latin typeface="ScalaJewel Crystal" pitchFamily="50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>
                <a:latin typeface="ScalaJewel Crystal" pitchFamily="50" charset="0"/>
              </a:defRPr>
            </a:lvl1pPr>
            <a:lvl2pPr>
              <a:defRPr sz="2400">
                <a:latin typeface="ScalaJewel Crystal" pitchFamily="50" charset="0"/>
              </a:defRPr>
            </a:lvl2pPr>
            <a:lvl3pPr>
              <a:defRPr sz="2000">
                <a:latin typeface="ScalaJewel Crystal" pitchFamily="50" charset="0"/>
              </a:defRPr>
            </a:lvl3pPr>
            <a:lvl4pPr>
              <a:defRPr sz="1800">
                <a:latin typeface="ScalaJewel Crystal" pitchFamily="50" charset="0"/>
              </a:defRPr>
            </a:lvl4pPr>
            <a:lvl5pPr>
              <a:defRPr sz="1800">
                <a:latin typeface="ScalaJewel Crystal" pitchFamily="50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latin typeface="ScalaJewel Crystal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>
                <a:latin typeface="ScalaJewel Crystal" pitchFamily="50" charset="0"/>
              </a:defRPr>
            </a:lvl1pPr>
            <a:lvl2pPr>
              <a:defRPr sz="2000">
                <a:latin typeface="ScalaJewel Crystal" pitchFamily="50" charset="0"/>
              </a:defRPr>
            </a:lvl2pPr>
            <a:lvl3pPr>
              <a:defRPr sz="1800">
                <a:latin typeface="ScalaJewel Crystal" pitchFamily="50" charset="0"/>
              </a:defRPr>
            </a:lvl3pPr>
            <a:lvl4pPr>
              <a:defRPr sz="1600">
                <a:latin typeface="ScalaJewel Crystal" pitchFamily="50" charset="0"/>
              </a:defRPr>
            </a:lvl4pPr>
            <a:lvl5pPr>
              <a:defRPr sz="1600">
                <a:latin typeface="ScalaJewel Crystal" pitchFamily="50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latin typeface="ScalaJewel Crystal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>
                <a:latin typeface="ScalaJewel Crystal" pitchFamily="50" charset="0"/>
              </a:defRPr>
            </a:lvl1pPr>
            <a:lvl2pPr>
              <a:defRPr sz="2000">
                <a:latin typeface="ScalaJewel Crystal" pitchFamily="50" charset="0"/>
              </a:defRPr>
            </a:lvl2pPr>
            <a:lvl3pPr>
              <a:defRPr sz="1800">
                <a:latin typeface="ScalaJewel Crystal" pitchFamily="50" charset="0"/>
              </a:defRPr>
            </a:lvl3pPr>
            <a:lvl4pPr>
              <a:defRPr sz="1600">
                <a:latin typeface="ScalaJewel Crystal" pitchFamily="50" charset="0"/>
              </a:defRPr>
            </a:lvl4pPr>
            <a:lvl5pPr>
              <a:defRPr sz="1600">
                <a:latin typeface="ScalaJewel Crystal" pitchFamily="50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>
                <a:latin typeface="ScalaJewel Crystal" pitchFamily="50" charset="0"/>
              </a:defRPr>
            </a:lvl1pPr>
            <a:lvl2pPr>
              <a:defRPr sz="2800">
                <a:latin typeface="ScalaJewel Crystal" pitchFamily="50" charset="0"/>
              </a:defRPr>
            </a:lvl2pPr>
            <a:lvl3pPr>
              <a:defRPr sz="2400">
                <a:latin typeface="ScalaJewel Crystal" pitchFamily="50" charset="0"/>
              </a:defRPr>
            </a:lvl3pPr>
            <a:lvl4pPr>
              <a:defRPr sz="2000">
                <a:latin typeface="ScalaJewel Crystal" pitchFamily="50" charset="0"/>
              </a:defRPr>
            </a:lvl4pPr>
            <a:lvl5pPr>
              <a:defRPr sz="2000">
                <a:latin typeface="ScalaJewel Crystal" pitchFamily="50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>
                <a:latin typeface="ScalaJewel Crystal" pitchFamily="50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>
                <a:latin typeface="ScalaJewel Crystal" pitchFamily="50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latin typeface="ScalaJewel Crystal" pitchFamily="50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ScalaJewel Crystal" pitchFamily="50" charset="0"/>
              </a:defRPr>
            </a:lvl1pPr>
            <a:lvl2pPr>
              <a:defRPr>
                <a:latin typeface="ScalaJewel Crystal" pitchFamily="50" charset="0"/>
              </a:defRPr>
            </a:lvl2pPr>
            <a:lvl3pPr>
              <a:defRPr>
                <a:latin typeface="ScalaJewel Crystal" pitchFamily="50" charset="0"/>
              </a:defRPr>
            </a:lvl3pPr>
            <a:lvl4pPr>
              <a:defRPr>
                <a:latin typeface="ScalaJewel Crystal" pitchFamily="50" charset="0"/>
              </a:defRPr>
            </a:lvl4pPr>
            <a:lvl5pPr>
              <a:defRPr>
                <a:latin typeface="ScalaJewel Crystal" pitchFamily="50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>
            <a:lvl1pPr>
              <a:defRPr>
                <a:latin typeface="ScalaJewel Crystal" pitchFamily="50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>
            <a:lvl1pPr>
              <a:defRPr>
                <a:latin typeface="ScalaJewel Crystal" pitchFamily="50" charset="0"/>
              </a:defRPr>
            </a:lvl1pPr>
            <a:lvl2pPr>
              <a:defRPr>
                <a:latin typeface="ScalaJewel Crystal" pitchFamily="50" charset="0"/>
              </a:defRPr>
            </a:lvl2pPr>
            <a:lvl3pPr>
              <a:defRPr>
                <a:latin typeface="ScalaJewel Crystal" pitchFamily="50" charset="0"/>
              </a:defRPr>
            </a:lvl3pPr>
            <a:lvl4pPr>
              <a:defRPr>
                <a:latin typeface="ScalaJewel Crystal" pitchFamily="50" charset="0"/>
              </a:defRPr>
            </a:lvl4pPr>
            <a:lvl5pPr>
              <a:defRPr>
                <a:latin typeface="ScalaJewel Crystal" pitchFamily="50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F196B182-534F-460A-A8D9-F9F5FF1AEEE2}" type="datetimeFigureOut">
              <a:rPr lang="es-ES" smtClean="0"/>
              <a:pPr/>
              <a:t>21/10/2024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51E9F890-DAEE-4248-B064-D8E6983958B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1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No quiero\Imágenes\0731a6f2df89ab2a12135cc58b1ed81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627534"/>
            <a:ext cx="38457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400" dirty="0">
                <a:ln>
                  <a:solidFill>
                    <a:srgbClr val="521902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Antique Quest St" panose="02000500000000000000" pitchFamily="2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4" name="3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3548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683568" y="573528"/>
            <a:ext cx="7776864" cy="3942438"/>
          </a:xfrm>
          <a:prstGeom prst="donut">
            <a:avLst>
              <a:gd name="adj" fmla="val 14971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59632" y="951570"/>
            <a:ext cx="6624736" cy="3078342"/>
          </a:xfrm>
          <a:prstGeom prst="donut">
            <a:avLst>
              <a:gd name="adj" fmla="val 19040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35696" y="1221600"/>
            <a:ext cx="5472608" cy="2484276"/>
          </a:xfrm>
          <a:prstGeom prst="donut">
            <a:avLst>
              <a:gd name="adj" fmla="val 24813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5DE4F84-8ACA-D48C-D66F-849A9C90D9D8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Estela Raval y Alberto Cortez - Apoya sobre mi hombro-e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32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32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9F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E:\PPS  EXCLUSIVOS\- No quiero\Imágenes\2 - 5bd33b4e1e5f5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3075" name="Picture 3" descr="E:\PPS  EXCLUSIVOS\- No quiero\Imágenes\2 - 5bd33b4e1e5f5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4799EE6-FB71-9ABA-5128-1D8760F09469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No quiero\Imágenes\Spain_Waterfalls_Forests_Stones_Ordesa_Valley_59711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843558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599F3E3-A886-A3DE-2ACD-1D717DA69F9E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1B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No quiero\Imágenes\4 - Croatia_Parks_Lake_Waterfalls_Plitvice_lakes_587053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3651870"/>
            <a:ext cx="4392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los besos se paguen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ni la sangre se venda</a:t>
            </a:r>
          </a:p>
        </p:txBody>
      </p:sp>
      <p:pic>
        <p:nvPicPr>
          <p:cNvPr id="3076" name="Picture 4" descr="E:\PPS  EXCLUSIVOS\- No quiero\Imágenes\5 - England_Autumn_Waterfalls_County_Durham_Trees_Moss_598766_1280x8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79912" y="339502"/>
            <a:ext cx="42110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Ni se compre la brisa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ni se alquile el aliento.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0B780DB-A5F7-8757-0767-65FBDA020670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1B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No quiero\Imágenes\Australia_Waterfalls_Stones_Rivers_Tasmania_609892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555526"/>
            <a:ext cx="30963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25CC7A6-7E76-7684-241B-9070B6A22AB9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1B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No quiero\Imágenes\France_Waterfalls_Bassin_des_Aigrettes_Crag_59342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275606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el trigo se queme y el pan se escatime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DE30F45-46F2-7AA2-D7B8-D091562CC614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C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8" name="Picture 4" descr="E:\PPS  EXCLUSIVOS\- No quiero\Imágenes\8 - USA_Mountains_Stones_Waterfalls_Lundy_Canyon_60370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4362D2B-055C-17ED-751A-F560402E4A43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AA953E"/>
            </a:gs>
            <a:gs pos="55000">
              <a:srgbClr val="2B1B0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No quiero\Imágenes\Stones_Waterfalls_Germany_Moss_Stream_610143_1280x8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419622"/>
            <a:ext cx="30604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1351AB-BDE5-365E-F352-4CF08FDF54DF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No quiero\Imágenes\USA_Waterfalls_Grand_Falls_Arizona_Little_Colorado_601441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84168" y="1059582"/>
            <a:ext cx="26575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haya frío en las casas,</a:t>
            </a:r>
          </a:p>
        </p:txBody>
      </p:sp>
      <p:pic>
        <p:nvPicPr>
          <p:cNvPr id="8196" name="Picture 4" descr="E:\PPS  EXCLUSIVOS\- No quiero\Imágenes\11 - USA_Waterfalls_Havasu_Falls_Crag_616019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715766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haya miedo en las calles,</a:t>
            </a:r>
          </a:p>
        </p:txBody>
      </p:sp>
      <p:pic>
        <p:nvPicPr>
          <p:cNvPr id="8197" name="Picture 5" descr="E:\PPS  EXCLUSIVOS\- No quiero\Imágenes\Iceland_Waterfalls_Stones_Rivers_Dynjandi_585724_1280x85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1560" y="3435846"/>
            <a:ext cx="288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haya rabia en los ojos.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7650DB7-A973-8591-794A-5A4732632558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No quiero\Imágenes\13 - gioc-village-waterfall-5689446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771550"/>
            <a:ext cx="30604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A7DB7D6-B18D-A69B-A7BA-58E728F179BA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A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No quiero\Imágenes\Croatia_Waterfalls_Parks_Plitvice_lakes_national_57079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3147814"/>
            <a:ext cx="32193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en los labios se encierren mentiras,</a:t>
            </a:r>
          </a:p>
        </p:txBody>
      </p:sp>
      <p:pic>
        <p:nvPicPr>
          <p:cNvPr id="10244" name="Picture 4" descr="E:\PPS  EXCLUSIVOS\- No quiero\Imágenes\15 - Spain_Autumn_Stones_Waterfalls_Moss_Foliage_595386_1280x74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en las arcas se encierren millones,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42C564-C9B0-9CE9-4B9B-E7D703F98070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7C92BE"/>
            </a:gs>
            <a:gs pos="32000">
              <a:srgbClr val="FFC000">
                <a:alpha val="73000"/>
              </a:srgbClr>
            </a:gs>
            <a:gs pos="59000">
              <a:schemeClr val="accent3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No quiero\Imágenes\Iceland_Mountains_Kirkjufell_Sunrises_and_sunsets_616778_1280x68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5" y="555526"/>
            <a:ext cx="43924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en la cárcel se encierre a los buenos...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DA9100-EC5F-8CF6-9AAC-A0BA90B7B261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tx2">
                <a:lumMod val="40000"/>
                <a:lumOff val="60000"/>
              </a:schemeClr>
            </a:gs>
            <a:gs pos="30000">
              <a:srgbClr val="7E5400">
                <a:alpha val="72941"/>
              </a:srgbClr>
            </a:gs>
            <a:gs pos="100000">
              <a:srgbClr val="638C1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1" name="Picture 3" descr="E:\PPS  EXCLUSIVOS\- No quiero\Imágenes\Croatia_Parks_Waterfalls_Plitvice_Lakes_National_608867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F1005A0-4595-F43B-332D-E5892A8865E9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7" name="Picture 5" descr="E:\PPS  EXCLUSIVOS\- No quiero\Imágenes\18 - Iceland_Mountains_Waterfalls_616639_1280x94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3291830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0ED9D5-9F58-B506-2053-A56261E7918E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7A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No quiero\Imágenes\Australia_Forests_Waterfalls_Stones_Horseshoe_582368_1280x769+p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339502"/>
            <a:ext cx="4538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me manden Fulano y Mengano,</a:t>
            </a:r>
          </a:p>
        </p:txBody>
      </p:sp>
      <p:pic>
        <p:nvPicPr>
          <p:cNvPr id="14340" name="Picture 4" descr="E:\PPS  EXCLUSIVOS\- No quiero\Imágenes\21 - Taiwan_Waterfalls_Shihfen_Waterfall_Crag_Branches_569388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9" y="1203598"/>
            <a:ext cx="4320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me fisgue el vecino de enfrente,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0AB938-30EB-1CC3-58FC-A9FD434D117E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2">
                <a:lumMod val="60000"/>
                <a:lumOff val="40000"/>
              </a:schemeClr>
            </a:gs>
            <a:gs pos="50000">
              <a:srgbClr val="9E7800"/>
            </a:gs>
            <a:gs pos="100000">
              <a:schemeClr val="bg1">
                <a:lumMod val="6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PPS  EXCLUSIVOS\- No quiero\Imágenes\22 - Autumn_USA_Parks_Waterfalls_Forests_Scenery_595890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555526"/>
            <a:ext cx="36724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me pongan carteles y sellos</a:t>
            </a:r>
          </a:p>
        </p:txBody>
      </p:sp>
      <p:pic>
        <p:nvPicPr>
          <p:cNvPr id="15365" name="Picture 5" descr="E:\PPS  EXCLUSIVOS\- No quiero\Imágenes\23 - waterfalls-3671801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1" y="1779662"/>
            <a:ext cx="3240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decreten lo que es poesía.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F5B74CC-4780-E79F-303A-7EAEAF8FD863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PPS  EXCLUSIVOS\- No quiero\Imágenes\24 - Germany_Autumn_Waterfalls_Stones_Rastatt_Foliage_577468_1280x6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7452923-4D88-BB7C-C7C5-6271AD1C7559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No quiero\Imágenes\France_Waterfalls_Stones_Crag_Moss_59847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83518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No Quiero </a:t>
            </a:r>
            <a:endParaRPr lang="es-ES" sz="4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6" name="5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A2B2C6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A2B2C6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3735158-10F1-D3EB-6EA1-B43032EFD655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No quiero\Imágenes\26 - 33569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555526"/>
            <a:ext cx="30684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Amar en secreto,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pic>
        <p:nvPicPr>
          <p:cNvPr id="3077" name="Picture 5" descr="E:\PPS  EXCLUSIVOS\- No quiero\Imágenes\Germany_Parks_Waterfalls_Autumn_Ludwigsburg_609738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4011910"/>
            <a:ext cx="3265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Llorar en secreto</a:t>
            </a:r>
          </a:p>
        </p:txBody>
      </p:sp>
      <p:pic>
        <p:nvPicPr>
          <p:cNvPr id="1026" name="Picture 2" descr="E:\PPS  EXCLUSIVOS\- No quiero\Imágenes\27 - 16807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87624" y="4371950"/>
            <a:ext cx="34083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Cantar en secreto.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F96F8B0-52D1-17EE-FFE7-757714F611A3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4F622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4F622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102" name="Picture 6" descr="E:\PPS  EXCLUSIVOS\- No quiero\Imágenes\Israel_Waterfalls_Stones_Northern_Crag_57810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699542"/>
            <a:ext cx="295232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800" dirty="0">
                <a:solidFill>
                  <a:schemeClr val="bg1"/>
                </a:solidFill>
                <a:latin typeface="ScalaJewel Crystal" pitchFamily="50" charset="0"/>
                <a:cs typeface="Segoe UI Historic" pitchFamily="34" charset="0"/>
              </a:rPr>
              <a:t>No Quiero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0C05505-B144-6E1E-C77F-A3B29758224E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79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No quiero\Imágenes\29 - Vietnam_Mountains_Waterfalls_Ban_Gioc_water_Falls_613553_1280x853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411510"/>
            <a:ext cx="30239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Que me tapen la boca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cuando digo 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7B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0192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AAE33C8-8D4F-879F-1B4F-BFD7919B4652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No quiero\Imágenes\5689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1960" y="915566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  <a:cs typeface="Segoe UI Historic" pitchFamily="34" charset="0"/>
              </a:rPr>
              <a:t>¡¡No Quiero!!</a:t>
            </a:r>
            <a:endParaRPr lang="es-ES" sz="4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B5D71F3-DBC7-159C-18F5-99DD6970A27D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No quiero\Imágenes\31 - brazil-4492682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FCEF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FCEF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FCEF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FCEF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107D18C-BFBA-B9A2-C30B-07E10FC5E5B8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No quiero\Imágenes\8243aa3d65862222be54fc23260e18b8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843558"/>
            <a:ext cx="1959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88550A"/>
                  </a:outerShdw>
                </a:effectLst>
                <a:latin typeface="ScalaJewel Crystal" pitchFamily="50" charset="0"/>
              </a:rPr>
              <a:t>Octubre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528" y="1744569"/>
            <a:ext cx="4671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88550A"/>
                  </a:outerShdw>
                </a:effectLst>
                <a:latin typeface="ScalaJewel Crystal" pitchFamily="50" charset="0"/>
              </a:rPr>
              <a:t>Música: apoya sobre mi hombro</a:t>
            </a:r>
          </a:p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88550A"/>
                  </a:outerShdw>
                </a:effectLst>
                <a:latin typeface="ScalaJewel Crystal" pitchFamily="50" charset="0"/>
              </a:rPr>
              <a:t>Estela rabal y Alberto </a:t>
            </a:r>
            <a:r>
              <a:rPr lang="es-ES" sz="20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88550A"/>
                  </a:outerShdw>
                </a:effectLst>
                <a:latin typeface="ScalaJewel Crystal" pitchFamily="50" charset="0"/>
              </a:rPr>
              <a:t>cortez</a:t>
            </a:r>
            <a:endParaRPr lang="es-ES" sz="2000" dirty="0">
              <a:solidFill>
                <a:schemeClr val="bg1"/>
              </a:solidFill>
              <a:effectLst>
                <a:outerShdw blurRad="50800" dist="50800" dir="5400000" algn="ctr" rotWithShape="0">
                  <a:srgbClr val="88550A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4299942"/>
            <a:ext cx="3780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88550A"/>
                  </a:outerShdw>
                </a:effectLst>
                <a:latin typeface="ScalaJewel Crystal" pitchFamily="50" charset="0"/>
              </a:rPr>
              <a:t>Autora:  Ángela Figueras</a:t>
            </a:r>
          </a:p>
        </p:txBody>
      </p:sp>
      <p:grpSp>
        <p:nvGrpSpPr>
          <p:cNvPr id="7" name="19 Grupo"/>
          <p:cNvGrpSpPr/>
          <p:nvPr/>
        </p:nvGrpSpPr>
        <p:grpSpPr>
          <a:xfrm>
            <a:off x="7596337" y="3435845"/>
            <a:ext cx="1152128" cy="1434062"/>
            <a:chOff x="3000236" y="2847045"/>
            <a:chExt cx="1278059" cy="1180416"/>
          </a:xfrm>
        </p:grpSpPr>
        <p:sp>
          <p:nvSpPr>
            <p:cNvPr id="8" name="20 CuadroTexto"/>
            <p:cNvSpPr txBox="1"/>
            <p:nvPr/>
          </p:nvSpPr>
          <p:spPr>
            <a:xfrm>
              <a:off x="3080114" y="3736122"/>
              <a:ext cx="1198181" cy="2913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88550A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1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755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755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345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345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DD53A73-D8A6-2B13-5A2E-BD90A8E1358F}"/>
              </a:ext>
            </a:extLst>
          </p:cNvPr>
          <p:cNvSpPr/>
          <p:nvPr/>
        </p:nvSpPr>
        <p:spPr>
          <a:xfrm>
            <a:off x="0" y="0"/>
            <a:ext cx="9144000" cy="51498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7" grpId="0" animBg="1"/>
      <p:bldP spid="18" grpId="0" animBg="1"/>
      <p:bldP spid="16" grpId="0" animBg="1"/>
      <p:bldP spid="15" grpId="0" animBg="1"/>
      <p:bldP spid="13" grpId="0" animBg="1"/>
      <p:bldP spid="1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1527</TotalTime>
  <Words>200</Words>
  <Application>Microsoft Office PowerPoint</Application>
  <PresentationFormat>Presentación en pantalla (16:9)</PresentationFormat>
  <Paragraphs>37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Antique Quest St</vt:lpstr>
      <vt:lpstr>Arial</vt:lpstr>
      <vt:lpstr>ScalaJewel Crystal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24</cp:revision>
  <dcterms:created xsi:type="dcterms:W3CDTF">2021-04-04T22:27:58Z</dcterms:created>
  <dcterms:modified xsi:type="dcterms:W3CDTF">2024-10-21T22:12:41Z</dcterms:modified>
</cp:coreProperties>
</file>