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85" r:id="rId4"/>
    <p:sldId id="286" r:id="rId5"/>
    <p:sldId id="276" r:id="rId6"/>
    <p:sldId id="264" r:id="rId7"/>
    <p:sldId id="265" r:id="rId8"/>
    <p:sldId id="281" r:id="rId9"/>
    <p:sldId id="257" r:id="rId10"/>
    <p:sldId id="282" r:id="rId11"/>
    <p:sldId id="261" r:id="rId12"/>
    <p:sldId id="277" r:id="rId13"/>
    <p:sldId id="262" r:id="rId14"/>
    <p:sldId id="263" r:id="rId15"/>
    <p:sldId id="287" r:id="rId16"/>
    <p:sldId id="268" r:id="rId17"/>
    <p:sldId id="270" r:id="rId18"/>
    <p:sldId id="283" r:id="rId19"/>
    <p:sldId id="279" r:id="rId20"/>
    <p:sldId id="266" r:id="rId21"/>
    <p:sldId id="272" r:id="rId22"/>
    <p:sldId id="278" r:id="rId23"/>
    <p:sldId id="269" r:id="rId24"/>
    <p:sldId id="271" r:id="rId25"/>
    <p:sldId id="274" r:id="rId26"/>
    <p:sldId id="275" r:id="rId27"/>
    <p:sldId id="273" r:id="rId28"/>
    <p:sldId id="280" r:id="rId29"/>
    <p:sldId id="267" r:id="rId30"/>
    <p:sldId id="284" r:id="rId31"/>
    <p:sldId id="258" r:id="rId32"/>
    <p:sldId id="288" r:id="rId3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82UvOfkLk0VayFIbiw4Dg==" hashData="+JXbVUo3fKn3IghMCsHl5CbEn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1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22E20-86C8-4A0F-8FB9-D437A19E49B2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3A1AF-33A0-4AE9-B5C2-FBB8D4BEBD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0B0DF-48DB-4CE9-BFFC-59C18E6692DE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4B19A-F731-428F-8981-D053F6B3A7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934B0-CFEE-495E-A6BB-7DB51FC2CA76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FC629-2439-4764-9511-6B1EECBC58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93B63-03CD-4BCA-98D2-93E93AEFF170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E63F-C9BC-4B21-BA26-51B7F97177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40710-BCCF-4371-9315-427A7F78D3CF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9AAD1-B588-4A9A-8064-38DCED6024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CC6AB-351A-4A51-985D-DF04476F1183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72E3C-4704-40B0-8E44-3E03E70314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17F0D-8B15-405A-8192-2BA88FAFFAD5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720B1-60E3-4CEF-8E90-C6389D21CD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96549-D301-4FC4-A79D-C60DA1F77468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81866-2C8B-4E7D-BF12-DD5440445D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85182-BC2B-4DD9-8E3D-5ED5E9FF9803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CF8D9-EAF5-4D26-B4B3-F4D79060A5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3AB11-5FA6-4AA4-8D76-3367B28AB863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A9037-69BF-4E18-80F0-4BDB0D8025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BDE34-05FF-402E-A2B5-26F968D53E18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4C303-2F23-4609-BC84-D0822E033A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C0CDD8-A29C-4ADB-92EF-2CF7C9FAB3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1923D0D-04B6-40C2-82FE-A6222B2103C6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3D0AB-87B9-4451-AC6B-8CC00E5995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A06898-88D3-405C-99F7-CBEBB89C1F5F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031_242742385854454_1222806560_n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6050"/>
            <a:ext cx="9144000" cy="656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661248"/>
            <a:ext cx="9143999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Tiene que ser todos y cada uno de los días del año.</a:t>
            </a:r>
          </a:p>
        </p:txBody>
      </p:sp>
    </p:spTree>
  </p:cSld>
  <p:clrMapOvr>
    <a:masterClrMapping/>
  </p:clrMapOvr>
  <p:transition spd="slow" advTm="10000">
    <p:sndAc>
      <p:stSnd>
        <p:snd r:embed="rId2" name="MÚSICA TRISTE DE VIOLÍ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58520" y="476672"/>
            <a:ext cx="4826963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MISÓGINOS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" y="1412777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Aunque es un término moderno, han existido toda la vida.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1" y="2636912"/>
            <a:ext cx="9144001" cy="440120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Son hombres que necesitan y temen a las mujeres al mismo tiempo, de ahí su odio hacia ellas.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Esto puede resultar extraño ya que aparentan una enorme seguridad en si mismos.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1"/>
            <a:ext cx="9144000" cy="67403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Pero están “obsesionados” con tener el control sobre su pareja, para que ella no tenga una posición de “poder”.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600" b="1" spc="150" dirty="0">
              <a:ln w="11430"/>
              <a:solidFill>
                <a:srgbClr val="7030A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Son extremadamente difíciles de detectar hasta que estás totalmente involucrada con ellos.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600" b="1" spc="150" dirty="0">
              <a:ln w="11430"/>
              <a:solidFill>
                <a:srgbClr val="7030A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Estos individuos tienen tres “personalidades” que la pareja irá conociendo a lo largo de la relación.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soginia2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2267743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1º”El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Príncipe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5013176"/>
            <a:ext cx="91440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Al comienzo de la relación, se proyectan como el hombre “perfecto”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76914-un-hombre-carinoso-sosteniendo-un-rosas-rojas-para-su-muje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91404" y="1"/>
            <a:ext cx="8161209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Atentos,detallistas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, caballerosos..Saben impresionar a la mujer.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5661248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Se esconden tras una máscara de éxito y falsa confianza en si mismos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64  E" pathEditMode="relative" ptsTypes="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or+pasion+pareja+beso+enamorados+dia_de_los_enamorad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Te hacen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sentír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que “Tú” eres la elegida por encima de las demás</a:t>
            </a:r>
            <a:r>
              <a:rPr lang="es-ES" sz="3600" b="1" spc="150" dirty="0">
                <a:ln w="11430"/>
                <a:solidFill>
                  <a:srgbClr val="00B05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5085183"/>
            <a:ext cx="91440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Así, que si un hombre “maravilloso” se ha fijado en ti..te consideras la más “Afortunada”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luetas-de-parejas-de-enamorados_18-905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Eres diferente a las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demás,te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sientes querida y valorada.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332656"/>
            <a:ext cx="4427983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2º..”El Cruel”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437111"/>
            <a:ext cx="91440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Pero ahora que llevas meses de relación, sintiéndote una “Princesa” de pronto surge la primera “agresión verbal”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olenci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32656"/>
            <a:ext cx="91440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Cómo puede ser que el hombre que te trataba con tanto “mimo” y “dulzura” de pronto ………………….....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653136"/>
            <a:ext cx="91440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Te insulte, menosprecie y te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devalue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te diga que todo lo que tienes y eres es gracias a él??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411023ed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1"/>
            <a:ext cx="91440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Pero tienen la “habilidad” de hacerte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sentír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culpable y que has sido tú la que lo ha provocado, consiguen hacer que te lo creas.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3284983"/>
            <a:ext cx="9144000" cy="39703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Ya que de nuevo aparece “El Príncipe”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entonces, ante tu sentimiento de culpa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te esfuerzas por complacerlo al máximo.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6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" y="404664"/>
            <a:ext cx="91440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partír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de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aquí,se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irán alternando sus cambios de comportamiento.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Siendo tú, siempre la culpable.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509120"/>
            <a:ext cx="9144000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3573015"/>
            <a:ext cx="9144000" cy="286232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Todo lo que digas o hagas estará en “Tela de Juicio”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6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Ya ha empezado a afectarte “Emocionalmente”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8778_436597713066118_2088079143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71876w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La agresión puede pasar de “verbal” a “física”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0"/>
            <a:ext cx="7992888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3º “El niño herido”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1052736"/>
            <a:ext cx="91440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Cuando la mujer ya no soporta tanta violencia “psicológica” o “física” , consideran la posibilidad de terminar la relación.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4149080"/>
            <a:ext cx="9143999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Entonces él, utiliza su “astucia” se muestra muy triste y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vulnerable.Te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dice que está muy arrepentido de esos arranques.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mbre-llorand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00B0F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Incluso es capaz de “llorar” y te jura que si le das otra oportunidad todo cambiará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64  E" pathEditMode="relative" ptsTypes="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duras_492_37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Como sigues enamorada, consigue convencerte y sigues con él.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olenciaMachist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POSTAL+PARA+PEDIR+PERDO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licidad TO(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332657"/>
            <a:ext cx="9144001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Aparentemente todo vuelve a ser como al principio, pero al cabo de un tiempo ,empieza de nuevo la etapa insoportable por su crueldad.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rima-1024x76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t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mbre-se-ahorca-tras-agredir-a-su-ex-pareja-e-hij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Vives con un constante “nudo” en la garganta que no te deja respirar.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+Mujer+Ningun+Hombre+Merece+Tus+Lagrim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rimas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Para colmo, delante de los demás, siempre te tratan como a una “reina”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trato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1063" y="0"/>
            <a:ext cx="4840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ndAc>
      <p:stSnd>
        <p:snd r:embed="rId2" name="MÚSICA TRISTE DE VIOLÍ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lagrim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3789040"/>
            <a:ext cx="9144001" cy="286232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Pero si por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fín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expresas tus </a:t>
            </a:r>
            <a:r>
              <a:rPr lang="es-ES" sz="36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quejas,hasta</a:t>
            </a: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tu familia no te cree..¿Un hombre tan bueno? Serás tú y tu carácter…ya que él se ve que te adora.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iero+ser+trasvesti+gif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509120"/>
            <a:ext cx="91440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!!Mujer!! Si reconoces a tu pareja en este tipo de hombre..aléjate todo lo que puedas..No consientas que te humille.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-mar-azul-cielo-azul-pdi-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0"/>
            <a:ext cx="9144001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“Las palabras ofenden más que las “acciones”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Y el “tono más que las palabras”.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-1" y="4437112"/>
            <a:ext cx="9144001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Recupera tu autoestima y la libertad,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En una palabra..!!Quiérete a ti misma!!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FreeAmazingPictures-ROS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1"/>
            <a:ext cx="9144001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Dedicado a todas las mujeres que pasan por esta situación.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lorrosablancaiq2rq8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236296" y="6309320"/>
            <a:ext cx="1907704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 err="1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Charo.zs</a:t>
            </a:r>
            <a:endParaRPr lang="es-ES" sz="2800" b="1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4969" y="0"/>
            <a:ext cx="9054082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Te deseo toda la “Fuerza necesaria”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Para que te liberes de esta “Lacra”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6381328"/>
            <a:ext cx="4067943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Imágenes Internet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76584" y="3429000"/>
            <a:ext cx="5190845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spc="150" dirty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“Un abrazo especial”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687</Words>
  <Application>Microsoft Office PowerPoint</Application>
  <PresentationFormat>Presentación en pantalla (4:3)</PresentationFormat>
  <Paragraphs>69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22</cp:revision>
  <dcterms:created xsi:type="dcterms:W3CDTF">2012-11-24T06:48:18Z</dcterms:created>
  <dcterms:modified xsi:type="dcterms:W3CDTF">2012-12-11T06:55:39Z</dcterms:modified>
</cp:coreProperties>
</file>